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21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20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23.png"/><Relationship Id="rId15" Type="http://schemas.openxmlformats.org/officeDocument/2006/relationships/image" Target="../media/image77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72.png"/><Relationship Id="rId1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8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23.png"/><Relationship Id="rId10" Type="http://schemas.openxmlformats.org/officeDocument/2006/relationships/image" Target="../media/image84.png"/><Relationship Id="rId4" Type="http://schemas.openxmlformats.org/officeDocument/2006/relationships/image" Target="../media/image22.pn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8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hyperlink" Target="https://www.youtube.com/watch?v=DYXWTsyHQAE&amp;t=721s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89.png"/><Relationship Id="rId4" Type="http://schemas.openxmlformats.org/officeDocument/2006/relationships/image" Target="../media/image22.png"/><Relationship Id="rId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3" Type="http://schemas.openxmlformats.org/officeDocument/2006/relationships/image" Target="../media/image21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90.png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94.png"/><Relationship Id="rId1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3.png"/><Relationship Id="rId5" Type="http://schemas.openxmlformats.org/officeDocument/2006/relationships/image" Target="../media/image64.png"/><Relationship Id="rId10" Type="http://schemas.openxmlformats.org/officeDocument/2006/relationships/image" Target="../media/image102.png"/><Relationship Id="rId4" Type="http://schemas.openxmlformats.org/officeDocument/2006/relationships/image" Target="../media/image22.png"/><Relationship Id="rId9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1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107.png"/><Relationship Id="rId5" Type="http://schemas.openxmlformats.org/officeDocument/2006/relationships/image" Target="../media/image64.png"/><Relationship Id="rId10" Type="http://schemas.openxmlformats.org/officeDocument/2006/relationships/image" Target="../media/image106.png"/><Relationship Id="rId4" Type="http://schemas.openxmlformats.org/officeDocument/2006/relationships/image" Target="../media/image22.png"/><Relationship Id="rId9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1.png"/><Relationship Id="rId7" Type="http://schemas.openxmlformats.org/officeDocument/2006/relationships/image" Target="../media/image10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4.png"/><Relationship Id="rId4" Type="http://schemas.openxmlformats.org/officeDocument/2006/relationships/image" Target="../media/image22.png"/><Relationship Id="rId9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22.png"/><Relationship Id="rId10" Type="http://schemas.openxmlformats.org/officeDocument/2006/relationships/image" Target="../media/image33.png"/><Relationship Id="rId4" Type="http://schemas.openxmlformats.org/officeDocument/2006/relationships/image" Target="../media/image9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1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0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2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21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23.png"/><Relationship Id="rId10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png"/><Relationship Id="rId7" Type="http://schemas.openxmlformats.org/officeDocument/2006/relationships/image" Target="../media/image5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23.png"/><Relationship Id="rId10" Type="http://schemas.openxmlformats.org/officeDocument/2006/relationships/image" Target="../media/image58.png"/><Relationship Id="rId4" Type="http://schemas.openxmlformats.org/officeDocument/2006/relationships/image" Target="../media/image2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1.png"/><Relationship Id="rId7" Type="http://schemas.openxmlformats.org/officeDocument/2006/relationships/image" Target="../media/image6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6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458314" y="7780125"/>
            <a:ext cx="1361311" cy="21429"/>
            <a:chOff x="14458314" y="7780125"/>
            <a:chExt cx="1361311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458314" y="7780125"/>
              <a:ext cx="1361311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41729" y="4155334"/>
            <a:ext cx="702291" cy="35714"/>
            <a:chOff x="4741729" y="4155334"/>
            <a:chExt cx="702291" cy="3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4741729" y="4155334"/>
              <a:ext cx="702291" cy="35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92024" y="4119882"/>
            <a:ext cx="702291" cy="107143"/>
            <a:chOff x="1192024" y="4119882"/>
            <a:chExt cx="702291" cy="1071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192024" y="4119882"/>
              <a:ext cx="702291" cy="10714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291" y="1293690"/>
            <a:ext cx="3660663" cy="498754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71621" y="6958821"/>
            <a:ext cx="1730346" cy="59141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78536" y="7383947"/>
            <a:ext cx="1696200" cy="1276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291910" y="6773867"/>
            <a:ext cx="542662" cy="527567"/>
            <a:chOff x="9291910" y="6773867"/>
            <a:chExt cx="542662" cy="527567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1910" y="6773867"/>
              <a:ext cx="542662" cy="527567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0331" y="5036193"/>
            <a:ext cx="8297286" cy="139793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0331" y="2618212"/>
            <a:ext cx="8288915" cy="144758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47965" y="471632"/>
            <a:ext cx="7599254" cy="133277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67258" y="9197306"/>
            <a:ext cx="4290309" cy="51069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694" y="1886233"/>
            <a:ext cx="1273219" cy="78855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6694" y="4207532"/>
            <a:ext cx="1549010" cy="78855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0331" y="7511107"/>
            <a:ext cx="8068553" cy="1447581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6694" y="6682440"/>
            <a:ext cx="1273219" cy="78855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456812" y="2714898"/>
            <a:ext cx="8197686" cy="144758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43145" y="1886231"/>
            <a:ext cx="1549010" cy="788553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6812" y="5036193"/>
            <a:ext cx="8297286" cy="1397934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743145" y="4207536"/>
            <a:ext cx="1549010" cy="788553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880190" y="6683819"/>
            <a:ext cx="8196533" cy="21428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47" y="2026450"/>
            <a:ext cx="2424886" cy="84315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47966" y="471633"/>
            <a:ext cx="7599251" cy="133277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7252" y="2931898"/>
            <a:ext cx="8933865" cy="434835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63240" y="2046764"/>
            <a:ext cx="4716190" cy="78855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22778" y="2601071"/>
            <a:ext cx="8924370" cy="58507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132143" y="-1826965"/>
            <a:ext cx="36571429" cy="14050718"/>
            <a:chOff x="-9142857" y="-1826965"/>
            <a:chExt cx="36571429" cy="140507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650" y="3199162"/>
            <a:ext cx="7447005" cy="418894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15392" y="291181"/>
            <a:ext cx="9313470" cy="133277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00555" y="2026450"/>
            <a:ext cx="2040086" cy="843152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22774" y="2601069"/>
            <a:ext cx="8943418" cy="5915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917A3-8619-15D5-AD6F-7AEFEAEDD7FA}"/>
              </a:ext>
            </a:extLst>
          </p:cNvPr>
          <p:cNvSpPr txBox="1"/>
          <p:nvPr/>
        </p:nvSpPr>
        <p:spPr>
          <a:xfrm>
            <a:off x="814937" y="7483146"/>
            <a:ext cx="8000434" cy="4154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hlinkClick r:id="rId11"/>
              </a:rPr>
              <a:t>(42) (EP174) </a:t>
            </a:r>
            <a:r>
              <a:rPr lang="ko-KR" altLang="en-US" sz="1050" dirty="0">
                <a:hlinkClick r:id="rId11"/>
              </a:rPr>
              <a:t>간이식 환자가 의료사회복지사를 반드시 만나야 하는 이유 </a:t>
            </a:r>
            <a:r>
              <a:rPr lang="en-US" altLang="ko-KR" sz="1050" dirty="0">
                <a:hlinkClick r:id="rId11"/>
              </a:rPr>
              <a:t>| </a:t>
            </a:r>
            <a:r>
              <a:rPr lang="ko-KR" altLang="en-US" sz="1050" dirty="0">
                <a:hlinkClick r:id="rId11"/>
              </a:rPr>
              <a:t>서울대병원 이진 의료사회복지사</a:t>
            </a:r>
            <a:r>
              <a:rPr lang="en-US" altLang="ko-KR" sz="1050" dirty="0">
                <a:hlinkClick r:id="rId11"/>
              </a:rPr>
              <a:t>, </a:t>
            </a:r>
            <a:r>
              <a:rPr lang="ko-KR" altLang="en-US" sz="1050" dirty="0">
                <a:hlinkClick r:id="rId11"/>
              </a:rPr>
              <a:t>장기이식센터 김주희 코디네이터</a:t>
            </a:r>
            <a:r>
              <a:rPr lang="en-US" altLang="ko-KR" sz="1050" dirty="0">
                <a:hlinkClick r:id="rId11"/>
              </a:rPr>
              <a:t>, </a:t>
            </a:r>
            <a:r>
              <a:rPr lang="ko-KR" altLang="en-US" sz="1050" dirty="0" err="1">
                <a:hlinkClick r:id="rId11"/>
              </a:rPr>
              <a:t>간담췌외과</a:t>
            </a:r>
            <a:r>
              <a:rPr lang="ko-KR" altLang="en-US" sz="1050" dirty="0">
                <a:hlinkClick r:id="rId11"/>
              </a:rPr>
              <a:t> 김재윤 전임의 </a:t>
            </a:r>
            <a:r>
              <a:rPr lang="en-US" altLang="ko-KR" sz="1050" dirty="0">
                <a:hlinkClick r:id="rId11"/>
              </a:rPr>
              <a:t>- YouTube</a:t>
            </a:r>
            <a:endParaRPr lang="ko-KR" alt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09524" y="2200000"/>
            <a:ext cx="8295238" cy="758430"/>
            <a:chOff x="409524" y="2200000"/>
            <a:chExt cx="8295238" cy="75843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524" y="2200000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09524" y="4763642"/>
            <a:ext cx="8295238" cy="758430"/>
            <a:chOff x="409524" y="4763642"/>
            <a:chExt cx="8295238" cy="75843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524" y="4763642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09524" y="7167347"/>
            <a:ext cx="8295238" cy="758430"/>
            <a:chOff x="409524" y="7167347"/>
            <a:chExt cx="8295238" cy="758430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524" y="7167347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630155" y="5187679"/>
            <a:ext cx="7025413" cy="21429"/>
            <a:chOff x="5630155" y="5187679"/>
            <a:chExt cx="7025413" cy="21429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5400000">
              <a:off x="5630155" y="5187679"/>
              <a:ext cx="7025413" cy="21429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609524" y="2200000"/>
            <a:ext cx="8295238" cy="758430"/>
            <a:chOff x="9609524" y="2200000"/>
            <a:chExt cx="8295238" cy="75843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9524" y="2200000"/>
              <a:ext cx="8295238" cy="75843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642177" y="4763642"/>
            <a:ext cx="8295238" cy="758430"/>
            <a:chOff x="9642177" y="4763642"/>
            <a:chExt cx="8295238" cy="75843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42177" y="4763642"/>
              <a:ext cx="8295238" cy="758430"/>
            </a:xfrm>
            <a:prstGeom prst="rect">
              <a:avLst/>
            </a:prstGeom>
          </p:spPr>
        </p:pic>
      </p:grpSp>
      <p:pic>
        <p:nvPicPr>
          <p:cNvPr id="27" name="Object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421" y="2274745"/>
            <a:ext cx="2120743" cy="843667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85289" y="471404"/>
            <a:ext cx="6671090" cy="1334995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098" y="4822859"/>
            <a:ext cx="3001353" cy="793886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13429" y="2273699"/>
            <a:ext cx="1936896" cy="793886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3429" y="7259217"/>
            <a:ext cx="3789629" cy="793886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946082" y="4888166"/>
            <a:ext cx="2948581" cy="7938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5630" y="5208326"/>
            <a:ext cx="6971597" cy="21429"/>
            <a:chOff x="5635630" y="5208326"/>
            <a:chExt cx="6971597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5630" y="5208326"/>
              <a:ext cx="6971597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531238" y="1914288"/>
            <a:ext cx="7908952" cy="4523136"/>
            <a:chOff x="9531238" y="1914288"/>
            <a:chExt cx="7908952" cy="452313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31238" y="1914288"/>
              <a:ext cx="7908952" cy="4523136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663" y="2443270"/>
            <a:ext cx="2375772" cy="79236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4666" y="414264"/>
            <a:ext cx="7701423" cy="132443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7775" y="3432090"/>
            <a:ext cx="8908458" cy="360816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39812" y="6735737"/>
            <a:ext cx="8728200" cy="17066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5630" y="5208326"/>
            <a:ext cx="6971597" cy="21429"/>
            <a:chOff x="5635630" y="5208326"/>
            <a:chExt cx="6971597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5630" y="5208326"/>
              <a:ext cx="6971597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615" y="1807624"/>
            <a:ext cx="2770381" cy="83807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4670" y="477756"/>
            <a:ext cx="7701423" cy="132443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7775" y="2465085"/>
            <a:ext cx="8924658" cy="547445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51431" y="1822859"/>
            <a:ext cx="2456334" cy="79236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233933" y="2463228"/>
            <a:ext cx="8908458" cy="547445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4130" y="8118543"/>
            <a:ext cx="4440943" cy="3881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5630" y="5208326"/>
            <a:ext cx="6971597" cy="21429"/>
            <a:chOff x="5635630" y="5208326"/>
            <a:chExt cx="6971597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5630" y="5208326"/>
              <a:ext cx="6971597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280" y="2529241"/>
            <a:ext cx="8845419" cy="4022857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6251" y="379185"/>
            <a:ext cx="8900928" cy="139982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10444" y="2346384"/>
            <a:ext cx="8941057" cy="440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5406" y="4076202"/>
            <a:ext cx="5146229" cy="24708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8240" y="4145"/>
            <a:ext cx="1138204" cy="1119166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25" y="1034542"/>
            <a:ext cx="17603622" cy="2214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85108" y="5965181"/>
            <a:ext cx="4822784" cy="21429"/>
            <a:chOff x="9785108" y="5965181"/>
            <a:chExt cx="4822784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9785108" y="5965181"/>
              <a:ext cx="4822784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675548" y="5984205"/>
            <a:ext cx="4822784" cy="21429"/>
            <a:chOff x="3675548" y="5984205"/>
            <a:chExt cx="4822784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675548" y="5984205"/>
              <a:ext cx="4822784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712" y="6402586"/>
            <a:ext cx="8102019" cy="137744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218394" y="6370840"/>
            <a:ext cx="7676819" cy="137744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604210" y="4180421"/>
            <a:ext cx="7923878" cy="137745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0861" y="1612261"/>
            <a:ext cx="9117243" cy="141162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97066" y="5357497"/>
            <a:ext cx="7942925" cy="120882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70845" y="4221974"/>
            <a:ext cx="8436934" cy="1377448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31960" y="5273183"/>
            <a:ext cx="8109134" cy="137744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389393" y="4221974"/>
            <a:ext cx="7156543" cy="137744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393583" y="5379002"/>
            <a:ext cx="8162181" cy="139006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624240" y="6394117"/>
            <a:ext cx="8912381" cy="13277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54431" y="4156345"/>
            <a:ext cx="8297210" cy="3201067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383" y="4261840"/>
            <a:ext cx="8316029" cy="274279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0356" y="475641"/>
            <a:ext cx="7316644" cy="131173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67258" y="9197306"/>
            <a:ext cx="4290309" cy="51069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0478" y="3412469"/>
            <a:ext cx="936496" cy="87959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87145" y="3488526"/>
            <a:ext cx="917086" cy="788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524" y="1031606"/>
            <a:ext cx="18285714" cy="11610619"/>
            <a:chOff x="9524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682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4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85108" y="5965181"/>
            <a:ext cx="4822784" cy="21429"/>
            <a:chOff x="9785108" y="5965181"/>
            <a:chExt cx="4822784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9785108" y="5965181"/>
              <a:ext cx="4822784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675548" y="5984205"/>
            <a:ext cx="4822784" cy="21429"/>
            <a:chOff x="3675548" y="5984205"/>
            <a:chExt cx="4822784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3675548" y="5984205"/>
              <a:ext cx="4822784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67258" y="9197306"/>
            <a:ext cx="4290309" cy="51069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48385" y="1709499"/>
            <a:ext cx="8098471" cy="133499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105303" y="4604190"/>
            <a:ext cx="11440029" cy="84315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083" y="5480240"/>
            <a:ext cx="6259619" cy="1553162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71665" y="4608270"/>
            <a:ext cx="11577543" cy="84315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79068" y="5471784"/>
            <a:ext cx="9422467" cy="120881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72238" y="4608270"/>
            <a:ext cx="11301886" cy="843153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80733" y="5452826"/>
            <a:ext cx="9631743" cy="1208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985727" y="1685714"/>
            <a:ext cx="5223776" cy="7025359"/>
            <a:chOff x="8985727" y="1685714"/>
            <a:chExt cx="5223776" cy="702535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85727" y="1685714"/>
              <a:ext cx="5223776" cy="70253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373861" y="1685714"/>
            <a:ext cx="5223776" cy="7025359"/>
            <a:chOff x="4373861" y="1685714"/>
            <a:chExt cx="5223776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3861" y="1685714"/>
              <a:ext cx="5223776" cy="702535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0" y="1685714"/>
            <a:ext cx="5223776" cy="7025359"/>
            <a:chOff x="0" y="1685714"/>
            <a:chExt cx="5223776" cy="702535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85714"/>
              <a:ext cx="5223776" cy="702535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48380" y="365909"/>
            <a:ext cx="8136566" cy="133499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7621" y="2255698"/>
            <a:ext cx="1937267" cy="84366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589" y="3189952"/>
            <a:ext cx="4565029" cy="461323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31593" y="2276526"/>
            <a:ext cx="1898800" cy="793886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20721" y="3189988"/>
            <a:ext cx="4387295" cy="3993028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11717" y="2276526"/>
            <a:ext cx="1898800" cy="793886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245171" y="3189952"/>
            <a:ext cx="3961181" cy="359045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191907" y="2276526"/>
            <a:ext cx="1898800" cy="793886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4035836" y="3189952"/>
            <a:ext cx="4031429" cy="45148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241468" y="1685714"/>
            <a:ext cx="4965037" cy="7025359"/>
            <a:chOff x="11241468" y="1685714"/>
            <a:chExt cx="4965037" cy="702535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41468" y="1685714"/>
              <a:ext cx="4965037" cy="702535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708839" y="3532479"/>
            <a:ext cx="8125532" cy="3919168"/>
            <a:chOff x="9708839" y="3532479"/>
            <a:chExt cx="8125532" cy="391916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8839" y="3532479"/>
              <a:ext cx="8125532" cy="391916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47" y="2026454"/>
            <a:ext cx="3070896" cy="84315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03185" y="471404"/>
            <a:ext cx="6991290" cy="133499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8891" y="2930155"/>
            <a:ext cx="8106781" cy="530475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9959455" y="4892388"/>
            <a:ext cx="7529063" cy="1548558"/>
            <a:chOff x="9959455" y="4892388"/>
            <a:chExt cx="7529063" cy="154855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96000" y="4219185"/>
              <a:ext cx="15058126" cy="3097116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59455" y="4892388"/>
              <a:ext cx="7529063" cy="15485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30178" y="5187680"/>
            <a:ext cx="7025359" cy="21429"/>
            <a:chOff x="5630178" y="5187680"/>
            <a:chExt cx="7025359" cy="2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630178" y="5187680"/>
              <a:ext cx="7025359" cy="2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423" y="2046764"/>
            <a:ext cx="2497590" cy="78855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03185" y="471404"/>
            <a:ext cx="6991290" cy="133499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5900" y="2930155"/>
            <a:ext cx="8228638" cy="334729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67828" y="2759567"/>
            <a:ext cx="7917352" cy="5940067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83669" y="1839355"/>
            <a:ext cx="11557590" cy="822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11130"/>
            <a:ext cx="18285714" cy="7025359"/>
            <a:chOff x="0" y="1611130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901549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11130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28" y="2262842"/>
            <a:ext cx="8704730" cy="561819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7620" y="9197306"/>
            <a:ext cx="4229909" cy="510699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33049" y="2919583"/>
            <a:ext cx="9051260" cy="378742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47851" y="477756"/>
            <a:ext cx="8137709" cy="13244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1671429"/>
            <a:ext cx="18314862" cy="14286"/>
            <a:chOff x="0" y="1671429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1429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671437" y="5208482"/>
            <a:ext cx="6971987" cy="21429"/>
            <a:chOff x="5671437" y="5208482"/>
            <a:chExt cx="6971987" cy="21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71437" y="5208482"/>
              <a:ext cx="6971987" cy="2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86717" y="2803514"/>
            <a:ext cx="8256321" cy="4397547"/>
            <a:chOff x="486717" y="2803514"/>
            <a:chExt cx="8256321" cy="439754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717" y="2803514"/>
              <a:ext cx="8256321" cy="439754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409171" y="3168594"/>
            <a:ext cx="8717814" cy="3341301"/>
            <a:chOff x="9409171" y="3168594"/>
            <a:chExt cx="8717814" cy="334130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09171" y="3168594"/>
              <a:ext cx="8717814" cy="334130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7258" y="9197306"/>
            <a:ext cx="4290309" cy="51069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47966" y="471633"/>
            <a:ext cx="8137346" cy="133277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2431" y="7305960"/>
            <a:ext cx="4645790" cy="5936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사용자 지정</PresentationFormat>
  <Paragraphs>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민정 이</cp:lastModifiedBy>
  <cp:revision>3</cp:revision>
  <dcterms:created xsi:type="dcterms:W3CDTF">2023-11-29T23:02:13Z</dcterms:created>
  <dcterms:modified xsi:type="dcterms:W3CDTF">2023-11-29T14:09:17Z</dcterms:modified>
</cp:coreProperties>
</file>