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jpg" ContentType="image/jpg"/>
  <Default Extension="png" ContentType="image/png"/>
  <Default Extension="gif" ContentType="image/gif"/>
  <Override PartName="/docProps/app.xml" ContentType="application/vnd.openxmlformats-officedocument.extended-properties+xml"/>
  <Override PartName="/ppt/theme/theme1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8288000" cy="10287000" type="screen4x3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2.png"/><Relationship Id="rId3" Type="http://schemas.openxmlformats.org/officeDocument/2006/relationships/image" Target="../media/image163.png"/><Relationship Id="rId4" Type="http://schemas.openxmlformats.org/officeDocument/2006/relationships/image" Target="../media/image164.png"/><Relationship Id="rId5" Type="http://schemas.openxmlformats.org/officeDocument/2006/relationships/image" Target="../media/image165.png"/><Relationship Id="rId6" Type="http://schemas.openxmlformats.org/officeDocument/2006/relationships/image" Target="../media/image166.png"/><Relationship Id="rId7" Type="http://schemas.openxmlformats.org/officeDocument/2006/relationships/image" Target="../media/image167.png"/><Relationship Id="rId8" Type="http://schemas.openxmlformats.org/officeDocument/2006/relationships/image" Target="../media/image168.png"/><Relationship Id="rId9" Type="http://schemas.openxmlformats.org/officeDocument/2006/relationships/image" Target="../media/image169.png"/><Relationship Id="rId10" Type="http://schemas.openxmlformats.org/officeDocument/2006/relationships/image" Target="../media/image170.png"/><Relationship Id="rId11" Type="http://schemas.openxmlformats.org/officeDocument/2006/relationships/image" Target="../media/image171.png"/><Relationship Id="rId12" Type="http://schemas.openxmlformats.org/officeDocument/2006/relationships/image" Target="../media/image172.png"/><Relationship Id="rId13" Type="http://schemas.openxmlformats.org/officeDocument/2006/relationships/image" Target="../media/image173.png"/><Relationship Id="rId14" Type="http://schemas.openxmlformats.org/officeDocument/2006/relationships/image" Target="../media/image174.png"/><Relationship Id="rId15" Type="http://schemas.openxmlformats.org/officeDocument/2006/relationships/image" Target="../media/image175.png"/><Relationship Id="rId16" Type="http://schemas.openxmlformats.org/officeDocument/2006/relationships/image" Target="../media/image176.png"/><Relationship Id="rId17" Type="http://schemas.openxmlformats.org/officeDocument/2006/relationships/image" Target="../media/image177.png"/><Relationship Id="rId18" Type="http://schemas.openxmlformats.org/officeDocument/2006/relationships/image" Target="../media/image178.png"/><Relationship Id="rId19" Type="http://schemas.openxmlformats.org/officeDocument/2006/relationships/image" Target="../media/image179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0.png"/><Relationship Id="rId3" Type="http://schemas.openxmlformats.org/officeDocument/2006/relationships/image" Target="../media/image181.png"/><Relationship Id="rId4" Type="http://schemas.openxmlformats.org/officeDocument/2006/relationships/image" Target="../media/image182.png"/><Relationship Id="rId5" Type="http://schemas.openxmlformats.org/officeDocument/2006/relationships/image" Target="../media/image183.png"/><Relationship Id="rId6" Type="http://schemas.openxmlformats.org/officeDocument/2006/relationships/image" Target="../media/image184.png"/><Relationship Id="rId7" Type="http://schemas.openxmlformats.org/officeDocument/2006/relationships/image" Target="../media/image185.png"/><Relationship Id="rId8" Type="http://schemas.openxmlformats.org/officeDocument/2006/relationships/image" Target="../media/image186.png"/><Relationship Id="rId9" Type="http://schemas.openxmlformats.org/officeDocument/2006/relationships/image" Target="../media/image187.png"/><Relationship Id="rId10" Type="http://schemas.openxmlformats.org/officeDocument/2006/relationships/image" Target="../media/image188.png"/><Relationship Id="rId11" Type="http://schemas.openxmlformats.org/officeDocument/2006/relationships/image" Target="../media/image189.png"/><Relationship Id="rId12" Type="http://schemas.openxmlformats.org/officeDocument/2006/relationships/image" Target="../media/image190.png"/><Relationship Id="rId13" Type="http://schemas.openxmlformats.org/officeDocument/2006/relationships/image" Target="../media/image191.png"/><Relationship Id="rId14" Type="http://schemas.openxmlformats.org/officeDocument/2006/relationships/image" Target="../media/image192.png"/><Relationship Id="rId15" Type="http://schemas.openxmlformats.org/officeDocument/2006/relationships/image" Target="../media/image193.png"/><Relationship Id="rId16" Type="http://schemas.openxmlformats.org/officeDocument/2006/relationships/image" Target="../media/image194.png"/><Relationship Id="rId17" Type="http://schemas.openxmlformats.org/officeDocument/2006/relationships/image" Target="../media/image195.png"/><Relationship Id="rId18" Type="http://schemas.openxmlformats.org/officeDocument/2006/relationships/image" Target="../media/image196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7.png"/><Relationship Id="rId3" Type="http://schemas.openxmlformats.org/officeDocument/2006/relationships/image" Target="../media/image198.png"/><Relationship Id="rId4" Type="http://schemas.openxmlformats.org/officeDocument/2006/relationships/image" Target="../media/image199.png"/><Relationship Id="rId5" Type="http://schemas.openxmlformats.org/officeDocument/2006/relationships/image" Target="../media/image200.png"/><Relationship Id="rId6" Type="http://schemas.openxmlformats.org/officeDocument/2006/relationships/image" Target="../media/image201.png"/><Relationship Id="rId7" Type="http://schemas.openxmlformats.org/officeDocument/2006/relationships/image" Target="../media/image202.png"/><Relationship Id="rId8" Type="http://schemas.openxmlformats.org/officeDocument/2006/relationships/image" Target="../media/image203.png"/><Relationship Id="rId9" Type="http://schemas.openxmlformats.org/officeDocument/2006/relationships/image" Target="../media/image204.png"/><Relationship Id="rId10" Type="http://schemas.openxmlformats.org/officeDocument/2006/relationships/image" Target="../media/image205.png"/><Relationship Id="rId11" Type="http://schemas.openxmlformats.org/officeDocument/2006/relationships/image" Target="../media/image206.png"/><Relationship Id="rId12" Type="http://schemas.openxmlformats.org/officeDocument/2006/relationships/image" Target="../media/image207.png"/><Relationship Id="rId13" Type="http://schemas.openxmlformats.org/officeDocument/2006/relationships/image" Target="../media/image208.png"/><Relationship Id="rId14" Type="http://schemas.openxmlformats.org/officeDocument/2006/relationships/image" Target="../media/image209.png"/><Relationship Id="rId15" Type="http://schemas.openxmlformats.org/officeDocument/2006/relationships/image" Target="../media/image210.png"/><Relationship Id="rId16" Type="http://schemas.openxmlformats.org/officeDocument/2006/relationships/image" Target="../media/image211.png"/><Relationship Id="rId17" Type="http://schemas.openxmlformats.org/officeDocument/2006/relationships/image" Target="../media/image212.png"/><Relationship Id="rId18" Type="http://schemas.openxmlformats.org/officeDocument/2006/relationships/image" Target="../media/image213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4.png"/><Relationship Id="rId3" Type="http://schemas.openxmlformats.org/officeDocument/2006/relationships/image" Target="../media/image215.png"/><Relationship Id="rId4" Type="http://schemas.openxmlformats.org/officeDocument/2006/relationships/image" Target="../media/image216.png"/><Relationship Id="rId5" Type="http://schemas.openxmlformats.org/officeDocument/2006/relationships/image" Target="../media/image217.png"/><Relationship Id="rId6" Type="http://schemas.openxmlformats.org/officeDocument/2006/relationships/image" Target="../media/image218.png"/><Relationship Id="rId7" Type="http://schemas.openxmlformats.org/officeDocument/2006/relationships/image" Target="../media/image219.png"/><Relationship Id="rId8" Type="http://schemas.openxmlformats.org/officeDocument/2006/relationships/image" Target="../media/image220.png"/><Relationship Id="rId9" Type="http://schemas.openxmlformats.org/officeDocument/2006/relationships/image" Target="../media/image221.png"/><Relationship Id="rId10" Type="http://schemas.openxmlformats.org/officeDocument/2006/relationships/image" Target="../media/image222.png"/><Relationship Id="rId11" Type="http://schemas.openxmlformats.org/officeDocument/2006/relationships/image" Target="../media/image223.png"/><Relationship Id="rId12" Type="http://schemas.openxmlformats.org/officeDocument/2006/relationships/image" Target="../media/image224.png"/><Relationship Id="rId13" Type="http://schemas.openxmlformats.org/officeDocument/2006/relationships/image" Target="../media/image225.png"/><Relationship Id="rId14" Type="http://schemas.openxmlformats.org/officeDocument/2006/relationships/image" Target="../media/image226.png"/><Relationship Id="rId15" Type="http://schemas.openxmlformats.org/officeDocument/2006/relationships/image" Target="../media/image227.png"/><Relationship Id="rId16" Type="http://schemas.openxmlformats.org/officeDocument/2006/relationships/image" Target="../media/image228.png"/><Relationship Id="rId17" Type="http://schemas.openxmlformats.org/officeDocument/2006/relationships/image" Target="../media/image229.png"/><Relationship Id="rId18" Type="http://schemas.openxmlformats.org/officeDocument/2006/relationships/image" Target="../media/image230.png"/><Relationship Id="rId19" Type="http://schemas.openxmlformats.org/officeDocument/2006/relationships/image" Target="../media/image231.png"/><Relationship Id="rId20" Type="http://schemas.openxmlformats.org/officeDocument/2006/relationships/image" Target="../media/image232.png"/><Relationship Id="rId21" Type="http://schemas.openxmlformats.org/officeDocument/2006/relationships/image" Target="../media/image233.png"/><Relationship Id="rId22" Type="http://schemas.openxmlformats.org/officeDocument/2006/relationships/image" Target="../media/image234.png"/><Relationship Id="rId23" Type="http://schemas.openxmlformats.org/officeDocument/2006/relationships/image" Target="../media/image235.png"/><Relationship Id="rId24" Type="http://schemas.openxmlformats.org/officeDocument/2006/relationships/image" Target="../media/image236.png"/><Relationship Id="rId25" Type="http://schemas.openxmlformats.org/officeDocument/2006/relationships/image" Target="../media/image237.png"/><Relationship Id="rId26" Type="http://schemas.openxmlformats.org/officeDocument/2006/relationships/image" Target="../media/image238.png"/><Relationship Id="rId27" Type="http://schemas.openxmlformats.org/officeDocument/2006/relationships/image" Target="../media/image239.png"/><Relationship Id="rId28" Type="http://schemas.openxmlformats.org/officeDocument/2006/relationships/image" Target="../media/image240.png"/><Relationship Id="rId29" Type="http://schemas.openxmlformats.org/officeDocument/2006/relationships/image" Target="../media/image241.png"/><Relationship Id="rId30" Type="http://schemas.openxmlformats.org/officeDocument/2006/relationships/image" Target="../media/image242.png"/><Relationship Id="rId31" Type="http://schemas.openxmlformats.org/officeDocument/2006/relationships/image" Target="../media/image243.png"/><Relationship Id="rId32" Type="http://schemas.openxmlformats.org/officeDocument/2006/relationships/image" Target="../media/image244.png"/><Relationship Id="rId33" Type="http://schemas.openxmlformats.org/officeDocument/2006/relationships/image" Target="../media/image245.png"/><Relationship Id="rId34" Type="http://schemas.openxmlformats.org/officeDocument/2006/relationships/image" Target="../media/image246.png"/><Relationship Id="rId35" Type="http://schemas.openxmlformats.org/officeDocument/2006/relationships/image" Target="../media/image247.png"/><Relationship Id="rId36" Type="http://schemas.openxmlformats.org/officeDocument/2006/relationships/image" Target="../media/image248.png"/><Relationship Id="rId37" Type="http://schemas.openxmlformats.org/officeDocument/2006/relationships/image" Target="../media/image249.png"/><Relationship Id="rId38" Type="http://schemas.openxmlformats.org/officeDocument/2006/relationships/image" Target="../media/image250.png"/><Relationship Id="rId39" Type="http://schemas.openxmlformats.org/officeDocument/2006/relationships/image" Target="../media/image251.png"/><Relationship Id="rId40" Type="http://schemas.openxmlformats.org/officeDocument/2006/relationships/image" Target="../media/image252.png"/><Relationship Id="rId41" Type="http://schemas.openxmlformats.org/officeDocument/2006/relationships/image" Target="../media/image253.png"/><Relationship Id="rId42" Type="http://schemas.openxmlformats.org/officeDocument/2006/relationships/image" Target="../media/image254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5.png"/><Relationship Id="rId3" Type="http://schemas.openxmlformats.org/officeDocument/2006/relationships/image" Target="../media/image256.png"/><Relationship Id="rId4" Type="http://schemas.openxmlformats.org/officeDocument/2006/relationships/image" Target="../media/image257.png"/><Relationship Id="rId5" Type="http://schemas.openxmlformats.org/officeDocument/2006/relationships/image" Target="../media/image258.png"/><Relationship Id="rId6" Type="http://schemas.openxmlformats.org/officeDocument/2006/relationships/image" Target="../media/image259.png"/><Relationship Id="rId7" Type="http://schemas.openxmlformats.org/officeDocument/2006/relationships/image" Target="../media/image260.png"/><Relationship Id="rId8" Type="http://schemas.openxmlformats.org/officeDocument/2006/relationships/image" Target="../media/image261.png"/><Relationship Id="rId9" Type="http://schemas.openxmlformats.org/officeDocument/2006/relationships/image" Target="../media/image262.png"/><Relationship Id="rId10" Type="http://schemas.openxmlformats.org/officeDocument/2006/relationships/image" Target="../media/image263.png"/><Relationship Id="rId11" Type="http://schemas.openxmlformats.org/officeDocument/2006/relationships/image" Target="../media/image264.png"/><Relationship Id="rId12" Type="http://schemas.openxmlformats.org/officeDocument/2006/relationships/image" Target="../media/image265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6.png"/><Relationship Id="rId3" Type="http://schemas.openxmlformats.org/officeDocument/2006/relationships/image" Target="../media/image267.png"/><Relationship Id="rId4" Type="http://schemas.openxmlformats.org/officeDocument/2006/relationships/image" Target="../media/image268.png"/><Relationship Id="rId5" Type="http://schemas.openxmlformats.org/officeDocument/2006/relationships/image" Target="../media/image269.png"/><Relationship Id="rId6" Type="http://schemas.openxmlformats.org/officeDocument/2006/relationships/image" Target="../media/image270.png"/><Relationship Id="rId7" Type="http://schemas.openxmlformats.org/officeDocument/2006/relationships/image" Target="../media/image271.png"/><Relationship Id="rId8" Type="http://schemas.openxmlformats.org/officeDocument/2006/relationships/image" Target="../media/image272.png"/><Relationship Id="rId9" Type="http://schemas.openxmlformats.org/officeDocument/2006/relationships/image" Target="../media/image273.png"/><Relationship Id="rId10" Type="http://schemas.openxmlformats.org/officeDocument/2006/relationships/image" Target="../media/image274.png"/><Relationship Id="rId11" Type="http://schemas.openxmlformats.org/officeDocument/2006/relationships/image" Target="../media/image275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6.png"/><Relationship Id="rId3" Type="http://schemas.openxmlformats.org/officeDocument/2006/relationships/image" Target="../media/image277.png"/><Relationship Id="rId4" Type="http://schemas.openxmlformats.org/officeDocument/2006/relationships/image" Target="../media/image278.png"/><Relationship Id="rId5" Type="http://schemas.openxmlformats.org/officeDocument/2006/relationships/image" Target="../media/image279.png"/><Relationship Id="rId6" Type="http://schemas.openxmlformats.org/officeDocument/2006/relationships/image" Target="../media/image280.png"/><Relationship Id="rId7" Type="http://schemas.openxmlformats.org/officeDocument/2006/relationships/image" Target="../media/image281.png"/><Relationship Id="rId8" Type="http://schemas.openxmlformats.org/officeDocument/2006/relationships/image" Target="../media/image282.png"/><Relationship Id="rId9" Type="http://schemas.openxmlformats.org/officeDocument/2006/relationships/image" Target="../media/image283.png"/><Relationship Id="rId10" Type="http://schemas.openxmlformats.org/officeDocument/2006/relationships/image" Target="../media/image284.png"/><Relationship Id="rId11" Type="http://schemas.openxmlformats.org/officeDocument/2006/relationships/image" Target="../media/image285.png"/><Relationship Id="rId12" Type="http://schemas.openxmlformats.org/officeDocument/2006/relationships/image" Target="../media/image286.png"/><Relationship Id="rId13" Type="http://schemas.openxmlformats.org/officeDocument/2006/relationships/image" Target="../media/image287.png"/><Relationship Id="rId14" Type="http://schemas.openxmlformats.org/officeDocument/2006/relationships/image" Target="../media/image288.png"/><Relationship Id="rId15" Type="http://schemas.openxmlformats.org/officeDocument/2006/relationships/image" Target="../media/image289.png"/><Relationship Id="rId16" Type="http://schemas.openxmlformats.org/officeDocument/2006/relationships/image" Target="../media/image290.png"/><Relationship Id="rId17" Type="http://schemas.openxmlformats.org/officeDocument/2006/relationships/image" Target="../media/image291.png"/><Relationship Id="rId18" Type="http://schemas.openxmlformats.org/officeDocument/2006/relationships/image" Target="../media/image292.png"/><Relationship Id="rId19" Type="http://schemas.openxmlformats.org/officeDocument/2006/relationships/image" Target="../media/image293.png"/><Relationship Id="rId20" Type="http://schemas.openxmlformats.org/officeDocument/2006/relationships/image" Target="../media/image294.png"/><Relationship Id="rId21" Type="http://schemas.openxmlformats.org/officeDocument/2006/relationships/image" Target="../media/image295.png"/><Relationship Id="rId22" Type="http://schemas.openxmlformats.org/officeDocument/2006/relationships/image" Target="../media/image296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7.png"/><Relationship Id="rId3" Type="http://schemas.openxmlformats.org/officeDocument/2006/relationships/image" Target="../media/image298.png"/><Relationship Id="rId4" Type="http://schemas.openxmlformats.org/officeDocument/2006/relationships/image" Target="../media/image299.png"/><Relationship Id="rId5" Type="http://schemas.openxmlformats.org/officeDocument/2006/relationships/image" Target="../media/image300.png"/><Relationship Id="rId6" Type="http://schemas.openxmlformats.org/officeDocument/2006/relationships/image" Target="../media/image301.png"/><Relationship Id="rId7" Type="http://schemas.openxmlformats.org/officeDocument/2006/relationships/image" Target="../media/image302.png"/><Relationship Id="rId8" Type="http://schemas.openxmlformats.org/officeDocument/2006/relationships/image" Target="../media/image303.png"/><Relationship Id="rId9" Type="http://schemas.openxmlformats.org/officeDocument/2006/relationships/image" Target="../media/image304.png"/><Relationship Id="rId10" Type="http://schemas.openxmlformats.org/officeDocument/2006/relationships/image" Target="../media/image305.png"/><Relationship Id="rId11" Type="http://schemas.openxmlformats.org/officeDocument/2006/relationships/image" Target="../media/image306.png"/><Relationship Id="rId12" Type="http://schemas.openxmlformats.org/officeDocument/2006/relationships/image" Target="../media/image307.png"/><Relationship Id="rId13" Type="http://schemas.openxmlformats.org/officeDocument/2006/relationships/image" Target="../media/image308.png"/><Relationship Id="rId14" Type="http://schemas.openxmlformats.org/officeDocument/2006/relationships/image" Target="../media/image309.png"/><Relationship Id="rId15" Type="http://schemas.openxmlformats.org/officeDocument/2006/relationships/image" Target="../media/image310.png"/><Relationship Id="rId16" Type="http://schemas.openxmlformats.org/officeDocument/2006/relationships/image" Target="../media/image311.png"/><Relationship Id="rId17" Type="http://schemas.openxmlformats.org/officeDocument/2006/relationships/image" Target="../media/image312.png"/><Relationship Id="rId18" Type="http://schemas.openxmlformats.org/officeDocument/2006/relationships/image" Target="../media/image313.png"/><Relationship Id="rId19" Type="http://schemas.openxmlformats.org/officeDocument/2006/relationships/image" Target="../media/image314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5.png"/><Relationship Id="rId3" Type="http://schemas.openxmlformats.org/officeDocument/2006/relationships/image" Target="../media/image316.png"/><Relationship Id="rId4" Type="http://schemas.openxmlformats.org/officeDocument/2006/relationships/image" Target="../media/image317.png"/><Relationship Id="rId5" Type="http://schemas.openxmlformats.org/officeDocument/2006/relationships/image" Target="../media/image318.png"/><Relationship Id="rId6" Type="http://schemas.openxmlformats.org/officeDocument/2006/relationships/image" Target="../media/image319.png"/><Relationship Id="rId7" Type="http://schemas.openxmlformats.org/officeDocument/2006/relationships/image" Target="../media/image320.png"/><Relationship Id="rId8" Type="http://schemas.openxmlformats.org/officeDocument/2006/relationships/image" Target="../media/image321.png"/><Relationship Id="rId9" Type="http://schemas.openxmlformats.org/officeDocument/2006/relationships/image" Target="../media/image322.png"/><Relationship Id="rId10" Type="http://schemas.openxmlformats.org/officeDocument/2006/relationships/image" Target="../media/image323.png"/><Relationship Id="rId11" Type="http://schemas.openxmlformats.org/officeDocument/2006/relationships/image" Target="../media/image324.png"/><Relationship Id="rId12" Type="http://schemas.openxmlformats.org/officeDocument/2006/relationships/image" Target="../media/image325.png"/><Relationship Id="rId13" Type="http://schemas.openxmlformats.org/officeDocument/2006/relationships/image" Target="../media/image326.png"/><Relationship Id="rId14" Type="http://schemas.openxmlformats.org/officeDocument/2006/relationships/image" Target="../media/image327.png"/><Relationship Id="rId15" Type="http://schemas.openxmlformats.org/officeDocument/2006/relationships/image" Target="../media/image328.png"/><Relationship Id="rId16" Type="http://schemas.openxmlformats.org/officeDocument/2006/relationships/image" Target="../media/image329.png"/><Relationship Id="rId17" Type="http://schemas.openxmlformats.org/officeDocument/2006/relationships/image" Target="../media/image330.png"/><Relationship Id="rId18" Type="http://schemas.openxmlformats.org/officeDocument/2006/relationships/image" Target="../media/image331.png"/><Relationship Id="rId19" Type="http://schemas.openxmlformats.org/officeDocument/2006/relationships/image" Target="../media/image332.png"/><Relationship Id="rId20" Type="http://schemas.openxmlformats.org/officeDocument/2006/relationships/image" Target="../media/image333.png"/><Relationship Id="rId21" Type="http://schemas.openxmlformats.org/officeDocument/2006/relationships/image" Target="../media/image334.png"/><Relationship Id="rId22" Type="http://schemas.openxmlformats.org/officeDocument/2006/relationships/image" Target="../media/image335.png"/><Relationship Id="rId23" Type="http://schemas.openxmlformats.org/officeDocument/2006/relationships/image" Target="../media/image336.png"/><Relationship Id="rId24" Type="http://schemas.openxmlformats.org/officeDocument/2006/relationships/image" Target="../media/image337.png"/><Relationship Id="rId25" Type="http://schemas.openxmlformats.org/officeDocument/2006/relationships/image" Target="../media/image338.png"/><Relationship Id="rId26" Type="http://schemas.openxmlformats.org/officeDocument/2006/relationships/image" Target="../media/image339.png"/><Relationship Id="rId27" Type="http://schemas.openxmlformats.org/officeDocument/2006/relationships/image" Target="../media/image340.png"/><Relationship Id="rId28" Type="http://schemas.openxmlformats.org/officeDocument/2006/relationships/image" Target="../media/image341.png"/><Relationship Id="rId29" Type="http://schemas.openxmlformats.org/officeDocument/2006/relationships/image" Target="../media/image342.png"/><Relationship Id="rId30" Type="http://schemas.openxmlformats.org/officeDocument/2006/relationships/image" Target="../media/image343.png"/><Relationship Id="rId31" Type="http://schemas.openxmlformats.org/officeDocument/2006/relationships/image" Target="../media/image344.png"/><Relationship Id="rId32" Type="http://schemas.openxmlformats.org/officeDocument/2006/relationships/image" Target="../media/image345.png"/><Relationship Id="rId33" Type="http://schemas.openxmlformats.org/officeDocument/2006/relationships/image" Target="../media/image346.png"/><Relationship Id="rId34" Type="http://schemas.openxmlformats.org/officeDocument/2006/relationships/image" Target="../media/image347.png"/><Relationship Id="rId35" Type="http://schemas.openxmlformats.org/officeDocument/2006/relationships/image" Target="../media/image348.png"/><Relationship Id="rId36" Type="http://schemas.openxmlformats.org/officeDocument/2006/relationships/image" Target="../media/image349.png"/><Relationship Id="rId37" Type="http://schemas.openxmlformats.org/officeDocument/2006/relationships/image" Target="../media/image350.png"/><Relationship Id="rId38" Type="http://schemas.openxmlformats.org/officeDocument/2006/relationships/image" Target="../media/image351.png"/><Relationship Id="rId39" Type="http://schemas.openxmlformats.org/officeDocument/2006/relationships/image" Target="../media/image352.png"/><Relationship Id="rId40" Type="http://schemas.openxmlformats.org/officeDocument/2006/relationships/image" Target="../media/image353.png"/><Relationship Id="rId41" Type="http://schemas.openxmlformats.org/officeDocument/2006/relationships/image" Target="../media/image354.png"/><Relationship Id="rId42" Type="http://schemas.openxmlformats.org/officeDocument/2006/relationships/image" Target="../media/image355.png"/><Relationship Id="rId43" Type="http://schemas.openxmlformats.org/officeDocument/2006/relationships/image" Target="../media/image356.png"/><Relationship Id="rId44" Type="http://schemas.openxmlformats.org/officeDocument/2006/relationships/image" Target="../media/image357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8.png"/><Relationship Id="rId3" Type="http://schemas.openxmlformats.org/officeDocument/2006/relationships/image" Target="../media/image359.png"/><Relationship Id="rId4" Type="http://schemas.openxmlformats.org/officeDocument/2006/relationships/image" Target="../media/image360.png"/><Relationship Id="rId5" Type="http://schemas.openxmlformats.org/officeDocument/2006/relationships/image" Target="../media/image361.png"/><Relationship Id="rId6" Type="http://schemas.openxmlformats.org/officeDocument/2006/relationships/image" Target="../media/image362.png"/><Relationship Id="rId7" Type="http://schemas.openxmlformats.org/officeDocument/2006/relationships/image" Target="../media/image363.png"/><Relationship Id="rId8" Type="http://schemas.openxmlformats.org/officeDocument/2006/relationships/image" Target="../media/image364.png"/><Relationship Id="rId9" Type="http://schemas.openxmlformats.org/officeDocument/2006/relationships/image" Target="../media/image365.png"/><Relationship Id="rId10" Type="http://schemas.openxmlformats.org/officeDocument/2006/relationships/image" Target="../media/image366.png"/><Relationship Id="rId11" Type="http://schemas.openxmlformats.org/officeDocument/2006/relationships/image" Target="../media/image367.png"/><Relationship Id="rId12" Type="http://schemas.openxmlformats.org/officeDocument/2006/relationships/image" Target="../media/image368.png"/><Relationship Id="rId13" Type="http://schemas.openxmlformats.org/officeDocument/2006/relationships/image" Target="../media/image369.png"/><Relationship Id="rId14" Type="http://schemas.openxmlformats.org/officeDocument/2006/relationships/image" Target="../media/image370.png"/><Relationship Id="rId15" Type="http://schemas.openxmlformats.org/officeDocument/2006/relationships/image" Target="../media/image371.png"/><Relationship Id="rId16" Type="http://schemas.openxmlformats.org/officeDocument/2006/relationships/image" Target="../media/image372.png"/><Relationship Id="rId17" Type="http://schemas.openxmlformats.org/officeDocument/2006/relationships/image" Target="../media/image373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openxmlformats.org/officeDocument/2006/relationships/image" Target="../media/image29.png"/><Relationship Id="rId11" Type="http://schemas.openxmlformats.org/officeDocument/2006/relationships/image" Target="../media/image30.png"/><Relationship Id="rId12" Type="http://schemas.openxmlformats.org/officeDocument/2006/relationships/image" Target="../media/image31.png"/><Relationship Id="rId13" Type="http://schemas.openxmlformats.org/officeDocument/2006/relationships/image" Target="../media/image32.png"/><Relationship Id="rId14" Type="http://schemas.openxmlformats.org/officeDocument/2006/relationships/image" Target="../media/image33.png"/><Relationship Id="rId15" Type="http://schemas.openxmlformats.org/officeDocument/2006/relationships/image" Target="../media/image34.png"/><Relationship Id="rId16" Type="http://schemas.openxmlformats.org/officeDocument/2006/relationships/image" Target="../media/image35.png"/><Relationship Id="rId17" Type="http://schemas.openxmlformats.org/officeDocument/2006/relationships/image" Target="../media/image36.png"/><Relationship Id="rId18" Type="http://schemas.openxmlformats.org/officeDocument/2006/relationships/image" Target="../media/image37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42.png"/><Relationship Id="rId24" Type="http://schemas.openxmlformats.org/officeDocument/2006/relationships/image" Target="../media/image43.png"/><Relationship Id="rId25" Type="http://schemas.openxmlformats.org/officeDocument/2006/relationships/image" Target="../media/image44.png"/><Relationship Id="rId26" Type="http://schemas.openxmlformats.org/officeDocument/2006/relationships/image" Target="../media/image45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4.png"/><Relationship Id="rId3" Type="http://schemas.openxmlformats.org/officeDocument/2006/relationships/image" Target="../media/image375.png"/><Relationship Id="rId4" Type="http://schemas.openxmlformats.org/officeDocument/2006/relationships/image" Target="../media/image376.png"/><Relationship Id="rId5" Type="http://schemas.openxmlformats.org/officeDocument/2006/relationships/image" Target="../media/image377.png"/><Relationship Id="rId6" Type="http://schemas.openxmlformats.org/officeDocument/2006/relationships/image" Target="../media/image378.png"/><Relationship Id="rId7" Type="http://schemas.openxmlformats.org/officeDocument/2006/relationships/image" Target="../media/image379.png"/><Relationship Id="rId8" Type="http://schemas.openxmlformats.org/officeDocument/2006/relationships/image" Target="../media/image380.png"/><Relationship Id="rId9" Type="http://schemas.openxmlformats.org/officeDocument/2006/relationships/image" Target="../media/image381.png"/><Relationship Id="rId10" Type="http://schemas.openxmlformats.org/officeDocument/2006/relationships/image" Target="../media/image382.png"/><Relationship Id="rId11" Type="http://schemas.openxmlformats.org/officeDocument/2006/relationships/image" Target="../media/image383.png"/><Relationship Id="rId12" Type="http://schemas.openxmlformats.org/officeDocument/2006/relationships/image" Target="../media/image384.png"/><Relationship Id="rId13" Type="http://schemas.openxmlformats.org/officeDocument/2006/relationships/image" Target="../media/image385.png"/><Relationship Id="rId14" Type="http://schemas.openxmlformats.org/officeDocument/2006/relationships/image" Target="../media/image386.png"/><Relationship Id="rId15" Type="http://schemas.openxmlformats.org/officeDocument/2006/relationships/image" Target="../media/image387.png"/><Relationship Id="rId16" Type="http://schemas.openxmlformats.org/officeDocument/2006/relationships/image" Target="../media/image388.png"/><Relationship Id="rId17" Type="http://schemas.openxmlformats.org/officeDocument/2006/relationships/image" Target="../media/image389.png"/><Relationship Id="rId18" Type="http://schemas.openxmlformats.org/officeDocument/2006/relationships/image" Target="../media/image390.png"/><Relationship Id="rId19" Type="http://schemas.openxmlformats.org/officeDocument/2006/relationships/image" Target="../media/image391.png"/><Relationship Id="rId20" Type="http://schemas.openxmlformats.org/officeDocument/2006/relationships/image" Target="../media/image392.png"/><Relationship Id="rId21" Type="http://schemas.openxmlformats.org/officeDocument/2006/relationships/image" Target="../media/image393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4.png"/><Relationship Id="rId3" Type="http://schemas.openxmlformats.org/officeDocument/2006/relationships/image" Target="../media/image395.png"/><Relationship Id="rId4" Type="http://schemas.openxmlformats.org/officeDocument/2006/relationships/image" Target="../media/image396.png"/><Relationship Id="rId5" Type="http://schemas.openxmlformats.org/officeDocument/2006/relationships/image" Target="../media/image397.png"/><Relationship Id="rId6" Type="http://schemas.openxmlformats.org/officeDocument/2006/relationships/image" Target="../media/image398.png"/><Relationship Id="rId7" Type="http://schemas.openxmlformats.org/officeDocument/2006/relationships/image" Target="../media/image399.png"/><Relationship Id="rId8" Type="http://schemas.openxmlformats.org/officeDocument/2006/relationships/image" Target="../media/image400.png"/><Relationship Id="rId9" Type="http://schemas.openxmlformats.org/officeDocument/2006/relationships/image" Target="../media/image401.png"/><Relationship Id="rId10" Type="http://schemas.openxmlformats.org/officeDocument/2006/relationships/image" Target="../media/image402.png"/><Relationship Id="rId11" Type="http://schemas.openxmlformats.org/officeDocument/2006/relationships/image" Target="../media/image403.png"/><Relationship Id="rId12" Type="http://schemas.openxmlformats.org/officeDocument/2006/relationships/image" Target="../media/image404.png"/><Relationship Id="rId13" Type="http://schemas.openxmlformats.org/officeDocument/2006/relationships/image" Target="../media/image405.png"/><Relationship Id="rId14" Type="http://schemas.openxmlformats.org/officeDocument/2006/relationships/image" Target="../media/image406.png"/><Relationship Id="rId15" Type="http://schemas.openxmlformats.org/officeDocument/2006/relationships/image" Target="../media/image407.png"/><Relationship Id="rId16" Type="http://schemas.openxmlformats.org/officeDocument/2006/relationships/image" Target="../media/image408.png"/><Relationship Id="rId17" Type="http://schemas.openxmlformats.org/officeDocument/2006/relationships/image" Target="../media/image409.png"/><Relationship Id="rId18" Type="http://schemas.openxmlformats.org/officeDocument/2006/relationships/image" Target="../media/image410.png"/><Relationship Id="rId19" Type="http://schemas.openxmlformats.org/officeDocument/2006/relationships/image" Target="../media/image411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2.png"/><Relationship Id="rId3" Type="http://schemas.openxmlformats.org/officeDocument/2006/relationships/image" Target="../media/image413.png"/><Relationship Id="rId4" Type="http://schemas.openxmlformats.org/officeDocument/2006/relationships/image" Target="../media/image414.png"/><Relationship Id="rId5" Type="http://schemas.openxmlformats.org/officeDocument/2006/relationships/image" Target="../media/image415.png"/><Relationship Id="rId6" Type="http://schemas.openxmlformats.org/officeDocument/2006/relationships/image" Target="../media/image416.png"/><Relationship Id="rId7" Type="http://schemas.openxmlformats.org/officeDocument/2006/relationships/image" Target="../media/image417.png"/><Relationship Id="rId8" Type="http://schemas.openxmlformats.org/officeDocument/2006/relationships/image" Target="../media/image418.png"/><Relationship Id="rId9" Type="http://schemas.openxmlformats.org/officeDocument/2006/relationships/image" Target="../media/image419.png"/><Relationship Id="rId10" Type="http://schemas.openxmlformats.org/officeDocument/2006/relationships/image" Target="../media/image420.png"/><Relationship Id="rId11" Type="http://schemas.openxmlformats.org/officeDocument/2006/relationships/image" Target="../media/image421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2.png"/><Relationship Id="rId3" Type="http://schemas.openxmlformats.org/officeDocument/2006/relationships/image" Target="../media/image423.png"/><Relationship Id="rId4" Type="http://schemas.openxmlformats.org/officeDocument/2006/relationships/image" Target="../media/image424.png"/><Relationship Id="rId5" Type="http://schemas.openxmlformats.org/officeDocument/2006/relationships/image" Target="../media/image425.png"/><Relationship Id="rId6" Type="http://schemas.openxmlformats.org/officeDocument/2006/relationships/image" Target="../media/image426.png"/><Relationship Id="rId7" Type="http://schemas.openxmlformats.org/officeDocument/2006/relationships/image" Target="../media/image427.png"/><Relationship Id="rId8" Type="http://schemas.openxmlformats.org/officeDocument/2006/relationships/image" Target="../media/image428.png"/><Relationship Id="rId9" Type="http://schemas.openxmlformats.org/officeDocument/2006/relationships/image" Target="../media/image429.png"/><Relationship Id="rId10" Type="http://schemas.openxmlformats.org/officeDocument/2006/relationships/image" Target="../media/image430.png"/><Relationship Id="rId11" Type="http://schemas.openxmlformats.org/officeDocument/2006/relationships/image" Target="../media/image431.png"/><Relationship Id="rId12" Type="http://schemas.openxmlformats.org/officeDocument/2006/relationships/image" Target="../media/image432.png"/><Relationship Id="rId13" Type="http://schemas.openxmlformats.org/officeDocument/2006/relationships/image" Target="../media/image433.png"/><Relationship Id="rId14" Type="http://schemas.openxmlformats.org/officeDocument/2006/relationships/image" Target="../media/image434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5.png"/><Relationship Id="rId3" Type="http://schemas.openxmlformats.org/officeDocument/2006/relationships/image" Target="../media/image436.png"/><Relationship Id="rId4" Type="http://schemas.openxmlformats.org/officeDocument/2006/relationships/image" Target="../media/image437.png"/><Relationship Id="rId5" Type="http://schemas.openxmlformats.org/officeDocument/2006/relationships/image" Target="../media/image438.png"/><Relationship Id="rId6" Type="http://schemas.openxmlformats.org/officeDocument/2006/relationships/image" Target="../media/image439.png"/><Relationship Id="rId7" Type="http://schemas.openxmlformats.org/officeDocument/2006/relationships/image" Target="../media/image440.png"/><Relationship Id="rId8" Type="http://schemas.openxmlformats.org/officeDocument/2006/relationships/image" Target="../media/image441.png"/><Relationship Id="rId9" Type="http://schemas.openxmlformats.org/officeDocument/2006/relationships/image" Target="../media/image442.png"/><Relationship Id="rId10" Type="http://schemas.openxmlformats.org/officeDocument/2006/relationships/image" Target="../media/image443.png"/><Relationship Id="rId11" Type="http://schemas.openxmlformats.org/officeDocument/2006/relationships/image" Target="../media/image444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5.png"/><Relationship Id="rId3" Type="http://schemas.openxmlformats.org/officeDocument/2006/relationships/image" Target="../media/image446.png"/><Relationship Id="rId4" Type="http://schemas.openxmlformats.org/officeDocument/2006/relationships/image" Target="../media/image447.png"/><Relationship Id="rId5" Type="http://schemas.openxmlformats.org/officeDocument/2006/relationships/image" Target="../media/image448.png"/><Relationship Id="rId6" Type="http://schemas.openxmlformats.org/officeDocument/2006/relationships/image" Target="../media/image449.png"/><Relationship Id="rId7" Type="http://schemas.openxmlformats.org/officeDocument/2006/relationships/image" Target="../media/image450.png"/><Relationship Id="rId8" Type="http://schemas.openxmlformats.org/officeDocument/2006/relationships/image" Target="../media/image451.png"/><Relationship Id="rId9" Type="http://schemas.openxmlformats.org/officeDocument/2006/relationships/image" Target="../media/image452.png"/><Relationship Id="rId10" Type="http://schemas.openxmlformats.org/officeDocument/2006/relationships/image" Target="../media/image453.png"/><Relationship Id="rId11" Type="http://schemas.openxmlformats.org/officeDocument/2006/relationships/image" Target="../media/image454.png"/><Relationship Id="rId12" Type="http://schemas.openxmlformats.org/officeDocument/2006/relationships/image" Target="../media/image455.png"/><Relationship Id="rId13" Type="http://schemas.openxmlformats.org/officeDocument/2006/relationships/image" Target="../media/image456.png"/><Relationship Id="rId14" Type="http://schemas.openxmlformats.org/officeDocument/2006/relationships/image" Target="../media/image457.png"/><Relationship Id="rId15" Type="http://schemas.openxmlformats.org/officeDocument/2006/relationships/image" Target="../media/image458.png"/><Relationship Id="rId16" Type="http://schemas.openxmlformats.org/officeDocument/2006/relationships/image" Target="../media/image459.png"/><Relationship Id="rId17" Type="http://schemas.openxmlformats.org/officeDocument/2006/relationships/image" Target="../media/image460.png"/><Relationship Id="rId18" Type="http://schemas.openxmlformats.org/officeDocument/2006/relationships/image" Target="../media/image461.png"/><Relationship Id="rId19" Type="http://schemas.openxmlformats.org/officeDocument/2006/relationships/image" Target="../media/image462.png"/><Relationship Id="rId20" Type="http://schemas.openxmlformats.org/officeDocument/2006/relationships/image" Target="../media/image463.png"/><Relationship Id="rId21" Type="http://schemas.openxmlformats.org/officeDocument/2006/relationships/image" Target="../media/image464.png"/><Relationship Id="rId22" Type="http://schemas.openxmlformats.org/officeDocument/2006/relationships/image" Target="../media/image465.png"/><Relationship Id="rId23" Type="http://schemas.openxmlformats.org/officeDocument/2006/relationships/image" Target="../media/image466.pn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7.png"/><Relationship Id="rId3" Type="http://schemas.openxmlformats.org/officeDocument/2006/relationships/image" Target="../media/image468.png"/><Relationship Id="rId4" Type="http://schemas.openxmlformats.org/officeDocument/2006/relationships/image" Target="../media/image469.png"/><Relationship Id="rId5" Type="http://schemas.openxmlformats.org/officeDocument/2006/relationships/image" Target="../media/image470.png"/><Relationship Id="rId6" Type="http://schemas.openxmlformats.org/officeDocument/2006/relationships/image" Target="../media/image471.png"/><Relationship Id="rId7" Type="http://schemas.openxmlformats.org/officeDocument/2006/relationships/image" Target="../media/image472.png"/><Relationship Id="rId8" Type="http://schemas.openxmlformats.org/officeDocument/2006/relationships/image" Target="../media/image473.png"/><Relationship Id="rId9" Type="http://schemas.openxmlformats.org/officeDocument/2006/relationships/image" Target="../media/image474.png"/><Relationship Id="rId10" Type="http://schemas.openxmlformats.org/officeDocument/2006/relationships/image" Target="../media/image475.png"/><Relationship Id="rId11" Type="http://schemas.openxmlformats.org/officeDocument/2006/relationships/image" Target="../media/image476.png"/><Relationship Id="rId12" Type="http://schemas.openxmlformats.org/officeDocument/2006/relationships/image" Target="../media/image477.png"/><Relationship Id="rId13" Type="http://schemas.openxmlformats.org/officeDocument/2006/relationships/image" Target="../media/image478.png"/><Relationship Id="rId14" Type="http://schemas.openxmlformats.org/officeDocument/2006/relationships/image" Target="../media/image479.png"/><Relationship Id="rId15" Type="http://schemas.openxmlformats.org/officeDocument/2006/relationships/image" Target="../media/image480.png"/><Relationship Id="rId16" Type="http://schemas.openxmlformats.org/officeDocument/2006/relationships/image" Target="../media/image481.png"/><Relationship Id="rId17" Type="http://schemas.openxmlformats.org/officeDocument/2006/relationships/image" Target="../media/image482.png"/><Relationship Id="rId18" Type="http://schemas.openxmlformats.org/officeDocument/2006/relationships/image" Target="../media/image483.png"/><Relationship Id="rId19" Type="http://schemas.openxmlformats.org/officeDocument/2006/relationships/image" Target="../media/image484.png"/><Relationship Id="rId20" Type="http://schemas.openxmlformats.org/officeDocument/2006/relationships/image" Target="../media/image485.png"/><Relationship Id="rId21" Type="http://schemas.openxmlformats.org/officeDocument/2006/relationships/image" Target="../media/image486.png"/><Relationship Id="rId22" Type="http://schemas.openxmlformats.org/officeDocument/2006/relationships/image" Target="../media/image487.png"/><Relationship Id="rId23" Type="http://schemas.openxmlformats.org/officeDocument/2006/relationships/image" Target="../media/image488.pn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9.png"/><Relationship Id="rId3" Type="http://schemas.openxmlformats.org/officeDocument/2006/relationships/image" Target="../media/image490.png"/><Relationship Id="rId4" Type="http://schemas.openxmlformats.org/officeDocument/2006/relationships/image" Target="../media/image491.png"/><Relationship Id="rId5" Type="http://schemas.openxmlformats.org/officeDocument/2006/relationships/image" Target="../media/image492.png"/><Relationship Id="rId6" Type="http://schemas.openxmlformats.org/officeDocument/2006/relationships/image" Target="../media/image493.png"/><Relationship Id="rId7" Type="http://schemas.openxmlformats.org/officeDocument/2006/relationships/image" Target="../media/image494.png"/><Relationship Id="rId8" Type="http://schemas.openxmlformats.org/officeDocument/2006/relationships/image" Target="../media/image495.png"/><Relationship Id="rId9" Type="http://schemas.openxmlformats.org/officeDocument/2006/relationships/image" Target="../media/image496.png"/><Relationship Id="rId10" Type="http://schemas.openxmlformats.org/officeDocument/2006/relationships/image" Target="../media/image497.png"/><Relationship Id="rId11" Type="http://schemas.openxmlformats.org/officeDocument/2006/relationships/image" Target="../media/image498.png"/><Relationship Id="rId12" Type="http://schemas.openxmlformats.org/officeDocument/2006/relationships/image" Target="../media/image499.png"/><Relationship Id="rId13" Type="http://schemas.openxmlformats.org/officeDocument/2006/relationships/image" Target="../media/image500.png"/><Relationship Id="rId14" Type="http://schemas.openxmlformats.org/officeDocument/2006/relationships/image" Target="../media/image501.png"/><Relationship Id="rId15" Type="http://schemas.openxmlformats.org/officeDocument/2006/relationships/image" Target="../media/image502.png"/><Relationship Id="rId16" Type="http://schemas.openxmlformats.org/officeDocument/2006/relationships/image" Target="../media/image503.png"/><Relationship Id="rId17" Type="http://schemas.openxmlformats.org/officeDocument/2006/relationships/image" Target="../media/image504.png"/><Relationship Id="rId18" Type="http://schemas.openxmlformats.org/officeDocument/2006/relationships/image" Target="../media/image505.png"/><Relationship Id="rId19" Type="http://schemas.openxmlformats.org/officeDocument/2006/relationships/image" Target="../media/image506.png"/><Relationship Id="rId20" Type="http://schemas.openxmlformats.org/officeDocument/2006/relationships/image" Target="../media/image507.pn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8.png"/><Relationship Id="rId3" Type="http://schemas.openxmlformats.org/officeDocument/2006/relationships/image" Target="../media/image509.png"/><Relationship Id="rId4" Type="http://schemas.openxmlformats.org/officeDocument/2006/relationships/image" Target="../media/image510.png"/><Relationship Id="rId5" Type="http://schemas.openxmlformats.org/officeDocument/2006/relationships/image" Target="../media/image511.png"/><Relationship Id="rId6" Type="http://schemas.openxmlformats.org/officeDocument/2006/relationships/image" Target="../media/image512.png"/><Relationship Id="rId7" Type="http://schemas.openxmlformats.org/officeDocument/2006/relationships/image" Target="../media/image513.png"/><Relationship Id="rId8" Type="http://schemas.openxmlformats.org/officeDocument/2006/relationships/image" Target="../media/image514.png"/><Relationship Id="rId9" Type="http://schemas.openxmlformats.org/officeDocument/2006/relationships/image" Target="../media/image515.png"/><Relationship Id="rId10" Type="http://schemas.openxmlformats.org/officeDocument/2006/relationships/image" Target="../media/image516.png"/><Relationship Id="rId11" Type="http://schemas.openxmlformats.org/officeDocument/2006/relationships/image" Target="../media/image517.png"/><Relationship Id="rId12" Type="http://schemas.openxmlformats.org/officeDocument/2006/relationships/image" Target="../media/image518.png"/><Relationship Id="rId13" Type="http://schemas.openxmlformats.org/officeDocument/2006/relationships/image" Target="../media/image519.png"/><Relationship Id="rId14" Type="http://schemas.openxmlformats.org/officeDocument/2006/relationships/image" Target="../media/image520.png"/><Relationship Id="rId15" Type="http://schemas.openxmlformats.org/officeDocument/2006/relationships/image" Target="../media/image521.png"/><Relationship Id="rId16" Type="http://schemas.openxmlformats.org/officeDocument/2006/relationships/image" Target="../media/image522.png"/><Relationship Id="rId17" Type="http://schemas.openxmlformats.org/officeDocument/2006/relationships/image" Target="../media/image523.png"/><Relationship Id="rId18" Type="http://schemas.openxmlformats.org/officeDocument/2006/relationships/image" Target="../media/image524.png"/><Relationship Id="rId19" Type="http://schemas.openxmlformats.org/officeDocument/2006/relationships/image" Target="../media/image525.png"/><Relationship Id="rId20" Type="http://schemas.openxmlformats.org/officeDocument/2006/relationships/image" Target="../media/image526.png"/><Relationship Id="rId21" Type="http://schemas.openxmlformats.org/officeDocument/2006/relationships/image" Target="../media/image527.png"/><Relationship Id="rId22" Type="http://schemas.openxmlformats.org/officeDocument/2006/relationships/image" Target="../media/image528.png"/><Relationship Id="rId23" Type="http://schemas.openxmlformats.org/officeDocument/2006/relationships/image" Target="../media/image529.pn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30.png"/><Relationship Id="rId3" Type="http://schemas.openxmlformats.org/officeDocument/2006/relationships/image" Target="../media/image531.png"/><Relationship Id="rId4" Type="http://schemas.openxmlformats.org/officeDocument/2006/relationships/image" Target="../media/image532.png"/><Relationship Id="rId5" Type="http://schemas.openxmlformats.org/officeDocument/2006/relationships/image" Target="../media/image533.png"/><Relationship Id="rId6" Type="http://schemas.openxmlformats.org/officeDocument/2006/relationships/image" Target="../media/image534.png"/><Relationship Id="rId7" Type="http://schemas.openxmlformats.org/officeDocument/2006/relationships/image" Target="../media/image535.png"/><Relationship Id="rId8" Type="http://schemas.openxmlformats.org/officeDocument/2006/relationships/image" Target="../media/image536.png"/><Relationship Id="rId9" Type="http://schemas.openxmlformats.org/officeDocument/2006/relationships/image" Target="../media/image537.png"/><Relationship Id="rId10" Type="http://schemas.openxmlformats.org/officeDocument/2006/relationships/image" Target="../media/image538.png"/><Relationship Id="rId11" Type="http://schemas.openxmlformats.org/officeDocument/2006/relationships/image" Target="../media/image539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40.png"/><Relationship Id="rId3" Type="http://schemas.openxmlformats.org/officeDocument/2006/relationships/image" Target="../media/image541.png"/><Relationship Id="rId4" Type="http://schemas.openxmlformats.org/officeDocument/2006/relationships/image" Target="../media/image542.png"/><Relationship Id="rId5" Type="http://schemas.openxmlformats.org/officeDocument/2006/relationships/image" Target="../media/image543.png"/><Relationship Id="rId6" Type="http://schemas.openxmlformats.org/officeDocument/2006/relationships/image" Target="../media/image544.png"/><Relationship Id="rId7" Type="http://schemas.openxmlformats.org/officeDocument/2006/relationships/image" Target="../media/image545.png"/><Relationship Id="rId8" Type="http://schemas.openxmlformats.org/officeDocument/2006/relationships/image" Target="../media/image546.png"/><Relationship Id="rId9" Type="http://schemas.openxmlformats.org/officeDocument/2006/relationships/image" Target="../media/image547.png"/><Relationship Id="rId10" Type="http://schemas.openxmlformats.org/officeDocument/2006/relationships/image" Target="../media/image548.png"/><Relationship Id="rId11" Type="http://schemas.openxmlformats.org/officeDocument/2006/relationships/image" Target="../media/image549.png"/><Relationship Id="rId12" Type="http://schemas.openxmlformats.org/officeDocument/2006/relationships/image" Target="../media/image550.png"/><Relationship Id="rId13" Type="http://schemas.openxmlformats.org/officeDocument/2006/relationships/image" Target="../media/image551.png"/><Relationship Id="rId14" Type="http://schemas.openxmlformats.org/officeDocument/2006/relationships/image" Target="../media/image552.png"/><Relationship Id="rId15" Type="http://schemas.openxmlformats.org/officeDocument/2006/relationships/image" Target="../media/image553.png"/><Relationship Id="rId16" Type="http://schemas.openxmlformats.org/officeDocument/2006/relationships/image" Target="../media/image554.png"/><Relationship Id="rId17" Type="http://schemas.openxmlformats.org/officeDocument/2006/relationships/image" Target="../media/image555.png"/><Relationship Id="rId18" Type="http://schemas.openxmlformats.org/officeDocument/2006/relationships/image" Target="../media/image556.png"/><Relationship Id="rId19" Type="http://schemas.openxmlformats.org/officeDocument/2006/relationships/image" Target="../media/image557.png"/><Relationship Id="rId20" Type="http://schemas.openxmlformats.org/officeDocument/2006/relationships/image" Target="../media/image558.png"/><Relationship Id="rId21" Type="http://schemas.openxmlformats.org/officeDocument/2006/relationships/image" Target="../media/image559.png"/><Relationship Id="rId22" Type="http://schemas.openxmlformats.org/officeDocument/2006/relationships/image" Target="../media/image560.pn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61.png"/><Relationship Id="rId3" Type="http://schemas.openxmlformats.org/officeDocument/2006/relationships/image" Target="../media/image562.png"/><Relationship Id="rId4" Type="http://schemas.openxmlformats.org/officeDocument/2006/relationships/image" Target="../media/image563.png"/><Relationship Id="rId5" Type="http://schemas.openxmlformats.org/officeDocument/2006/relationships/image" Target="../media/image564.png"/><Relationship Id="rId6" Type="http://schemas.openxmlformats.org/officeDocument/2006/relationships/image" Target="../media/image565.png"/><Relationship Id="rId7" Type="http://schemas.openxmlformats.org/officeDocument/2006/relationships/image" Target="../media/image566.png"/><Relationship Id="rId8" Type="http://schemas.openxmlformats.org/officeDocument/2006/relationships/image" Target="../media/image567.png"/><Relationship Id="rId9" Type="http://schemas.openxmlformats.org/officeDocument/2006/relationships/image" Target="../media/image568.png"/><Relationship Id="rId10" Type="http://schemas.openxmlformats.org/officeDocument/2006/relationships/image" Target="../media/image569.png"/><Relationship Id="rId11" Type="http://schemas.openxmlformats.org/officeDocument/2006/relationships/image" Target="../media/image570.png"/><Relationship Id="rId12" Type="http://schemas.openxmlformats.org/officeDocument/2006/relationships/image" Target="../media/image571.png"/><Relationship Id="rId13" Type="http://schemas.openxmlformats.org/officeDocument/2006/relationships/image" Target="../media/image572.png"/><Relationship Id="rId14" Type="http://schemas.openxmlformats.org/officeDocument/2006/relationships/image" Target="../media/image573.png"/><Relationship Id="rId15" Type="http://schemas.openxmlformats.org/officeDocument/2006/relationships/image" Target="../media/image574.png"/><Relationship Id="rId16" Type="http://schemas.openxmlformats.org/officeDocument/2006/relationships/image" Target="../media/image575.png"/><Relationship Id="rId17" Type="http://schemas.openxmlformats.org/officeDocument/2006/relationships/image" Target="../media/image576.png"/><Relationship Id="rId18" Type="http://schemas.openxmlformats.org/officeDocument/2006/relationships/image" Target="../media/image577.png"/><Relationship Id="rId19" Type="http://schemas.openxmlformats.org/officeDocument/2006/relationships/image" Target="../media/image578.png"/><Relationship Id="rId20" Type="http://schemas.openxmlformats.org/officeDocument/2006/relationships/image" Target="../media/image579.png"/><Relationship Id="rId21" Type="http://schemas.openxmlformats.org/officeDocument/2006/relationships/image" Target="../media/image580.png"/><Relationship Id="rId22" Type="http://schemas.openxmlformats.org/officeDocument/2006/relationships/image" Target="../media/image581.png"/><Relationship Id="rId23" Type="http://schemas.openxmlformats.org/officeDocument/2006/relationships/image" Target="../media/image582.pn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3.png"/><Relationship Id="rId3" Type="http://schemas.openxmlformats.org/officeDocument/2006/relationships/image" Target="../media/image584.png"/><Relationship Id="rId4" Type="http://schemas.openxmlformats.org/officeDocument/2006/relationships/image" Target="../media/image585.png"/><Relationship Id="rId5" Type="http://schemas.openxmlformats.org/officeDocument/2006/relationships/image" Target="../media/image586.png"/><Relationship Id="rId6" Type="http://schemas.openxmlformats.org/officeDocument/2006/relationships/image" Target="../media/image587.png"/><Relationship Id="rId7" Type="http://schemas.openxmlformats.org/officeDocument/2006/relationships/image" Target="../media/image588.png"/><Relationship Id="rId8" Type="http://schemas.openxmlformats.org/officeDocument/2006/relationships/image" Target="../media/image589.png"/><Relationship Id="rId9" Type="http://schemas.openxmlformats.org/officeDocument/2006/relationships/image" Target="../media/image590.png"/><Relationship Id="rId10" Type="http://schemas.openxmlformats.org/officeDocument/2006/relationships/image" Target="../media/image591.png"/><Relationship Id="rId11" Type="http://schemas.openxmlformats.org/officeDocument/2006/relationships/image" Target="../media/image592.png"/><Relationship Id="rId12" Type="http://schemas.openxmlformats.org/officeDocument/2006/relationships/image" Target="../media/image593.png"/><Relationship Id="rId13" Type="http://schemas.openxmlformats.org/officeDocument/2006/relationships/image" Target="../media/image594.png"/><Relationship Id="rId14" Type="http://schemas.openxmlformats.org/officeDocument/2006/relationships/image" Target="../media/image595.png"/><Relationship Id="rId15" Type="http://schemas.openxmlformats.org/officeDocument/2006/relationships/image" Target="../media/image596.png"/><Relationship Id="rId16" Type="http://schemas.openxmlformats.org/officeDocument/2006/relationships/image" Target="../media/image597.png"/><Relationship Id="rId17" Type="http://schemas.openxmlformats.org/officeDocument/2006/relationships/image" Target="../media/image598.png"/><Relationship Id="rId18" Type="http://schemas.openxmlformats.org/officeDocument/2006/relationships/image" Target="../media/image599.png"/><Relationship Id="rId19" Type="http://schemas.openxmlformats.org/officeDocument/2006/relationships/image" Target="../media/image600.png"/><Relationship Id="rId20" Type="http://schemas.openxmlformats.org/officeDocument/2006/relationships/image" Target="../media/image601.png"/><Relationship Id="rId21" Type="http://schemas.openxmlformats.org/officeDocument/2006/relationships/image" Target="../media/image602.png"/><Relationship Id="rId22" Type="http://schemas.openxmlformats.org/officeDocument/2006/relationships/image" Target="../media/image603.png"/><Relationship Id="rId23" Type="http://schemas.openxmlformats.org/officeDocument/2006/relationships/image" Target="../media/image604.png"/><Relationship Id="rId24" Type="http://schemas.openxmlformats.org/officeDocument/2006/relationships/image" Target="../media/image605.png"/><Relationship Id="rId25" Type="http://schemas.openxmlformats.org/officeDocument/2006/relationships/image" Target="../media/image606.png"/><Relationship Id="rId26" Type="http://schemas.openxmlformats.org/officeDocument/2006/relationships/image" Target="../media/image607.png"/><Relationship Id="rId27" Type="http://schemas.openxmlformats.org/officeDocument/2006/relationships/image" Target="../media/image608.pn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09.png"/><Relationship Id="rId3" Type="http://schemas.openxmlformats.org/officeDocument/2006/relationships/image" Target="../media/image610.png"/><Relationship Id="rId4" Type="http://schemas.openxmlformats.org/officeDocument/2006/relationships/image" Target="../media/image611.png"/><Relationship Id="rId5" Type="http://schemas.openxmlformats.org/officeDocument/2006/relationships/image" Target="../media/image612.png"/><Relationship Id="rId6" Type="http://schemas.openxmlformats.org/officeDocument/2006/relationships/image" Target="../media/image613.png"/><Relationship Id="rId7" Type="http://schemas.openxmlformats.org/officeDocument/2006/relationships/image" Target="../media/image614.png"/><Relationship Id="rId8" Type="http://schemas.openxmlformats.org/officeDocument/2006/relationships/image" Target="../media/image615.png"/><Relationship Id="rId9" Type="http://schemas.openxmlformats.org/officeDocument/2006/relationships/image" Target="../media/image616.png"/><Relationship Id="rId10" Type="http://schemas.openxmlformats.org/officeDocument/2006/relationships/image" Target="../media/image617.png"/><Relationship Id="rId11" Type="http://schemas.openxmlformats.org/officeDocument/2006/relationships/image" Target="../media/image618.png"/><Relationship Id="rId12" Type="http://schemas.openxmlformats.org/officeDocument/2006/relationships/image" Target="../media/image619.png"/><Relationship Id="rId13" Type="http://schemas.openxmlformats.org/officeDocument/2006/relationships/image" Target="../media/image620.png"/><Relationship Id="rId14" Type="http://schemas.openxmlformats.org/officeDocument/2006/relationships/image" Target="../media/image621.png"/><Relationship Id="rId15" Type="http://schemas.openxmlformats.org/officeDocument/2006/relationships/image" Target="../media/image622.png"/><Relationship Id="rId16" Type="http://schemas.openxmlformats.org/officeDocument/2006/relationships/image" Target="../media/image623.png"/><Relationship Id="rId17" Type="http://schemas.openxmlformats.org/officeDocument/2006/relationships/image" Target="../media/image624.png"/><Relationship Id="rId18" Type="http://schemas.openxmlformats.org/officeDocument/2006/relationships/image" Target="../media/image625.png"/><Relationship Id="rId19" Type="http://schemas.openxmlformats.org/officeDocument/2006/relationships/image" Target="../media/image626.png"/><Relationship Id="rId20" Type="http://schemas.openxmlformats.org/officeDocument/2006/relationships/image" Target="../media/image627.png"/><Relationship Id="rId21" Type="http://schemas.openxmlformats.org/officeDocument/2006/relationships/image" Target="../media/image628.png"/><Relationship Id="rId22" Type="http://schemas.openxmlformats.org/officeDocument/2006/relationships/image" Target="../media/image629.png"/><Relationship Id="rId23" Type="http://schemas.openxmlformats.org/officeDocument/2006/relationships/image" Target="../media/image630.png"/><Relationship Id="rId24" Type="http://schemas.openxmlformats.org/officeDocument/2006/relationships/image" Target="../media/image631.png"/><Relationship Id="rId25" Type="http://schemas.openxmlformats.org/officeDocument/2006/relationships/image" Target="../media/image632.png"/><Relationship Id="rId26" Type="http://schemas.openxmlformats.org/officeDocument/2006/relationships/image" Target="../media/image633.pn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34.png"/><Relationship Id="rId3" Type="http://schemas.openxmlformats.org/officeDocument/2006/relationships/image" Target="../media/image635.png"/><Relationship Id="rId4" Type="http://schemas.openxmlformats.org/officeDocument/2006/relationships/image" Target="../media/image636.png"/><Relationship Id="rId5" Type="http://schemas.openxmlformats.org/officeDocument/2006/relationships/image" Target="../media/image637.png"/><Relationship Id="rId6" Type="http://schemas.openxmlformats.org/officeDocument/2006/relationships/image" Target="../media/image638.png"/><Relationship Id="rId7" Type="http://schemas.openxmlformats.org/officeDocument/2006/relationships/image" Target="../media/image639.png"/><Relationship Id="rId8" Type="http://schemas.openxmlformats.org/officeDocument/2006/relationships/image" Target="../media/image640.png"/><Relationship Id="rId9" Type="http://schemas.openxmlformats.org/officeDocument/2006/relationships/image" Target="../media/image641.png"/><Relationship Id="rId10" Type="http://schemas.openxmlformats.org/officeDocument/2006/relationships/image" Target="../media/image642.png"/><Relationship Id="rId11" Type="http://schemas.openxmlformats.org/officeDocument/2006/relationships/image" Target="../media/image643.png"/><Relationship Id="rId12" Type="http://schemas.openxmlformats.org/officeDocument/2006/relationships/image" Target="../media/image644.png"/><Relationship Id="rId13" Type="http://schemas.openxmlformats.org/officeDocument/2006/relationships/image" Target="../media/image645.png"/><Relationship Id="rId14" Type="http://schemas.openxmlformats.org/officeDocument/2006/relationships/image" Target="../media/image646.png"/><Relationship Id="rId15" Type="http://schemas.openxmlformats.org/officeDocument/2006/relationships/image" Target="../media/image647.png"/><Relationship Id="rId16" Type="http://schemas.openxmlformats.org/officeDocument/2006/relationships/image" Target="../media/image648.png"/><Relationship Id="rId17" Type="http://schemas.openxmlformats.org/officeDocument/2006/relationships/image" Target="../media/image649.png"/><Relationship Id="rId18" Type="http://schemas.openxmlformats.org/officeDocument/2006/relationships/image" Target="../media/image650.png"/><Relationship Id="rId19" Type="http://schemas.openxmlformats.org/officeDocument/2006/relationships/image" Target="../media/image651.png"/><Relationship Id="rId20" Type="http://schemas.openxmlformats.org/officeDocument/2006/relationships/image" Target="../media/image652.png"/><Relationship Id="rId21" Type="http://schemas.openxmlformats.org/officeDocument/2006/relationships/image" Target="../media/image653.png"/><Relationship Id="rId22" Type="http://schemas.openxmlformats.org/officeDocument/2006/relationships/image" Target="../media/image654.png"/><Relationship Id="rId23" Type="http://schemas.openxmlformats.org/officeDocument/2006/relationships/image" Target="../media/image655.png"/><Relationship Id="rId24" Type="http://schemas.openxmlformats.org/officeDocument/2006/relationships/image" Target="../media/image656.png"/><Relationship Id="rId25" Type="http://schemas.openxmlformats.org/officeDocument/2006/relationships/image" Target="../media/image657.pn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58.png"/><Relationship Id="rId3" Type="http://schemas.openxmlformats.org/officeDocument/2006/relationships/image" Target="../media/image659.png"/><Relationship Id="rId4" Type="http://schemas.openxmlformats.org/officeDocument/2006/relationships/image" Target="../media/image660.png"/><Relationship Id="rId5" Type="http://schemas.openxmlformats.org/officeDocument/2006/relationships/image" Target="../media/image661.png"/><Relationship Id="rId6" Type="http://schemas.openxmlformats.org/officeDocument/2006/relationships/image" Target="../media/image662.png"/><Relationship Id="rId7" Type="http://schemas.openxmlformats.org/officeDocument/2006/relationships/image" Target="../media/image663.png"/><Relationship Id="rId8" Type="http://schemas.openxmlformats.org/officeDocument/2006/relationships/image" Target="../media/image664.png"/><Relationship Id="rId9" Type="http://schemas.openxmlformats.org/officeDocument/2006/relationships/image" Target="../media/image665.png"/><Relationship Id="rId10" Type="http://schemas.openxmlformats.org/officeDocument/2006/relationships/image" Target="../media/image666.png"/><Relationship Id="rId11" Type="http://schemas.openxmlformats.org/officeDocument/2006/relationships/image" Target="../media/image667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7" Type="http://schemas.openxmlformats.org/officeDocument/2006/relationships/image" Target="../media/image61.png"/><Relationship Id="rId8" Type="http://schemas.openxmlformats.org/officeDocument/2006/relationships/image" Target="../media/image62.png"/><Relationship Id="rId9" Type="http://schemas.openxmlformats.org/officeDocument/2006/relationships/image" Target="../media/image63.png"/><Relationship Id="rId10" Type="http://schemas.openxmlformats.org/officeDocument/2006/relationships/image" Target="../media/image64.png"/><Relationship Id="rId11" Type="http://schemas.openxmlformats.org/officeDocument/2006/relationships/image" Target="../media/image65.png"/><Relationship Id="rId12" Type="http://schemas.openxmlformats.org/officeDocument/2006/relationships/image" Target="../media/image66.png"/><Relationship Id="rId13" Type="http://schemas.openxmlformats.org/officeDocument/2006/relationships/image" Target="../media/image67.png"/><Relationship Id="rId14" Type="http://schemas.openxmlformats.org/officeDocument/2006/relationships/image" Target="../media/image68.png"/><Relationship Id="rId15" Type="http://schemas.openxmlformats.org/officeDocument/2006/relationships/image" Target="../media/image69.png"/><Relationship Id="rId16" Type="http://schemas.openxmlformats.org/officeDocument/2006/relationships/image" Target="../media/image70.png"/><Relationship Id="rId17" Type="http://schemas.openxmlformats.org/officeDocument/2006/relationships/image" Target="../media/image71.png"/><Relationship Id="rId18" Type="http://schemas.openxmlformats.org/officeDocument/2006/relationships/image" Target="../media/image72.png"/><Relationship Id="rId19" Type="http://schemas.openxmlformats.org/officeDocument/2006/relationships/image" Target="../media/image73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4.png"/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5" Type="http://schemas.openxmlformats.org/officeDocument/2006/relationships/image" Target="../media/image77.png"/><Relationship Id="rId6" Type="http://schemas.openxmlformats.org/officeDocument/2006/relationships/image" Target="../media/image78.png"/><Relationship Id="rId7" Type="http://schemas.openxmlformats.org/officeDocument/2006/relationships/image" Target="../media/image79.png"/><Relationship Id="rId8" Type="http://schemas.openxmlformats.org/officeDocument/2006/relationships/image" Target="../media/image80.png"/><Relationship Id="rId9" Type="http://schemas.openxmlformats.org/officeDocument/2006/relationships/image" Target="../media/image81.png"/><Relationship Id="rId10" Type="http://schemas.openxmlformats.org/officeDocument/2006/relationships/image" Target="../media/image82.png"/><Relationship Id="rId11" Type="http://schemas.openxmlformats.org/officeDocument/2006/relationships/image" Target="../media/image83.png"/><Relationship Id="rId12" Type="http://schemas.openxmlformats.org/officeDocument/2006/relationships/image" Target="../media/image84.png"/><Relationship Id="rId13" Type="http://schemas.openxmlformats.org/officeDocument/2006/relationships/image" Target="../media/image85.png"/><Relationship Id="rId14" Type="http://schemas.openxmlformats.org/officeDocument/2006/relationships/image" Target="../media/image86.png"/><Relationship Id="rId15" Type="http://schemas.openxmlformats.org/officeDocument/2006/relationships/image" Target="../media/image87.png"/><Relationship Id="rId16" Type="http://schemas.openxmlformats.org/officeDocument/2006/relationships/image" Target="../media/image88.png"/><Relationship Id="rId17" Type="http://schemas.openxmlformats.org/officeDocument/2006/relationships/image" Target="../media/image89.png"/><Relationship Id="rId18" Type="http://schemas.openxmlformats.org/officeDocument/2006/relationships/image" Target="../media/image90.png"/><Relationship Id="rId19" Type="http://schemas.openxmlformats.org/officeDocument/2006/relationships/image" Target="../media/image91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2.png"/><Relationship Id="rId3" Type="http://schemas.openxmlformats.org/officeDocument/2006/relationships/image" Target="../media/image93.png"/><Relationship Id="rId4" Type="http://schemas.openxmlformats.org/officeDocument/2006/relationships/image" Target="../media/image94.png"/><Relationship Id="rId5" Type="http://schemas.openxmlformats.org/officeDocument/2006/relationships/image" Target="../media/image95.png"/><Relationship Id="rId6" Type="http://schemas.openxmlformats.org/officeDocument/2006/relationships/image" Target="../media/image96.png"/><Relationship Id="rId7" Type="http://schemas.openxmlformats.org/officeDocument/2006/relationships/image" Target="../media/image97.png"/><Relationship Id="rId8" Type="http://schemas.openxmlformats.org/officeDocument/2006/relationships/image" Target="../media/image98.png"/><Relationship Id="rId9" Type="http://schemas.openxmlformats.org/officeDocument/2006/relationships/image" Target="../media/image99.png"/><Relationship Id="rId10" Type="http://schemas.openxmlformats.org/officeDocument/2006/relationships/image" Target="../media/image100.png"/><Relationship Id="rId11" Type="http://schemas.openxmlformats.org/officeDocument/2006/relationships/image" Target="../media/image101.png"/><Relationship Id="rId12" Type="http://schemas.openxmlformats.org/officeDocument/2006/relationships/image" Target="../media/image102.png"/><Relationship Id="rId13" Type="http://schemas.openxmlformats.org/officeDocument/2006/relationships/image" Target="../media/image103.png"/><Relationship Id="rId14" Type="http://schemas.openxmlformats.org/officeDocument/2006/relationships/image" Target="../media/image104.png"/><Relationship Id="rId15" Type="http://schemas.openxmlformats.org/officeDocument/2006/relationships/image" Target="../media/image105.png"/><Relationship Id="rId16" Type="http://schemas.openxmlformats.org/officeDocument/2006/relationships/image" Target="../media/image106.png"/><Relationship Id="rId17" Type="http://schemas.openxmlformats.org/officeDocument/2006/relationships/image" Target="../media/image107.png"/><Relationship Id="rId18" Type="http://schemas.openxmlformats.org/officeDocument/2006/relationships/image" Target="../media/image108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9.png"/><Relationship Id="rId3" Type="http://schemas.openxmlformats.org/officeDocument/2006/relationships/image" Target="../media/image110.png"/><Relationship Id="rId4" Type="http://schemas.openxmlformats.org/officeDocument/2006/relationships/image" Target="../media/image111.png"/><Relationship Id="rId5" Type="http://schemas.openxmlformats.org/officeDocument/2006/relationships/image" Target="../media/image112.png"/><Relationship Id="rId6" Type="http://schemas.openxmlformats.org/officeDocument/2006/relationships/image" Target="../media/image113.png"/><Relationship Id="rId7" Type="http://schemas.openxmlformats.org/officeDocument/2006/relationships/image" Target="../media/image114.png"/><Relationship Id="rId8" Type="http://schemas.openxmlformats.org/officeDocument/2006/relationships/image" Target="../media/image115.png"/><Relationship Id="rId9" Type="http://schemas.openxmlformats.org/officeDocument/2006/relationships/image" Target="../media/image116.png"/><Relationship Id="rId10" Type="http://schemas.openxmlformats.org/officeDocument/2006/relationships/image" Target="../media/image117.png"/><Relationship Id="rId11" Type="http://schemas.openxmlformats.org/officeDocument/2006/relationships/image" Target="../media/image118.png"/><Relationship Id="rId12" Type="http://schemas.openxmlformats.org/officeDocument/2006/relationships/image" Target="../media/image119.png"/><Relationship Id="rId13" Type="http://schemas.openxmlformats.org/officeDocument/2006/relationships/image" Target="../media/image120.png"/><Relationship Id="rId14" Type="http://schemas.openxmlformats.org/officeDocument/2006/relationships/image" Target="../media/image121.png"/><Relationship Id="rId15" Type="http://schemas.openxmlformats.org/officeDocument/2006/relationships/image" Target="../media/image122.png"/><Relationship Id="rId16" Type="http://schemas.openxmlformats.org/officeDocument/2006/relationships/image" Target="../media/image123.png"/><Relationship Id="rId17" Type="http://schemas.openxmlformats.org/officeDocument/2006/relationships/image" Target="../media/image124.png"/><Relationship Id="rId18" Type="http://schemas.openxmlformats.org/officeDocument/2006/relationships/image" Target="../media/image125.png"/><Relationship Id="rId19" Type="http://schemas.openxmlformats.org/officeDocument/2006/relationships/image" Target="../media/image126.png"/><Relationship Id="rId20" Type="http://schemas.openxmlformats.org/officeDocument/2006/relationships/image" Target="../media/image127.png"/><Relationship Id="rId21" Type="http://schemas.openxmlformats.org/officeDocument/2006/relationships/image" Target="../media/image128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9.png"/><Relationship Id="rId3" Type="http://schemas.openxmlformats.org/officeDocument/2006/relationships/image" Target="../media/image130.png"/><Relationship Id="rId4" Type="http://schemas.openxmlformats.org/officeDocument/2006/relationships/image" Target="../media/image131.png"/><Relationship Id="rId5" Type="http://schemas.openxmlformats.org/officeDocument/2006/relationships/image" Target="../media/image132.png"/><Relationship Id="rId6" Type="http://schemas.openxmlformats.org/officeDocument/2006/relationships/image" Target="../media/image133.png"/><Relationship Id="rId7" Type="http://schemas.openxmlformats.org/officeDocument/2006/relationships/image" Target="../media/image134.png"/><Relationship Id="rId8" Type="http://schemas.openxmlformats.org/officeDocument/2006/relationships/image" Target="../media/image135.png"/><Relationship Id="rId9" Type="http://schemas.openxmlformats.org/officeDocument/2006/relationships/image" Target="../media/image136.png"/><Relationship Id="rId10" Type="http://schemas.openxmlformats.org/officeDocument/2006/relationships/image" Target="../media/image137.png"/><Relationship Id="rId11" Type="http://schemas.openxmlformats.org/officeDocument/2006/relationships/image" Target="../media/image138.png"/><Relationship Id="rId12" Type="http://schemas.openxmlformats.org/officeDocument/2006/relationships/image" Target="../media/image139.png"/><Relationship Id="rId13" Type="http://schemas.openxmlformats.org/officeDocument/2006/relationships/image" Target="../media/image140.png"/><Relationship Id="rId14" Type="http://schemas.openxmlformats.org/officeDocument/2006/relationships/image" Target="../media/image141.png"/><Relationship Id="rId15" Type="http://schemas.openxmlformats.org/officeDocument/2006/relationships/image" Target="../media/image142.png"/><Relationship Id="rId16" Type="http://schemas.openxmlformats.org/officeDocument/2006/relationships/image" Target="../media/image143.png"/><Relationship Id="rId17" Type="http://schemas.openxmlformats.org/officeDocument/2006/relationships/image" Target="../media/image144.png"/><Relationship Id="rId18" Type="http://schemas.openxmlformats.org/officeDocument/2006/relationships/image" Target="../media/image145.png"/><Relationship Id="rId19" Type="http://schemas.openxmlformats.org/officeDocument/2006/relationships/image" Target="../media/image146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7.png"/><Relationship Id="rId3" Type="http://schemas.openxmlformats.org/officeDocument/2006/relationships/image" Target="../media/image148.png"/><Relationship Id="rId4" Type="http://schemas.openxmlformats.org/officeDocument/2006/relationships/image" Target="../media/image149.png"/><Relationship Id="rId5" Type="http://schemas.openxmlformats.org/officeDocument/2006/relationships/image" Target="../media/image150.png"/><Relationship Id="rId6" Type="http://schemas.openxmlformats.org/officeDocument/2006/relationships/image" Target="../media/image151.png"/><Relationship Id="rId7" Type="http://schemas.openxmlformats.org/officeDocument/2006/relationships/image" Target="../media/image152.png"/><Relationship Id="rId8" Type="http://schemas.openxmlformats.org/officeDocument/2006/relationships/image" Target="../media/image153.png"/><Relationship Id="rId9" Type="http://schemas.openxmlformats.org/officeDocument/2006/relationships/image" Target="../media/image154.png"/><Relationship Id="rId10" Type="http://schemas.openxmlformats.org/officeDocument/2006/relationships/image" Target="../media/image155.png"/><Relationship Id="rId11" Type="http://schemas.openxmlformats.org/officeDocument/2006/relationships/image" Target="../media/image156.png"/><Relationship Id="rId12" Type="http://schemas.openxmlformats.org/officeDocument/2006/relationships/image" Target="../media/image157.png"/><Relationship Id="rId13" Type="http://schemas.openxmlformats.org/officeDocument/2006/relationships/image" Target="../media/image158.png"/><Relationship Id="rId14" Type="http://schemas.openxmlformats.org/officeDocument/2006/relationships/image" Target="../media/image159.png"/><Relationship Id="rId15" Type="http://schemas.openxmlformats.org/officeDocument/2006/relationships/image" Target="../media/image160.png"/><Relationship Id="rId16" Type="http://schemas.openxmlformats.org/officeDocument/2006/relationships/image" Target="../media/image16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B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612862" y="2320684"/>
            <a:ext cx="5192378" cy="3910691"/>
            <a:chOff x="6612862" y="2320684"/>
            <a:chExt cx="5192378" cy="391069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12862" y="2320684"/>
              <a:ext cx="5192378" cy="391069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612862" y="7541695"/>
            <a:ext cx="5280906" cy="1117038"/>
            <a:chOff x="6612862" y="7541695"/>
            <a:chExt cx="5280906" cy="111703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12862" y="7541695"/>
              <a:ext cx="5280906" cy="111703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138148" y="0"/>
            <a:ext cx="18461538" cy="702645"/>
            <a:chOff x="-138148" y="0"/>
            <a:chExt cx="18461538" cy="70264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38148" y="0"/>
              <a:ext cx="18461538" cy="70264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19" name="Object 18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grpSp>
        <p:nvGrpSpPr>
          <p:cNvPr id="1008" name="그룹 1008"/>
          <p:cNvGrpSpPr/>
          <p:nvPr/>
        </p:nvGrpSpPr>
        <p:grpSpPr>
          <a:xfrm>
            <a:off x="10816532" y="5022243"/>
            <a:ext cx="574514" cy="785043"/>
            <a:chOff x="10816532" y="5022243"/>
            <a:chExt cx="574514" cy="785043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-900000">
              <a:off x="10816532" y="5022243"/>
              <a:ext cx="574514" cy="785043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932486" y="4277952"/>
            <a:ext cx="2208217" cy="2050572"/>
            <a:chOff x="1932486" y="4277952"/>
            <a:chExt cx="2208217" cy="2050572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32486" y="4277952"/>
              <a:ext cx="2208217" cy="2050572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4184513" y="4277952"/>
            <a:ext cx="2208217" cy="2050572"/>
            <a:chOff x="4184513" y="4277952"/>
            <a:chExt cx="2208217" cy="2050572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84513" y="4277952"/>
              <a:ext cx="2208217" cy="2050572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932486" y="2246766"/>
            <a:ext cx="2208217" cy="2050572"/>
            <a:chOff x="1932486" y="2246766"/>
            <a:chExt cx="2208217" cy="2050572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32486" y="2246766"/>
              <a:ext cx="2208217" cy="2050572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4194206" y="2246766"/>
            <a:ext cx="2208217" cy="2050572"/>
            <a:chOff x="4194206" y="2246766"/>
            <a:chExt cx="2208217" cy="2050572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94206" y="2246766"/>
              <a:ext cx="2208217" cy="2050572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11883292" y="4277952"/>
            <a:ext cx="2208217" cy="2050572"/>
            <a:chOff x="11883292" y="4277952"/>
            <a:chExt cx="2208217" cy="2050572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883292" y="4277952"/>
              <a:ext cx="2208217" cy="2050572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14135318" y="4277952"/>
            <a:ext cx="2208217" cy="2050572"/>
            <a:chOff x="14135318" y="4277952"/>
            <a:chExt cx="2208217" cy="2050572"/>
          </a:xfrm>
        </p:grpSpPr>
        <p:pic>
          <p:nvPicPr>
            <p:cNvPr id="41" name="Object 40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135318" y="4277952"/>
              <a:ext cx="2208217" cy="2050572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11883292" y="2246766"/>
            <a:ext cx="2208217" cy="2050572"/>
            <a:chOff x="11883292" y="2246766"/>
            <a:chExt cx="2208217" cy="2050572"/>
          </a:xfrm>
        </p:grpSpPr>
        <p:pic>
          <p:nvPicPr>
            <p:cNvPr id="44" name="Object 43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883292" y="2246766"/>
              <a:ext cx="2208217" cy="2050572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14145011" y="2246766"/>
            <a:ext cx="2208217" cy="2050572"/>
            <a:chOff x="14145011" y="2246766"/>
            <a:chExt cx="2208217" cy="2050572"/>
          </a:xfrm>
        </p:grpSpPr>
        <p:pic>
          <p:nvPicPr>
            <p:cNvPr id="47" name="Object 46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145011" y="2246766"/>
              <a:ext cx="2208217" cy="2050572"/>
            </a:xfrm>
            <a:prstGeom prst="rect">
              <a:avLst/>
            </a:prstGeom>
          </p:spPr>
        </p:pic>
      </p:grpSp>
      <p:pic>
        <p:nvPicPr>
          <p:cNvPr id="49" name="Object 4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477240" y="6794916"/>
            <a:ext cx="4300727" cy="685699"/>
          </a:xfrm>
          <a:prstGeom prst="rect">
            <a:avLst/>
          </a:prstGeom>
        </p:spPr>
      </p:pic>
      <p:pic>
        <p:nvPicPr>
          <p:cNvPr id="50" name="Object 49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498198" y="7463978"/>
            <a:ext cx="3440017" cy="1356665"/>
          </a:xfrm>
          <a:prstGeom prst="rect">
            <a:avLst/>
          </a:prstGeom>
        </p:spPr>
      </p:pic>
      <p:pic>
        <p:nvPicPr>
          <p:cNvPr id="51" name="Object 50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23386" y="9397858"/>
            <a:ext cx="3225234" cy="493957"/>
          </a:xfrm>
          <a:prstGeom prst="rect">
            <a:avLst/>
          </a:prstGeom>
        </p:spPr>
      </p:pic>
      <p:pic>
        <p:nvPicPr>
          <p:cNvPr id="52" name="Object 51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5398603" y="8576743"/>
            <a:ext cx="2385549" cy="1278797"/>
          </a:xfrm>
          <a:prstGeom prst="rect">
            <a:avLst/>
          </a:prstGeom>
        </p:spPr>
      </p:pic>
      <p:pic>
        <p:nvPicPr>
          <p:cNvPr id="53" name="Object 52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3456424" y="8576743"/>
            <a:ext cx="2376025" cy="97671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702645"/>
            <a:ext cx="18461538" cy="977050"/>
            <a:chOff x="0" y="702645"/>
            <a:chExt cx="18461538" cy="97705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02645"/>
              <a:ext cx="18461538" cy="97705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138148" y="0"/>
            <a:ext cx="18461538" cy="702645"/>
            <a:chOff x="-138148" y="0"/>
            <a:chExt cx="18461538" cy="70264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38148" y="0"/>
              <a:ext cx="18461538" cy="70264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19" name="Object 18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grpSp>
        <p:nvGrpSpPr>
          <p:cNvPr id="1008" name="그룹 1008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09" name="그룹 1009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24" name="Object 23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30" name="Object 29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pic>
        <p:nvPicPr>
          <p:cNvPr id="33" name="Object 3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65979" y="638090"/>
            <a:ext cx="7025372" cy="1126448"/>
          </a:xfrm>
          <a:prstGeom prst="rect">
            <a:avLst/>
          </a:prstGeom>
        </p:spPr>
      </p:pic>
      <p:pic>
        <p:nvPicPr>
          <p:cNvPr id="34" name="Object 3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902649" y="2201783"/>
            <a:ext cx="1961697" cy="893535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2270304" y="3216560"/>
            <a:ext cx="13397428" cy="5673181"/>
            <a:chOff x="2270304" y="3216560"/>
            <a:chExt cx="13397428" cy="5673181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270304" y="3216560"/>
              <a:ext cx="13397428" cy="5673181"/>
            </a:xfrm>
            <a:prstGeom prst="rect">
              <a:avLst/>
            </a:prstGeom>
          </p:spPr>
        </p:pic>
      </p:grpSp>
      <p:pic>
        <p:nvPicPr>
          <p:cNvPr id="38" name="Object 3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639659" y="3687944"/>
            <a:ext cx="2020518" cy="767480"/>
          </a:xfrm>
          <a:prstGeom prst="rect">
            <a:avLst/>
          </a:prstGeom>
        </p:spPr>
      </p:pic>
      <p:pic>
        <p:nvPicPr>
          <p:cNvPr id="39" name="Object 38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170306" y="4545506"/>
            <a:ext cx="8849356" cy="689204"/>
          </a:xfrm>
          <a:prstGeom prst="rect">
            <a:avLst/>
          </a:prstGeom>
        </p:spPr>
      </p:pic>
      <p:pic>
        <p:nvPicPr>
          <p:cNvPr id="40" name="Object 39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170306" y="7481344"/>
            <a:ext cx="10587842" cy="689204"/>
          </a:xfrm>
          <a:prstGeom prst="rect">
            <a:avLst/>
          </a:prstGeom>
        </p:spPr>
      </p:pic>
      <p:pic>
        <p:nvPicPr>
          <p:cNvPr id="41" name="Object 40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170306" y="6665001"/>
            <a:ext cx="9133575" cy="679680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3227448" y="5339229"/>
            <a:ext cx="12777767" cy="1097356"/>
            <a:chOff x="3227448" y="5339229"/>
            <a:chExt cx="12777767" cy="1097356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170306" y="5282087"/>
              <a:ext cx="9281185" cy="689204"/>
            </a:xfrm>
            <a:prstGeom prst="rect">
              <a:avLst/>
            </a:prstGeom>
          </p:spPr>
        </p:pic>
        <p:pic>
          <p:nvPicPr>
            <p:cNvPr id="44" name="Object 43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626645" y="5839234"/>
              <a:ext cx="11385061" cy="6892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702645"/>
            <a:ext cx="18461538" cy="977050"/>
            <a:chOff x="0" y="702645"/>
            <a:chExt cx="18461538" cy="97705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02645"/>
              <a:ext cx="18461538" cy="97705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138148" y="0"/>
            <a:ext cx="18461538" cy="702645"/>
            <a:chOff x="-138148" y="0"/>
            <a:chExt cx="18461538" cy="70264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38148" y="0"/>
              <a:ext cx="18461538" cy="70264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19" name="Object 18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grpSp>
        <p:nvGrpSpPr>
          <p:cNvPr id="1008" name="그룹 1008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09" name="그룹 1009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24" name="Object 23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30" name="Object 29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pic>
        <p:nvPicPr>
          <p:cNvPr id="33" name="Object 3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65979" y="638090"/>
            <a:ext cx="7025372" cy="1126448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661215" y="2565274"/>
            <a:ext cx="8151824" cy="5391859"/>
            <a:chOff x="661215" y="2565274"/>
            <a:chExt cx="8151824" cy="5391859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61215" y="2565274"/>
              <a:ext cx="8151824" cy="5391859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936517" y="2882893"/>
            <a:ext cx="7555967" cy="4818775"/>
            <a:chOff x="936517" y="2882893"/>
            <a:chExt cx="7555967" cy="4818775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36517" y="2882893"/>
              <a:ext cx="7555967" cy="4818775"/>
            </a:xfrm>
            <a:prstGeom prst="rect">
              <a:avLst/>
            </a:prstGeom>
          </p:spPr>
        </p:pic>
      </p:grpSp>
      <p:pic>
        <p:nvPicPr>
          <p:cNvPr id="40" name="Object 3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593661" y="8354179"/>
            <a:ext cx="6134870" cy="689204"/>
          </a:xfrm>
          <a:prstGeom prst="rect">
            <a:avLst/>
          </a:prstGeom>
        </p:spPr>
      </p:pic>
      <p:grpSp>
        <p:nvGrpSpPr>
          <p:cNvPr id="1014" name="그룹 1014"/>
          <p:cNvGrpSpPr/>
          <p:nvPr/>
        </p:nvGrpSpPr>
        <p:grpSpPr>
          <a:xfrm>
            <a:off x="9595398" y="2565274"/>
            <a:ext cx="8038351" cy="5334478"/>
            <a:chOff x="9595398" y="2565274"/>
            <a:chExt cx="8038351" cy="5334478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595398" y="2565274"/>
              <a:ext cx="8038351" cy="5334478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9888669" y="2840852"/>
            <a:ext cx="7392251" cy="4818775"/>
            <a:chOff x="9888669" y="2840852"/>
            <a:chExt cx="7392251" cy="4818775"/>
          </a:xfrm>
        </p:grpSpPr>
        <p:pic>
          <p:nvPicPr>
            <p:cNvPr id="45" name="Object 44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888669" y="2840852"/>
              <a:ext cx="7392251" cy="4818775"/>
            </a:xfrm>
            <a:prstGeom prst="rect">
              <a:avLst/>
            </a:prstGeom>
          </p:spPr>
        </p:pic>
      </p:grpSp>
      <p:pic>
        <p:nvPicPr>
          <p:cNvPr id="47" name="Object 46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0022101" y="8354179"/>
            <a:ext cx="7501880" cy="689204"/>
          </a:xfrm>
          <a:prstGeom prst="rect">
            <a:avLst/>
          </a:prstGeom>
        </p:spPr>
      </p:pic>
      <p:pic>
        <p:nvPicPr>
          <p:cNvPr id="48" name="Object 47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1966955" y="9879513"/>
            <a:ext cx="6356044" cy="47724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702645"/>
            <a:ext cx="18461538" cy="977050"/>
            <a:chOff x="0" y="702645"/>
            <a:chExt cx="18461538" cy="97705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02645"/>
              <a:ext cx="18461538" cy="97705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138148" y="0"/>
            <a:ext cx="18461538" cy="702645"/>
            <a:chOff x="-138148" y="0"/>
            <a:chExt cx="18461538" cy="70264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38148" y="0"/>
              <a:ext cx="18461538" cy="70264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19" name="Object 18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grpSp>
        <p:nvGrpSpPr>
          <p:cNvPr id="1008" name="그룹 1008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09" name="그룹 1009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24" name="Object 23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30" name="Object 29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pic>
        <p:nvPicPr>
          <p:cNvPr id="33" name="Object 3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65979" y="638090"/>
            <a:ext cx="7026229" cy="1137839"/>
          </a:xfrm>
          <a:prstGeom prst="rect">
            <a:avLst/>
          </a:prstGeom>
        </p:spPr>
      </p:pic>
      <p:pic>
        <p:nvPicPr>
          <p:cNvPr id="34" name="Object 3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902649" y="2201783"/>
            <a:ext cx="2936869" cy="903059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2270304" y="3216560"/>
            <a:ext cx="13910985" cy="6738886"/>
            <a:chOff x="2270304" y="3216560"/>
            <a:chExt cx="13910985" cy="6738886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270304" y="3216560"/>
              <a:ext cx="13910985" cy="6738886"/>
            </a:xfrm>
            <a:prstGeom prst="rect">
              <a:avLst/>
            </a:prstGeom>
          </p:spPr>
        </p:pic>
      </p:grpSp>
      <p:pic>
        <p:nvPicPr>
          <p:cNvPr id="38" name="Object 3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639659" y="3687944"/>
            <a:ext cx="3770137" cy="767480"/>
          </a:xfrm>
          <a:prstGeom prst="rect">
            <a:avLst/>
          </a:prstGeom>
        </p:spPr>
      </p:pic>
      <p:pic>
        <p:nvPicPr>
          <p:cNvPr id="39" name="Object 38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745322" y="6324308"/>
            <a:ext cx="4257261" cy="689204"/>
          </a:xfrm>
          <a:prstGeom prst="rect">
            <a:avLst/>
          </a:prstGeom>
        </p:spPr>
      </p:pic>
      <p:pic>
        <p:nvPicPr>
          <p:cNvPr id="40" name="Object 39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008893" y="4530408"/>
            <a:ext cx="12766213" cy="1585718"/>
          </a:xfrm>
          <a:prstGeom prst="rect">
            <a:avLst/>
          </a:prstGeom>
        </p:spPr>
      </p:pic>
      <p:pic>
        <p:nvPicPr>
          <p:cNvPr id="41" name="Object 40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030925" y="7022135"/>
            <a:ext cx="12693680" cy="1135384"/>
          </a:xfrm>
          <a:prstGeom prst="rect">
            <a:avLst/>
          </a:prstGeom>
        </p:spPr>
      </p:pic>
      <p:pic>
        <p:nvPicPr>
          <p:cNvPr id="42" name="Object 41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008893" y="8017768"/>
            <a:ext cx="12356632" cy="157619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702645"/>
            <a:ext cx="18461538" cy="977050"/>
            <a:chOff x="0" y="702645"/>
            <a:chExt cx="18461538" cy="97705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02645"/>
              <a:ext cx="18461538" cy="97705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138148" y="0"/>
            <a:ext cx="18461538" cy="702645"/>
            <a:chOff x="-138148" y="0"/>
            <a:chExt cx="18461538" cy="70264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38148" y="0"/>
              <a:ext cx="18461538" cy="70264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19" name="Object 18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grpSp>
        <p:nvGrpSpPr>
          <p:cNvPr id="1008" name="그룹 1008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09" name="그룹 1009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24" name="Object 23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30" name="Object 29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pic>
        <p:nvPicPr>
          <p:cNvPr id="33" name="Object 3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65979" y="638090"/>
            <a:ext cx="7026229" cy="1137839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3984586" y="3194005"/>
            <a:ext cx="10316542" cy="6748852"/>
            <a:chOff x="3984586" y="3194005"/>
            <a:chExt cx="10316542" cy="6748852"/>
          </a:xfrm>
        </p:grpSpPr>
        <p:grpSp>
          <p:nvGrpSpPr>
            <p:cNvPr id="1013" name="그룹 1013"/>
            <p:cNvGrpSpPr/>
            <p:nvPr/>
          </p:nvGrpSpPr>
          <p:grpSpPr>
            <a:xfrm>
              <a:off x="3984586" y="3194005"/>
              <a:ext cx="10316542" cy="6748852"/>
              <a:chOff x="3984586" y="3194005"/>
              <a:chExt cx="10316542" cy="6748852"/>
            </a:xfrm>
          </p:grpSpPr>
          <p:pic>
            <p:nvPicPr>
              <p:cNvPr id="36" name="Object 35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3984586" y="3194005"/>
                <a:ext cx="10316542" cy="6748852"/>
              </a:xfrm>
              <a:prstGeom prst="rect">
                <a:avLst/>
              </a:prstGeom>
            </p:spPr>
          </p:pic>
        </p:grpSp>
        <p:grpSp>
          <p:nvGrpSpPr>
            <p:cNvPr id="1014" name="그룹 1014"/>
            <p:cNvGrpSpPr/>
            <p:nvPr/>
          </p:nvGrpSpPr>
          <p:grpSpPr>
            <a:xfrm>
              <a:off x="4309153" y="3390510"/>
              <a:ext cx="9681444" cy="4191692"/>
              <a:chOff x="4309153" y="3390510"/>
              <a:chExt cx="9681444" cy="4191692"/>
            </a:xfrm>
          </p:grpSpPr>
          <p:pic>
            <p:nvPicPr>
              <p:cNvPr id="39" name="Object 38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7868324" y="3356649"/>
                <a:ext cx="2786806" cy="436387"/>
              </a:xfrm>
              <a:prstGeom prst="rect">
                <a:avLst/>
              </a:prstGeom>
            </p:spPr>
          </p:pic>
          <p:pic>
            <p:nvPicPr>
              <p:cNvPr id="40" name="Object 39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4275292" y="4141303"/>
                <a:ext cx="2215101" cy="398292"/>
              </a:xfrm>
              <a:prstGeom prst="rect">
                <a:avLst/>
              </a:prstGeom>
            </p:spPr>
          </p:pic>
          <p:pic>
            <p:nvPicPr>
              <p:cNvPr id="41" name="Object 40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4286580" y="4660517"/>
                <a:ext cx="7718158" cy="450920"/>
              </a:xfrm>
              <a:prstGeom prst="rect">
                <a:avLst/>
              </a:prstGeom>
            </p:spPr>
          </p:pic>
          <p:pic>
            <p:nvPicPr>
              <p:cNvPr id="42" name="Object 41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4275292" y="5079275"/>
                <a:ext cx="2641653" cy="450920"/>
              </a:xfrm>
              <a:prstGeom prst="rect">
                <a:avLst/>
              </a:prstGeom>
            </p:spPr>
          </p:pic>
          <p:pic>
            <p:nvPicPr>
              <p:cNvPr id="43" name="Object 42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4275292" y="5566884"/>
                <a:ext cx="3357530" cy="450920"/>
              </a:xfrm>
              <a:prstGeom prst="rect">
                <a:avLst/>
              </a:prstGeom>
            </p:spPr>
          </p:pic>
          <p:pic>
            <p:nvPicPr>
              <p:cNvPr id="44" name="Object 43"/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4275292" y="6024019"/>
                <a:ext cx="2641653" cy="450920"/>
              </a:xfrm>
              <a:prstGeom prst="rect">
                <a:avLst/>
              </a:prstGeom>
            </p:spPr>
          </p:pic>
          <p:pic>
            <p:nvPicPr>
              <p:cNvPr id="45" name="Object 44"/>
              <p:cNvPicPr>
                <a:picLocks noChangeAspect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4275292" y="6489055"/>
                <a:ext cx="2641653" cy="450920"/>
              </a:xfrm>
              <a:prstGeom prst="rect">
                <a:avLst/>
              </a:prstGeom>
            </p:spPr>
          </p:pic>
          <p:pic>
            <p:nvPicPr>
              <p:cNvPr id="46" name="Object 45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4275292" y="6959147"/>
                <a:ext cx="4572501" cy="718977"/>
              </a:xfrm>
              <a:prstGeom prst="rect">
                <a:avLst/>
              </a:prstGeom>
            </p:spPr>
          </p:pic>
          <p:pic>
            <p:nvPicPr>
              <p:cNvPr id="47" name="Object 46"/>
              <p:cNvPicPr>
                <a:picLocks noChangeAspect="1"/>
              </p:cNvPicPr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12122553" y="4649230"/>
                <a:ext cx="797387" cy="398292"/>
              </a:xfrm>
              <a:prstGeom prst="rect">
                <a:avLst/>
              </a:prstGeom>
            </p:spPr>
          </p:pic>
          <p:pic>
            <p:nvPicPr>
              <p:cNvPr id="48" name="Object 47"/>
              <p:cNvPicPr>
                <a:picLocks noChangeAspect="1"/>
              </p:cNvPicPr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13352866" y="4649230"/>
                <a:ext cx="560625" cy="398292"/>
              </a:xfrm>
              <a:prstGeom prst="rect">
                <a:avLst/>
              </a:prstGeom>
            </p:spPr>
          </p:pic>
          <p:pic>
            <p:nvPicPr>
              <p:cNvPr id="49" name="Object 48"/>
              <p:cNvPicPr>
                <a:picLocks noChangeAspect="1"/>
              </p:cNvPicPr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12122553" y="5079275"/>
                <a:ext cx="797387" cy="398292"/>
              </a:xfrm>
              <a:prstGeom prst="rect">
                <a:avLst/>
              </a:prstGeom>
            </p:spPr>
          </p:pic>
          <p:pic>
            <p:nvPicPr>
              <p:cNvPr id="50" name="Object 49"/>
              <p:cNvPicPr>
                <a:picLocks noChangeAspect="1"/>
              </p:cNvPicPr>
              <p:nvPr/>
            </p:nvPicPr>
            <p:blipFill>
              <a:blip r:embed="rId24" cstate="print"/>
              <a:stretch>
                <a:fillRect/>
              </a:stretch>
            </p:blipFill>
            <p:spPr>
              <a:xfrm>
                <a:off x="13341580" y="5079274"/>
                <a:ext cx="570149" cy="398292"/>
              </a:xfrm>
              <a:prstGeom prst="rect">
                <a:avLst/>
              </a:prstGeom>
            </p:spPr>
          </p:pic>
          <p:pic>
            <p:nvPicPr>
              <p:cNvPr id="51" name="Object 50"/>
              <p:cNvPicPr>
                <a:picLocks noChangeAspect="1"/>
              </p:cNvPicPr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12122553" y="5559725"/>
                <a:ext cx="797387" cy="398292"/>
              </a:xfrm>
              <a:prstGeom prst="rect">
                <a:avLst/>
              </a:prstGeom>
            </p:spPr>
          </p:pic>
          <p:pic>
            <p:nvPicPr>
              <p:cNvPr id="52" name="Object 51"/>
              <p:cNvPicPr>
                <a:picLocks noChangeAspect="1"/>
              </p:cNvPicPr>
              <p:nvPr/>
            </p:nvPicPr>
            <p:blipFill>
              <a:blip r:embed="rId26" cstate="print"/>
              <a:stretch>
                <a:fillRect/>
              </a:stretch>
            </p:blipFill>
            <p:spPr>
              <a:xfrm>
                <a:off x="13352867" y="5559722"/>
                <a:ext cx="551101" cy="398292"/>
              </a:xfrm>
              <a:prstGeom prst="rect">
                <a:avLst/>
              </a:prstGeom>
            </p:spPr>
          </p:pic>
          <p:pic>
            <p:nvPicPr>
              <p:cNvPr id="53" name="Object 52"/>
              <p:cNvPicPr>
                <a:picLocks noChangeAspect="1"/>
              </p:cNvPicPr>
              <p:nvPr/>
            </p:nvPicPr>
            <p:blipFill>
              <a:blip r:embed="rId27" cstate="print"/>
              <a:stretch>
                <a:fillRect/>
              </a:stretch>
            </p:blipFill>
            <p:spPr>
              <a:xfrm>
                <a:off x="12122553" y="6002185"/>
                <a:ext cx="797387" cy="398292"/>
              </a:xfrm>
              <a:prstGeom prst="rect">
                <a:avLst/>
              </a:prstGeom>
            </p:spPr>
          </p:pic>
          <p:pic>
            <p:nvPicPr>
              <p:cNvPr id="54" name="Object 53"/>
              <p:cNvPicPr>
                <a:picLocks noChangeAspect="1"/>
              </p:cNvPicPr>
              <p:nvPr/>
            </p:nvPicPr>
            <p:blipFill>
              <a:blip r:embed="rId28" cstate="print"/>
              <a:stretch>
                <a:fillRect/>
              </a:stretch>
            </p:blipFill>
            <p:spPr>
              <a:xfrm>
                <a:off x="12145128" y="6489055"/>
                <a:ext cx="797387" cy="398292"/>
              </a:xfrm>
              <a:prstGeom prst="rect">
                <a:avLst/>
              </a:prstGeom>
            </p:spPr>
          </p:pic>
          <p:pic>
            <p:nvPicPr>
              <p:cNvPr id="55" name="Object 54"/>
              <p:cNvPicPr>
                <a:picLocks noChangeAspect="1"/>
              </p:cNvPicPr>
              <p:nvPr/>
            </p:nvPicPr>
            <p:blipFill>
              <a:blip r:embed="rId29" cstate="print"/>
              <a:stretch>
                <a:fillRect/>
              </a:stretch>
            </p:blipFill>
            <p:spPr>
              <a:xfrm>
                <a:off x="12122553" y="7230042"/>
                <a:ext cx="797387" cy="398292"/>
              </a:xfrm>
              <a:prstGeom prst="rect">
                <a:avLst/>
              </a:prstGeom>
            </p:spPr>
          </p:pic>
          <p:pic>
            <p:nvPicPr>
              <p:cNvPr id="56" name="Object 55"/>
              <p:cNvPicPr>
                <a:picLocks noChangeAspect="1"/>
              </p:cNvPicPr>
              <p:nvPr/>
            </p:nvPicPr>
            <p:blipFill>
              <a:blip r:embed="rId30" cstate="print"/>
              <a:stretch>
                <a:fillRect/>
              </a:stretch>
            </p:blipFill>
            <p:spPr>
              <a:xfrm>
                <a:off x="13352867" y="6013471"/>
                <a:ext cx="727777" cy="398292"/>
              </a:xfrm>
              <a:prstGeom prst="rect">
                <a:avLst/>
              </a:prstGeom>
            </p:spPr>
          </p:pic>
          <p:pic>
            <p:nvPicPr>
              <p:cNvPr id="57" name="Object 56"/>
              <p:cNvPicPr>
                <a:picLocks noChangeAspect="1"/>
              </p:cNvPicPr>
              <p:nvPr/>
            </p:nvPicPr>
            <p:blipFill>
              <a:blip r:embed="rId31" cstate="print"/>
              <a:stretch>
                <a:fillRect/>
              </a:stretch>
            </p:blipFill>
            <p:spPr>
              <a:xfrm>
                <a:off x="13352866" y="6489055"/>
                <a:ext cx="727777" cy="398292"/>
              </a:xfrm>
              <a:prstGeom prst="rect">
                <a:avLst/>
              </a:prstGeom>
            </p:spPr>
          </p:pic>
          <p:pic>
            <p:nvPicPr>
              <p:cNvPr id="58" name="Object 57"/>
              <p:cNvPicPr>
                <a:picLocks noChangeAspect="1"/>
              </p:cNvPicPr>
              <p:nvPr/>
            </p:nvPicPr>
            <p:blipFill>
              <a:blip r:embed="rId32" cstate="print"/>
              <a:stretch>
                <a:fillRect/>
              </a:stretch>
            </p:blipFill>
            <p:spPr>
              <a:xfrm>
                <a:off x="13352835" y="7230039"/>
                <a:ext cx="560625" cy="398292"/>
              </a:xfrm>
              <a:prstGeom prst="rect">
                <a:avLst/>
              </a:prstGeom>
            </p:spPr>
          </p:pic>
        </p:grpSp>
        <p:grpSp>
          <p:nvGrpSpPr>
            <p:cNvPr id="1015" name="그룹 1015"/>
            <p:cNvGrpSpPr/>
            <p:nvPr/>
          </p:nvGrpSpPr>
          <p:grpSpPr>
            <a:xfrm>
              <a:off x="6182850" y="8393521"/>
              <a:ext cx="5748147" cy="1228973"/>
              <a:chOff x="6182850" y="8393521"/>
              <a:chExt cx="5748147" cy="1228973"/>
            </a:xfrm>
          </p:grpSpPr>
          <p:grpSp>
            <p:nvGrpSpPr>
              <p:cNvPr id="1016" name="그룹 1016"/>
              <p:cNvGrpSpPr/>
              <p:nvPr/>
            </p:nvGrpSpPr>
            <p:grpSpPr>
              <a:xfrm>
                <a:off x="6182850" y="8758363"/>
                <a:ext cx="3266935" cy="512480"/>
                <a:chOff x="6182850" y="8758363"/>
                <a:chExt cx="3266935" cy="512480"/>
              </a:xfrm>
            </p:grpSpPr>
            <p:pic>
              <p:nvPicPr>
                <p:cNvPr id="62" name="Object 61"/>
                <p:cNvPicPr>
                  <a:picLocks noChangeAspect="1"/>
                </p:cNvPicPr>
                <p:nvPr/>
              </p:nvPicPr>
              <p:blipFill>
                <a:blip r:embed="rId33" cstate="print"/>
                <a:stretch>
                  <a:fillRect/>
                </a:stretch>
              </p:blipFill>
              <p:spPr>
                <a:xfrm>
                  <a:off x="6155591" y="8731104"/>
                  <a:ext cx="3244103" cy="324350"/>
                </a:xfrm>
                <a:prstGeom prst="rect">
                  <a:avLst/>
                </a:prstGeom>
              </p:spPr>
            </p:pic>
            <p:pic>
              <p:nvPicPr>
                <p:cNvPr id="63" name="Object 62"/>
                <p:cNvPicPr>
                  <a:picLocks noChangeAspect="1"/>
                </p:cNvPicPr>
                <p:nvPr/>
              </p:nvPicPr>
              <p:blipFill>
                <a:blip r:embed="rId34" cstate="print"/>
                <a:stretch>
                  <a:fillRect/>
                </a:stretch>
              </p:blipFill>
              <p:spPr>
                <a:xfrm>
                  <a:off x="6155591" y="8987344"/>
                  <a:ext cx="2977998" cy="324350"/>
                </a:xfrm>
                <a:prstGeom prst="rect">
                  <a:avLst/>
                </a:prstGeom>
              </p:spPr>
            </p:pic>
          </p:grpSp>
          <p:grpSp>
            <p:nvGrpSpPr>
              <p:cNvPr id="1017" name="그룹 1017"/>
              <p:cNvGrpSpPr/>
              <p:nvPr/>
            </p:nvGrpSpPr>
            <p:grpSpPr>
              <a:xfrm>
                <a:off x="10430035" y="8393521"/>
                <a:ext cx="1500962" cy="1228973"/>
                <a:chOff x="10430035" y="8393521"/>
                <a:chExt cx="1500962" cy="1228973"/>
              </a:xfrm>
            </p:grpSpPr>
            <p:pic>
              <p:nvPicPr>
                <p:cNvPr id="66" name="Object 65"/>
                <p:cNvPicPr>
                  <a:picLocks noChangeAspect="1"/>
                </p:cNvPicPr>
                <p:nvPr/>
              </p:nvPicPr>
              <p:blipFill>
                <a:blip r:embed="rId35" cstate="print"/>
                <a:stretch>
                  <a:fillRect/>
                </a:stretch>
              </p:blipFill>
              <p:spPr>
                <a:xfrm>
                  <a:off x="10572115" y="8366263"/>
                  <a:ext cx="1050188" cy="324350"/>
                </a:xfrm>
                <a:prstGeom prst="rect">
                  <a:avLst/>
                </a:prstGeom>
              </p:spPr>
            </p:pic>
            <p:pic>
              <p:nvPicPr>
                <p:cNvPr id="67" name="Object 66"/>
                <p:cNvPicPr>
                  <a:picLocks noChangeAspect="1"/>
                </p:cNvPicPr>
                <p:nvPr/>
              </p:nvPicPr>
              <p:blipFill>
                <a:blip r:embed="rId36" cstate="print"/>
                <a:stretch>
                  <a:fillRect/>
                </a:stretch>
              </p:blipFill>
              <p:spPr>
                <a:xfrm>
                  <a:off x="10402798" y="8735650"/>
                  <a:ext cx="611950" cy="324350"/>
                </a:xfrm>
                <a:prstGeom prst="rect">
                  <a:avLst/>
                </a:prstGeom>
              </p:spPr>
            </p:pic>
            <p:pic>
              <p:nvPicPr>
                <p:cNvPr id="68" name="Object 67"/>
                <p:cNvPicPr>
                  <a:picLocks noChangeAspect="1"/>
                </p:cNvPicPr>
                <p:nvPr/>
              </p:nvPicPr>
              <p:blipFill>
                <a:blip r:embed="rId37" cstate="print"/>
                <a:stretch>
                  <a:fillRect/>
                </a:stretch>
              </p:blipFill>
              <p:spPr>
                <a:xfrm>
                  <a:off x="10402776" y="9032779"/>
                  <a:ext cx="586541" cy="362998"/>
                </a:xfrm>
                <a:prstGeom prst="rect">
                  <a:avLst/>
                </a:prstGeom>
              </p:spPr>
            </p:pic>
            <p:pic>
              <p:nvPicPr>
                <p:cNvPr id="69" name="Object 68"/>
                <p:cNvPicPr>
                  <a:picLocks noChangeAspect="1"/>
                </p:cNvPicPr>
                <p:nvPr/>
              </p:nvPicPr>
              <p:blipFill>
                <a:blip r:embed="rId38" cstate="print"/>
                <a:stretch>
                  <a:fillRect/>
                </a:stretch>
              </p:blipFill>
              <p:spPr>
                <a:xfrm>
                  <a:off x="10402776" y="9338996"/>
                  <a:ext cx="612693" cy="362998"/>
                </a:xfrm>
                <a:prstGeom prst="rect">
                  <a:avLst/>
                </a:prstGeom>
              </p:spPr>
            </p:pic>
            <p:pic>
              <p:nvPicPr>
                <p:cNvPr id="70" name="Object 69"/>
                <p:cNvPicPr>
                  <a:picLocks noChangeAspect="1"/>
                </p:cNvPicPr>
                <p:nvPr/>
              </p:nvPicPr>
              <p:blipFill>
                <a:blip r:embed="rId39" cstate="print"/>
                <a:stretch>
                  <a:fillRect/>
                </a:stretch>
              </p:blipFill>
              <p:spPr>
                <a:xfrm>
                  <a:off x="11249688" y="8735650"/>
                  <a:ext cx="483484" cy="324350"/>
                </a:xfrm>
                <a:prstGeom prst="rect">
                  <a:avLst/>
                </a:prstGeom>
              </p:spPr>
            </p:pic>
            <p:pic>
              <p:nvPicPr>
                <p:cNvPr id="71" name="Object 70"/>
                <p:cNvPicPr>
                  <a:picLocks noChangeAspect="1"/>
                </p:cNvPicPr>
                <p:nvPr/>
              </p:nvPicPr>
              <p:blipFill>
                <a:blip r:embed="rId40" cstate="print"/>
                <a:stretch>
                  <a:fillRect/>
                </a:stretch>
              </p:blipFill>
              <p:spPr>
                <a:xfrm>
                  <a:off x="11249688" y="9032779"/>
                  <a:ext cx="458055" cy="362998"/>
                </a:xfrm>
                <a:prstGeom prst="rect">
                  <a:avLst/>
                </a:prstGeom>
              </p:spPr>
            </p:pic>
            <p:pic>
              <p:nvPicPr>
                <p:cNvPr id="72" name="Object 71"/>
                <p:cNvPicPr>
                  <a:picLocks noChangeAspect="1"/>
                </p:cNvPicPr>
                <p:nvPr/>
              </p:nvPicPr>
              <p:blipFill>
                <a:blip r:embed="rId41" cstate="print"/>
                <a:stretch>
                  <a:fillRect/>
                </a:stretch>
              </p:blipFill>
              <p:spPr>
                <a:xfrm>
                  <a:off x="11249688" y="9338995"/>
                  <a:ext cx="458055" cy="362998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76" name="Object 75"/>
          <p:cNvPicPr>
            <a:picLocks noChangeAspect="1"/>
          </p:cNvPicPr>
          <p:nvPr/>
        </p:nvPicPr>
        <p:blipFill>
          <a:blip r:embed="rId42" cstate="print"/>
          <a:stretch>
            <a:fillRect/>
          </a:stretch>
        </p:blipFill>
        <p:spPr>
          <a:xfrm>
            <a:off x="1902650" y="2201783"/>
            <a:ext cx="6960535" cy="98619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702645"/>
            <a:ext cx="18461538" cy="977050"/>
            <a:chOff x="0" y="702645"/>
            <a:chExt cx="18461538" cy="97705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02645"/>
              <a:ext cx="18461538" cy="97705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138148" y="0"/>
            <a:ext cx="18461538" cy="702645"/>
            <a:chOff x="-138148" y="0"/>
            <a:chExt cx="18461538" cy="70264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38148" y="0"/>
              <a:ext cx="18461538" cy="70264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19" name="Object 18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grpSp>
        <p:nvGrpSpPr>
          <p:cNvPr id="1008" name="그룹 1008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09" name="그룹 1009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24" name="Object 23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30" name="Object 29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pic>
        <p:nvPicPr>
          <p:cNvPr id="33" name="Object 3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65979" y="638090"/>
            <a:ext cx="7025372" cy="1126448"/>
          </a:xfrm>
          <a:prstGeom prst="rect">
            <a:avLst/>
          </a:prstGeom>
        </p:spPr>
      </p:pic>
      <p:pic>
        <p:nvPicPr>
          <p:cNvPr id="34" name="Object 3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644864" y="2186575"/>
            <a:ext cx="12961640" cy="729092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grpSp>
        <p:nvGrpSpPr>
          <p:cNvPr id="1006" name="그룹 1006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07" name="그룹 1007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8" name="그룹 1008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21" name="Object 20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24" name="Object 23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grpSp>
        <p:nvGrpSpPr>
          <p:cNvPr id="1010" name="그룹 1010"/>
          <p:cNvGrpSpPr/>
          <p:nvPr/>
        </p:nvGrpSpPr>
        <p:grpSpPr>
          <a:xfrm>
            <a:off x="-138148" y="0"/>
            <a:ext cx="18461538" cy="702645"/>
            <a:chOff x="-138148" y="0"/>
            <a:chExt cx="18461538" cy="702645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-138148" y="0"/>
              <a:ext cx="18461538" cy="702645"/>
            </a:xfrm>
            <a:prstGeom prst="rect">
              <a:avLst/>
            </a:prstGeom>
          </p:spPr>
        </p:pic>
      </p:grpSp>
      <p:pic>
        <p:nvPicPr>
          <p:cNvPr id="30" name="Object 2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395085" y="4316590"/>
            <a:ext cx="15629405" cy="1692833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-87912" y="5945500"/>
            <a:ext cx="18461538" cy="1028549"/>
            <a:chOff x="-87912" y="5945500"/>
            <a:chExt cx="18461538" cy="1028549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-87912" y="5945500"/>
              <a:ext cx="18461538" cy="102854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702645"/>
            <a:ext cx="18461538" cy="977050"/>
            <a:chOff x="0" y="702645"/>
            <a:chExt cx="18461538" cy="97705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02645"/>
              <a:ext cx="18461538" cy="97705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138148" y="0"/>
            <a:ext cx="18461538" cy="702645"/>
            <a:chOff x="-138148" y="0"/>
            <a:chExt cx="18461538" cy="70264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38148" y="0"/>
              <a:ext cx="18461538" cy="70264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19" name="Object 18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grpSp>
        <p:nvGrpSpPr>
          <p:cNvPr id="1008" name="그룹 1008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09" name="그룹 1009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24" name="Object 23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30" name="Object 29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grpSp>
        <p:nvGrpSpPr>
          <p:cNvPr id="1012" name="그룹 1012"/>
          <p:cNvGrpSpPr/>
          <p:nvPr/>
        </p:nvGrpSpPr>
        <p:grpSpPr>
          <a:xfrm>
            <a:off x="0" y="702645"/>
            <a:ext cx="18461538" cy="977050"/>
            <a:chOff x="0" y="702645"/>
            <a:chExt cx="18461538" cy="977050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702645"/>
              <a:ext cx="18461538" cy="977050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-138148" y="0"/>
            <a:ext cx="18461538" cy="702645"/>
            <a:chOff x="-138148" y="0"/>
            <a:chExt cx="18461538" cy="702645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-138148" y="0"/>
              <a:ext cx="18461538" cy="702645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15" name="그룹 1015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41" name="Object 40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16" name="그룹 1016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44" name="Object 43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17" name="그룹 1017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47" name="Object 46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grpSp>
        <p:nvGrpSpPr>
          <p:cNvPr id="1018" name="그룹 1018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19" name="그룹 1019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52" name="Object 51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20" name="그룹 1020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55" name="Object 54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21" name="그룹 1021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58" name="Object 57"/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pic>
        <p:nvPicPr>
          <p:cNvPr id="61" name="Object 60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902650" y="2201783"/>
            <a:ext cx="5621688" cy="897192"/>
          </a:xfrm>
          <a:prstGeom prst="rect">
            <a:avLst/>
          </a:prstGeom>
        </p:spPr>
      </p:pic>
      <p:grpSp>
        <p:nvGrpSpPr>
          <p:cNvPr id="1022" name="그룹 1022"/>
          <p:cNvGrpSpPr/>
          <p:nvPr/>
        </p:nvGrpSpPr>
        <p:grpSpPr>
          <a:xfrm>
            <a:off x="2270304" y="3216560"/>
            <a:ext cx="14725615" cy="5716574"/>
            <a:chOff x="2270304" y="3216560"/>
            <a:chExt cx="14725615" cy="5716574"/>
          </a:xfrm>
        </p:grpSpPr>
        <p:pic>
          <p:nvPicPr>
            <p:cNvPr id="63" name="Object 62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270304" y="3216560"/>
              <a:ext cx="14725615" cy="5716574"/>
            </a:xfrm>
            <a:prstGeom prst="rect">
              <a:avLst/>
            </a:prstGeom>
          </p:spPr>
        </p:pic>
      </p:grpSp>
      <p:pic>
        <p:nvPicPr>
          <p:cNvPr id="65" name="Object 64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3187601" y="3737211"/>
            <a:ext cx="13101146" cy="4770242"/>
          </a:xfrm>
          <a:prstGeom prst="rect">
            <a:avLst/>
          </a:prstGeom>
        </p:spPr>
      </p:pic>
      <p:pic>
        <p:nvPicPr>
          <p:cNvPr id="66" name="Object 65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565979" y="638090"/>
            <a:ext cx="9679287" cy="113783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702645"/>
            <a:ext cx="18461538" cy="977050"/>
            <a:chOff x="0" y="702645"/>
            <a:chExt cx="18461538" cy="97705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02645"/>
              <a:ext cx="18461538" cy="97705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138148" y="0"/>
            <a:ext cx="18461538" cy="702645"/>
            <a:chOff x="-138148" y="0"/>
            <a:chExt cx="18461538" cy="70264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38148" y="0"/>
              <a:ext cx="18461538" cy="70264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19" name="Object 18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grpSp>
        <p:nvGrpSpPr>
          <p:cNvPr id="1008" name="그룹 1008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09" name="그룹 1009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24" name="Object 23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30" name="Object 29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grpSp>
        <p:nvGrpSpPr>
          <p:cNvPr id="1012" name="그룹 1012"/>
          <p:cNvGrpSpPr/>
          <p:nvPr/>
        </p:nvGrpSpPr>
        <p:grpSpPr>
          <a:xfrm>
            <a:off x="0" y="702645"/>
            <a:ext cx="18461538" cy="977050"/>
            <a:chOff x="0" y="702645"/>
            <a:chExt cx="18461538" cy="977050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702645"/>
              <a:ext cx="18461538" cy="977050"/>
            </a:xfrm>
            <a:prstGeom prst="rect">
              <a:avLst/>
            </a:prstGeom>
          </p:spPr>
        </p:pic>
      </p:grpSp>
      <p:pic>
        <p:nvPicPr>
          <p:cNvPr id="36" name="Object 3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902650" y="2201783"/>
            <a:ext cx="5621688" cy="897192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2270304" y="3216560"/>
            <a:ext cx="14546023" cy="6822655"/>
            <a:chOff x="2270304" y="3216560"/>
            <a:chExt cx="14546023" cy="6822655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270304" y="3216560"/>
              <a:ext cx="14546023" cy="6822655"/>
            </a:xfrm>
            <a:prstGeom prst="rect">
              <a:avLst/>
            </a:prstGeom>
          </p:spPr>
        </p:pic>
      </p:grpSp>
      <p:pic>
        <p:nvPicPr>
          <p:cNvPr id="40" name="Object 3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756175" y="3640137"/>
            <a:ext cx="13707271" cy="1144300"/>
          </a:xfrm>
          <a:prstGeom prst="rect">
            <a:avLst/>
          </a:prstGeom>
        </p:spPr>
      </p:pic>
      <p:pic>
        <p:nvPicPr>
          <p:cNvPr id="41" name="Object 40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65979" y="638090"/>
            <a:ext cx="9679287" cy="1137839"/>
          </a:xfrm>
          <a:prstGeom prst="rect">
            <a:avLst/>
          </a:prstGeom>
        </p:spPr>
      </p:pic>
      <p:pic>
        <p:nvPicPr>
          <p:cNvPr id="42" name="Object 4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765699" y="4776309"/>
            <a:ext cx="13606843" cy="1144300"/>
          </a:xfrm>
          <a:prstGeom prst="rect">
            <a:avLst/>
          </a:prstGeom>
        </p:spPr>
      </p:pic>
      <p:pic>
        <p:nvPicPr>
          <p:cNvPr id="43" name="Object 42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756175" y="8510384"/>
            <a:ext cx="13445319" cy="1144300"/>
          </a:xfrm>
          <a:prstGeom prst="rect">
            <a:avLst/>
          </a:prstGeom>
        </p:spPr>
      </p:pic>
      <p:pic>
        <p:nvPicPr>
          <p:cNvPr id="44" name="Object 43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756175" y="6009537"/>
            <a:ext cx="13465481" cy="1144300"/>
          </a:xfrm>
          <a:prstGeom prst="rect">
            <a:avLst/>
          </a:prstGeom>
        </p:spPr>
      </p:pic>
      <p:pic>
        <p:nvPicPr>
          <p:cNvPr id="45" name="Object 44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756175" y="7237839"/>
            <a:ext cx="13317852" cy="11443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702645"/>
            <a:ext cx="18461538" cy="977050"/>
            <a:chOff x="0" y="702645"/>
            <a:chExt cx="18461538" cy="97705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02645"/>
              <a:ext cx="18461538" cy="97705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138148" y="0"/>
            <a:ext cx="18461538" cy="702645"/>
            <a:chOff x="-138148" y="0"/>
            <a:chExt cx="18461538" cy="70264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38148" y="0"/>
              <a:ext cx="18461538" cy="70264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19" name="Object 18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grpSp>
        <p:nvGrpSpPr>
          <p:cNvPr id="1008" name="그룹 1008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09" name="그룹 1009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24" name="Object 23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30" name="Object 29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grpSp>
        <p:nvGrpSpPr>
          <p:cNvPr id="1012" name="그룹 1012"/>
          <p:cNvGrpSpPr/>
          <p:nvPr/>
        </p:nvGrpSpPr>
        <p:grpSpPr>
          <a:xfrm>
            <a:off x="0" y="702645"/>
            <a:ext cx="18461538" cy="977050"/>
            <a:chOff x="0" y="702645"/>
            <a:chExt cx="18461538" cy="977050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702645"/>
              <a:ext cx="18461538" cy="977050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613589" y="3183956"/>
            <a:ext cx="8147769" cy="6644664"/>
            <a:chOff x="613589" y="3183956"/>
            <a:chExt cx="8147769" cy="6644664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13589" y="3183956"/>
              <a:ext cx="8147769" cy="6644664"/>
            </a:xfrm>
            <a:prstGeom prst="rect">
              <a:avLst/>
            </a:prstGeom>
          </p:spPr>
        </p:pic>
      </p:grpSp>
      <p:pic>
        <p:nvPicPr>
          <p:cNvPr id="39" name="Object 3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103106" y="3492659"/>
            <a:ext cx="6590251" cy="691051"/>
          </a:xfrm>
          <a:prstGeom prst="rect">
            <a:avLst/>
          </a:prstGeom>
        </p:spPr>
      </p:pic>
      <p:pic>
        <p:nvPicPr>
          <p:cNvPr id="40" name="Object 3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65979" y="638090"/>
            <a:ext cx="9679287" cy="1137839"/>
          </a:xfrm>
          <a:prstGeom prst="rect">
            <a:avLst/>
          </a:prstGeom>
        </p:spPr>
      </p:pic>
      <p:grpSp>
        <p:nvGrpSpPr>
          <p:cNvPr id="1014" name="그룹 1014"/>
          <p:cNvGrpSpPr/>
          <p:nvPr/>
        </p:nvGrpSpPr>
        <p:grpSpPr>
          <a:xfrm>
            <a:off x="9385543" y="3180782"/>
            <a:ext cx="8403277" cy="6644664"/>
            <a:chOff x="9385543" y="3180782"/>
            <a:chExt cx="8403277" cy="6644664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385543" y="3180782"/>
              <a:ext cx="8403277" cy="6644664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921176" y="4881502"/>
            <a:ext cx="3078824" cy="1253250"/>
            <a:chOff x="921176" y="4881502"/>
            <a:chExt cx="3078824" cy="1253250"/>
          </a:xfrm>
        </p:grpSpPr>
        <p:pic>
          <p:nvPicPr>
            <p:cNvPr id="45" name="Object 44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21176" y="4881502"/>
              <a:ext cx="3078824" cy="1253250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5287289" y="4881502"/>
            <a:ext cx="3078824" cy="1253250"/>
            <a:chOff x="5287289" y="4881502"/>
            <a:chExt cx="3078824" cy="1253250"/>
          </a:xfrm>
        </p:grpSpPr>
        <p:pic>
          <p:nvPicPr>
            <p:cNvPr id="48" name="Object 47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287289" y="4881502"/>
              <a:ext cx="3078824" cy="1253250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5287289" y="7811533"/>
            <a:ext cx="3078824" cy="1265851"/>
            <a:chOff x="5287289" y="7811533"/>
            <a:chExt cx="3078824" cy="1265851"/>
          </a:xfrm>
        </p:grpSpPr>
        <p:pic>
          <p:nvPicPr>
            <p:cNvPr id="51" name="Object 50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287289" y="7811533"/>
              <a:ext cx="3078824" cy="1265851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>
            <a:off x="921176" y="7811533"/>
            <a:ext cx="3078824" cy="1265851"/>
            <a:chOff x="921176" y="7811533"/>
            <a:chExt cx="3078824" cy="1265851"/>
          </a:xfrm>
        </p:grpSpPr>
        <p:pic>
          <p:nvPicPr>
            <p:cNvPr id="54" name="Object 53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21176" y="7811533"/>
              <a:ext cx="3078824" cy="1265851"/>
            </a:xfrm>
            <a:prstGeom prst="rect">
              <a:avLst/>
            </a:prstGeom>
          </p:spPr>
        </p:pic>
      </p:grpSp>
      <p:pic>
        <p:nvPicPr>
          <p:cNvPr id="56" name="Object 55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029750" y="5035663"/>
            <a:ext cx="2801011" cy="897145"/>
          </a:xfrm>
          <a:prstGeom prst="rect">
            <a:avLst/>
          </a:prstGeom>
        </p:spPr>
      </p:pic>
      <p:pic>
        <p:nvPicPr>
          <p:cNvPr id="57" name="Object 56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5326132" y="4985220"/>
            <a:ext cx="3075452" cy="1100176"/>
          </a:xfrm>
          <a:prstGeom prst="rect">
            <a:avLst/>
          </a:prstGeom>
        </p:spPr>
      </p:pic>
      <p:pic>
        <p:nvPicPr>
          <p:cNvPr id="58" name="Object 57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5588668" y="7937955"/>
            <a:ext cx="2480145" cy="1045478"/>
          </a:xfrm>
          <a:prstGeom prst="rect">
            <a:avLst/>
          </a:prstGeom>
        </p:spPr>
      </p:pic>
      <p:pic>
        <p:nvPicPr>
          <p:cNvPr id="59" name="Object 58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029750" y="7984694"/>
            <a:ext cx="2801011" cy="897145"/>
          </a:xfrm>
          <a:prstGeom prst="rect">
            <a:avLst/>
          </a:prstGeom>
        </p:spPr>
      </p:pic>
      <p:pic>
        <p:nvPicPr>
          <p:cNvPr id="60" name="Object 59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021067" y="9110718"/>
            <a:ext cx="6043473" cy="400787"/>
          </a:xfrm>
          <a:prstGeom prst="rect">
            <a:avLst/>
          </a:prstGeom>
        </p:spPr>
      </p:pic>
      <p:pic>
        <p:nvPicPr>
          <p:cNvPr id="61" name="Object 60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1017176" y="6196766"/>
            <a:ext cx="3261959" cy="400787"/>
          </a:xfrm>
          <a:prstGeom prst="rect">
            <a:avLst/>
          </a:prstGeom>
        </p:spPr>
      </p:pic>
      <p:pic>
        <p:nvPicPr>
          <p:cNvPr id="62" name="Object 61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864780" y="7159075"/>
            <a:ext cx="7875824" cy="612766"/>
          </a:xfrm>
          <a:prstGeom prst="rect">
            <a:avLst/>
          </a:prstGeom>
        </p:spPr>
      </p:pic>
      <p:grpSp>
        <p:nvGrpSpPr>
          <p:cNvPr id="1019" name="그룹 1019"/>
          <p:cNvGrpSpPr/>
          <p:nvPr/>
        </p:nvGrpSpPr>
        <p:grpSpPr>
          <a:xfrm>
            <a:off x="4040808" y="5611479"/>
            <a:ext cx="1179814" cy="89605"/>
            <a:chOff x="4040808" y="5611479"/>
            <a:chExt cx="1179814" cy="89605"/>
          </a:xfrm>
        </p:grpSpPr>
        <p:pic>
          <p:nvPicPr>
            <p:cNvPr id="64" name="Object 63"/>
            <p:cNvPicPr>
              <a:picLocks noChangeAspect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040808" y="5611479"/>
              <a:ext cx="1179814" cy="89605"/>
            </a:xfrm>
            <a:prstGeom prst="rect">
              <a:avLst/>
            </a:prstGeom>
          </p:spPr>
        </p:pic>
      </p:grpSp>
      <p:pic>
        <p:nvPicPr>
          <p:cNvPr id="66" name="Object 65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4008301" y="5363301"/>
            <a:ext cx="1254464" cy="328083"/>
          </a:xfrm>
          <a:prstGeom prst="rect">
            <a:avLst/>
          </a:prstGeom>
        </p:spPr>
      </p:pic>
      <p:pic>
        <p:nvPicPr>
          <p:cNvPr id="67" name="Object 66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4211518" y="8192798"/>
            <a:ext cx="815283" cy="378559"/>
          </a:xfrm>
          <a:prstGeom prst="rect">
            <a:avLst/>
          </a:prstGeom>
        </p:spPr>
      </p:pic>
      <p:grpSp>
        <p:nvGrpSpPr>
          <p:cNvPr id="1020" name="그룹 1020"/>
          <p:cNvGrpSpPr/>
          <p:nvPr/>
        </p:nvGrpSpPr>
        <p:grpSpPr>
          <a:xfrm>
            <a:off x="14268417" y="5353908"/>
            <a:ext cx="3078824" cy="1247619"/>
            <a:chOff x="14268417" y="5353908"/>
            <a:chExt cx="3078824" cy="1247619"/>
          </a:xfrm>
        </p:grpSpPr>
        <p:pic>
          <p:nvPicPr>
            <p:cNvPr id="69" name="Object 68"/>
            <p:cNvPicPr>
              <a:picLocks noChangeAspect="1"/>
            </p:cNvPicPr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4268417" y="5353908"/>
              <a:ext cx="3078824" cy="1247619"/>
            </a:xfrm>
            <a:prstGeom prst="rect">
              <a:avLst/>
            </a:prstGeom>
          </p:spPr>
        </p:pic>
      </p:grpSp>
      <p:grpSp>
        <p:nvGrpSpPr>
          <p:cNvPr id="1021" name="그룹 1021"/>
          <p:cNvGrpSpPr/>
          <p:nvPr/>
        </p:nvGrpSpPr>
        <p:grpSpPr>
          <a:xfrm>
            <a:off x="9681642" y="5375374"/>
            <a:ext cx="3078824" cy="1226152"/>
            <a:chOff x="9681642" y="5375374"/>
            <a:chExt cx="3078824" cy="1226152"/>
          </a:xfrm>
        </p:grpSpPr>
        <p:pic>
          <p:nvPicPr>
            <p:cNvPr id="72" name="Object 71"/>
            <p:cNvPicPr>
              <a:picLocks noChangeAspect="1"/>
            </p:cNvPicPr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681642" y="5375374"/>
              <a:ext cx="3078824" cy="1226152"/>
            </a:xfrm>
            <a:prstGeom prst="rect">
              <a:avLst/>
            </a:prstGeom>
          </p:spPr>
        </p:pic>
      </p:grpSp>
      <p:pic>
        <p:nvPicPr>
          <p:cNvPr id="74" name="Object 73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9790215" y="5527176"/>
            <a:ext cx="2801011" cy="897145"/>
          </a:xfrm>
          <a:prstGeom prst="rect">
            <a:avLst/>
          </a:prstGeom>
        </p:spPr>
      </p:pic>
      <p:pic>
        <p:nvPicPr>
          <p:cNvPr id="75" name="Object 74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14398894" y="5475303"/>
            <a:ext cx="2820823" cy="1081118"/>
          </a:xfrm>
          <a:prstGeom prst="rect">
            <a:avLst/>
          </a:prstGeom>
        </p:spPr>
      </p:pic>
      <p:pic>
        <p:nvPicPr>
          <p:cNvPr id="76" name="Object 75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10450631" y="3425994"/>
            <a:ext cx="6310642" cy="681528"/>
          </a:xfrm>
          <a:prstGeom prst="rect">
            <a:avLst/>
          </a:prstGeom>
        </p:spPr>
      </p:pic>
      <p:pic>
        <p:nvPicPr>
          <p:cNvPr id="77" name="Object 76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10477993" y="4158718"/>
            <a:ext cx="6538634" cy="833348"/>
          </a:xfrm>
          <a:prstGeom prst="rect">
            <a:avLst/>
          </a:prstGeom>
        </p:spPr>
      </p:pic>
      <p:grpSp>
        <p:nvGrpSpPr>
          <p:cNvPr id="1022" name="그룹 1022"/>
          <p:cNvGrpSpPr/>
          <p:nvPr/>
        </p:nvGrpSpPr>
        <p:grpSpPr>
          <a:xfrm>
            <a:off x="12879429" y="5925931"/>
            <a:ext cx="1139011" cy="51786"/>
            <a:chOff x="12879429" y="5925931"/>
            <a:chExt cx="1139011" cy="51786"/>
          </a:xfrm>
        </p:grpSpPr>
        <p:pic>
          <p:nvPicPr>
            <p:cNvPr id="79" name="Object 78"/>
            <p:cNvPicPr>
              <a:picLocks noChangeAspect="1"/>
            </p:cNvPicPr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2879429" y="5925931"/>
              <a:ext cx="1139011" cy="51786"/>
            </a:xfrm>
            <a:prstGeom prst="rect">
              <a:avLst/>
            </a:prstGeom>
          </p:spPr>
        </p:pic>
      </p:grpSp>
      <p:pic>
        <p:nvPicPr>
          <p:cNvPr id="81" name="Object 80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13006540" y="5523365"/>
            <a:ext cx="923987" cy="429035"/>
          </a:xfrm>
          <a:prstGeom prst="rect">
            <a:avLst/>
          </a:prstGeom>
        </p:spPr>
      </p:pic>
      <p:pic>
        <p:nvPicPr>
          <p:cNvPr id="82" name="Object 81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12781419" y="6203324"/>
            <a:ext cx="1464731" cy="353321"/>
          </a:xfrm>
          <a:prstGeom prst="rect">
            <a:avLst/>
          </a:prstGeom>
        </p:spPr>
      </p:pic>
      <p:pic>
        <p:nvPicPr>
          <p:cNvPr id="83" name="Object 82"/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9879384" y="7175639"/>
            <a:ext cx="5833566" cy="609318"/>
          </a:xfrm>
          <a:prstGeom prst="rect">
            <a:avLst/>
          </a:prstGeom>
        </p:spPr>
      </p:pic>
      <p:pic>
        <p:nvPicPr>
          <p:cNvPr id="84" name="Object 83"/>
          <p:cNvPicPr>
            <a:picLocks noChangeAspect="1"/>
          </p:cNvPicPr>
          <p:nvPr/>
        </p:nvPicPr>
        <p:blipFill>
          <a:blip r:embed="rId40" cstate="print"/>
          <a:stretch>
            <a:fillRect/>
          </a:stretch>
        </p:blipFill>
        <p:spPr>
          <a:xfrm>
            <a:off x="10036342" y="7809635"/>
            <a:ext cx="7326192" cy="1329411"/>
          </a:xfrm>
          <a:prstGeom prst="rect">
            <a:avLst/>
          </a:prstGeom>
        </p:spPr>
      </p:pic>
      <p:pic>
        <p:nvPicPr>
          <p:cNvPr id="85" name="Object 84"/>
          <p:cNvPicPr>
            <a:picLocks noChangeAspect="1"/>
          </p:cNvPicPr>
          <p:nvPr/>
        </p:nvPicPr>
        <p:blipFill>
          <a:blip r:embed="rId41" cstate="print"/>
          <a:stretch>
            <a:fillRect/>
          </a:stretch>
        </p:blipFill>
        <p:spPr>
          <a:xfrm>
            <a:off x="537401" y="2189084"/>
            <a:ext cx="5621688" cy="897192"/>
          </a:xfrm>
          <a:prstGeom prst="rect">
            <a:avLst/>
          </a:prstGeom>
        </p:spPr>
      </p:pic>
      <p:grpSp>
        <p:nvGrpSpPr>
          <p:cNvPr id="1023" name="그룹 1023"/>
          <p:cNvGrpSpPr/>
          <p:nvPr/>
        </p:nvGrpSpPr>
        <p:grpSpPr>
          <a:xfrm>
            <a:off x="4040424" y="8530173"/>
            <a:ext cx="1179814" cy="89605"/>
            <a:chOff x="4040424" y="8530173"/>
            <a:chExt cx="1179814" cy="89605"/>
          </a:xfrm>
        </p:grpSpPr>
        <p:pic>
          <p:nvPicPr>
            <p:cNvPr id="87" name="Object 86"/>
            <p:cNvPicPr>
              <a:picLocks noChangeAspect="1"/>
            </p:cNvPicPr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040424" y="8530173"/>
              <a:ext cx="1179814" cy="89605"/>
            </a:xfrm>
            <a:prstGeom prst="rect">
              <a:avLst/>
            </a:prstGeom>
          </p:spPr>
        </p:pic>
      </p:grpSp>
      <p:grpSp>
        <p:nvGrpSpPr>
          <p:cNvPr id="1024" name="그룹 1024"/>
          <p:cNvGrpSpPr/>
          <p:nvPr/>
        </p:nvGrpSpPr>
        <p:grpSpPr>
          <a:xfrm>
            <a:off x="12877524" y="6085931"/>
            <a:ext cx="1139011" cy="51786"/>
            <a:chOff x="12877524" y="6085931"/>
            <a:chExt cx="1139011" cy="51786"/>
          </a:xfrm>
        </p:grpSpPr>
        <p:pic>
          <p:nvPicPr>
            <p:cNvPr id="90" name="Object 89"/>
            <p:cNvPicPr>
              <a:picLocks noChangeAspect="1"/>
            </p:cNvPicPr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2877524" y="6085931"/>
              <a:ext cx="1139011" cy="51786"/>
            </a:xfrm>
            <a:prstGeom prst="rect">
              <a:avLst/>
            </a:prstGeom>
          </p:spPr>
        </p:pic>
      </p:grpSp>
      <p:pic>
        <p:nvPicPr>
          <p:cNvPr id="92" name="Object 91"/>
          <p:cNvPicPr>
            <a:picLocks noChangeAspect="1"/>
          </p:cNvPicPr>
          <p:nvPr/>
        </p:nvPicPr>
        <p:blipFill>
          <a:blip r:embed="rId44" cstate="print"/>
          <a:stretch>
            <a:fillRect/>
          </a:stretch>
        </p:blipFill>
        <p:spPr>
          <a:xfrm>
            <a:off x="744449" y="4172242"/>
            <a:ext cx="4615851" cy="69105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702645"/>
            <a:ext cx="18461538" cy="977050"/>
            <a:chOff x="0" y="702645"/>
            <a:chExt cx="18461538" cy="97705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02645"/>
              <a:ext cx="18461538" cy="97705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138148" y="0"/>
            <a:ext cx="18461538" cy="702645"/>
            <a:chOff x="-138148" y="0"/>
            <a:chExt cx="18461538" cy="70264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38148" y="0"/>
              <a:ext cx="18461538" cy="70264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19" name="Object 18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grpSp>
        <p:nvGrpSpPr>
          <p:cNvPr id="1008" name="그룹 1008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09" name="그룹 1009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24" name="Object 23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30" name="Object 29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grpSp>
        <p:nvGrpSpPr>
          <p:cNvPr id="1012" name="그룹 1012"/>
          <p:cNvGrpSpPr/>
          <p:nvPr/>
        </p:nvGrpSpPr>
        <p:grpSpPr>
          <a:xfrm>
            <a:off x="0" y="702645"/>
            <a:ext cx="18461538" cy="977050"/>
            <a:chOff x="0" y="702645"/>
            <a:chExt cx="18461538" cy="977050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702645"/>
              <a:ext cx="18461538" cy="977050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2270304" y="3216560"/>
            <a:ext cx="14474979" cy="6878678"/>
            <a:chOff x="2270304" y="3216560"/>
            <a:chExt cx="14474979" cy="6878678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70304" y="3216560"/>
              <a:ext cx="14474979" cy="6878678"/>
            </a:xfrm>
            <a:prstGeom prst="rect">
              <a:avLst/>
            </a:prstGeom>
          </p:spPr>
        </p:pic>
      </p:grpSp>
      <p:pic>
        <p:nvPicPr>
          <p:cNvPr id="39" name="Object 3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562449" y="3459163"/>
            <a:ext cx="5275632" cy="769337"/>
          </a:xfrm>
          <a:prstGeom prst="rect">
            <a:avLst/>
          </a:prstGeom>
        </p:spPr>
      </p:pic>
      <p:pic>
        <p:nvPicPr>
          <p:cNvPr id="40" name="Object 3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65979" y="638090"/>
            <a:ext cx="9679287" cy="1137839"/>
          </a:xfrm>
          <a:prstGeom prst="rect">
            <a:avLst/>
          </a:prstGeom>
        </p:spPr>
      </p:pic>
      <p:pic>
        <p:nvPicPr>
          <p:cNvPr id="41" name="Object 40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902650" y="2201783"/>
            <a:ext cx="5621688" cy="897192"/>
          </a:xfrm>
          <a:prstGeom prst="rect">
            <a:avLst/>
          </a:prstGeom>
        </p:spPr>
      </p:pic>
      <p:pic>
        <p:nvPicPr>
          <p:cNvPr id="42" name="Object 4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139593" y="4239245"/>
            <a:ext cx="13374613" cy="1275518"/>
          </a:xfrm>
          <a:prstGeom prst="rect">
            <a:avLst/>
          </a:prstGeom>
        </p:spPr>
      </p:pic>
      <p:pic>
        <p:nvPicPr>
          <p:cNvPr id="43" name="Object 42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938351" y="5449537"/>
            <a:ext cx="13209280" cy="43892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138148" y="0"/>
            <a:ext cx="18461538" cy="702645"/>
            <a:chOff x="-138148" y="0"/>
            <a:chExt cx="18461538" cy="70264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38148" y="0"/>
              <a:ext cx="18461538" cy="702645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21" name="Object 20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24" name="Object 23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grpSp>
        <p:nvGrpSpPr>
          <p:cNvPr id="1011" name="그룹 1011"/>
          <p:cNvGrpSpPr/>
          <p:nvPr/>
        </p:nvGrpSpPr>
        <p:grpSpPr>
          <a:xfrm>
            <a:off x="1748731" y="4169915"/>
            <a:ext cx="6347705" cy="1446542"/>
            <a:chOff x="1748731" y="4169915"/>
            <a:chExt cx="6347705" cy="1446542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48731" y="4169915"/>
              <a:ext cx="6347705" cy="1446542"/>
            </a:xfrm>
            <a:prstGeom prst="rect">
              <a:avLst/>
            </a:prstGeom>
          </p:spPr>
        </p:pic>
      </p:grpSp>
      <p:pic>
        <p:nvPicPr>
          <p:cNvPr id="33" name="Object 3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730892" y="4198377"/>
            <a:ext cx="837572" cy="614039"/>
          </a:xfrm>
          <a:prstGeom prst="rect">
            <a:avLst/>
          </a:prstGeom>
        </p:spPr>
      </p:pic>
      <p:pic>
        <p:nvPicPr>
          <p:cNvPr id="34" name="Object 3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025470" y="4866632"/>
            <a:ext cx="4399863" cy="571368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1748731" y="6096234"/>
            <a:ext cx="6347705" cy="1446542"/>
            <a:chOff x="1748731" y="6096234"/>
            <a:chExt cx="6347705" cy="1446542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48731" y="6096234"/>
              <a:ext cx="6347705" cy="1446542"/>
            </a:xfrm>
            <a:prstGeom prst="rect">
              <a:avLst/>
            </a:prstGeom>
          </p:spPr>
        </p:pic>
      </p:grpSp>
      <p:pic>
        <p:nvPicPr>
          <p:cNvPr id="38" name="Object 3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730892" y="6146367"/>
            <a:ext cx="885192" cy="614039"/>
          </a:xfrm>
          <a:prstGeom prst="rect">
            <a:avLst/>
          </a:prstGeom>
        </p:spPr>
      </p:pic>
      <p:pic>
        <p:nvPicPr>
          <p:cNvPr id="39" name="Object 38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899347" y="6770651"/>
            <a:ext cx="5558254" cy="582254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1748731" y="8125702"/>
            <a:ext cx="6310793" cy="1446542"/>
            <a:chOff x="1748731" y="8125702"/>
            <a:chExt cx="6310793" cy="1446542"/>
          </a:xfrm>
        </p:grpSpPr>
        <p:pic>
          <p:nvPicPr>
            <p:cNvPr id="41" name="Object 40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48731" y="8125702"/>
              <a:ext cx="6310793" cy="1446542"/>
            </a:xfrm>
            <a:prstGeom prst="rect">
              <a:avLst/>
            </a:prstGeom>
          </p:spPr>
        </p:pic>
      </p:grpSp>
      <p:pic>
        <p:nvPicPr>
          <p:cNvPr id="43" name="Object 42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730892" y="8158354"/>
            <a:ext cx="885192" cy="614039"/>
          </a:xfrm>
          <a:prstGeom prst="rect">
            <a:avLst/>
          </a:prstGeom>
        </p:spPr>
      </p:pic>
      <p:pic>
        <p:nvPicPr>
          <p:cNvPr id="44" name="Object 43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888465" y="8800119"/>
            <a:ext cx="4944054" cy="582254"/>
          </a:xfrm>
          <a:prstGeom prst="rect">
            <a:avLst/>
          </a:prstGeom>
        </p:spPr>
      </p:pic>
      <p:grpSp>
        <p:nvGrpSpPr>
          <p:cNvPr id="1014" name="그룹 1014"/>
          <p:cNvGrpSpPr/>
          <p:nvPr/>
        </p:nvGrpSpPr>
        <p:grpSpPr>
          <a:xfrm>
            <a:off x="10741461" y="6096234"/>
            <a:ext cx="6347705" cy="1446542"/>
            <a:chOff x="10741461" y="6096234"/>
            <a:chExt cx="6347705" cy="1446542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741461" y="6096234"/>
              <a:ext cx="6347705" cy="1446542"/>
            </a:xfrm>
            <a:prstGeom prst="rect">
              <a:avLst/>
            </a:prstGeom>
          </p:spPr>
        </p:pic>
      </p:grpSp>
      <p:pic>
        <p:nvPicPr>
          <p:cNvPr id="48" name="Object 47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0723621" y="6124694"/>
            <a:ext cx="875668" cy="614039"/>
          </a:xfrm>
          <a:prstGeom prst="rect">
            <a:avLst/>
          </a:prstGeom>
        </p:spPr>
      </p:pic>
      <p:pic>
        <p:nvPicPr>
          <p:cNvPr id="49" name="Object 48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1018194" y="6770651"/>
            <a:ext cx="4788473" cy="571368"/>
          </a:xfrm>
          <a:prstGeom prst="rect">
            <a:avLst/>
          </a:prstGeom>
        </p:spPr>
      </p:pic>
      <p:grpSp>
        <p:nvGrpSpPr>
          <p:cNvPr id="1015" name="그룹 1015"/>
          <p:cNvGrpSpPr/>
          <p:nvPr/>
        </p:nvGrpSpPr>
        <p:grpSpPr>
          <a:xfrm>
            <a:off x="10741461" y="4169915"/>
            <a:ext cx="6347705" cy="1459733"/>
            <a:chOff x="10741461" y="4169915"/>
            <a:chExt cx="6347705" cy="1459733"/>
          </a:xfrm>
        </p:grpSpPr>
        <p:pic>
          <p:nvPicPr>
            <p:cNvPr id="51" name="Object 50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741461" y="4169915"/>
              <a:ext cx="6347705" cy="1459733"/>
            </a:xfrm>
            <a:prstGeom prst="rect">
              <a:avLst/>
            </a:prstGeom>
          </p:spPr>
        </p:pic>
      </p:grpSp>
      <p:pic>
        <p:nvPicPr>
          <p:cNvPr id="53" name="Object 52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0723625" y="4198376"/>
            <a:ext cx="885192" cy="614039"/>
          </a:xfrm>
          <a:prstGeom prst="rect">
            <a:avLst/>
          </a:prstGeom>
        </p:spPr>
      </p:pic>
      <p:pic>
        <p:nvPicPr>
          <p:cNvPr id="54" name="Object 53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0861432" y="4866632"/>
            <a:ext cx="4556663" cy="571368"/>
          </a:xfrm>
          <a:prstGeom prst="rect">
            <a:avLst/>
          </a:prstGeom>
        </p:spPr>
      </p:pic>
      <p:grpSp>
        <p:nvGrpSpPr>
          <p:cNvPr id="1016" name="그룹 1016"/>
          <p:cNvGrpSpPr/>
          <p:nvPr/>
        </p:nvGrpSpPr>
        <p:grpSpPr>
          <a:xfrm>
            <a:off x="8096436" y="1421792"/>
            <a:ext cx="3092964" cy="2064586"/>
            <a:chOff x="8096436" y="1421792"/>
            <a:chExt cx="3092964" cy="2064586"/>
          </a:xfrm>
        </p:grpSpPr>
        <p:pic>
          <p:nvPicPr>
            <p:cNvPr id="56" name="Object 55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918655" y="1244010"/>
              <a:ext cx="3144097" cy="2106669"/>
            </a:xfrm>
            <a:prstGeom prst="rect">
              <a:avLst/>
            </a:prstGeom>
          </p:spPr>
        </p:pic>
        <p:grpSp>
          <p:nvGrpSpPr>
            <p:cNvPr id="1017" name="그룹 1017"/>
            <p:cNvGrpSpPr/>
            <p:nvPr/>
          </p:nvGrpSpPr>
          <p:grpSpPr>
            <a:xfrm>
              <a:off x="10567530" y="2696797"/>
              <a:ext cx="536190" cy="732676"/>
              <a:chOff x="10567530" y="2696797"/>
              <a:chExt cx="536190" cy="732676"/>
            </a:xfrm>
          </p:grpSpPr>
          <p:pic>
            <p:nvPicPr>
              <p:cNvPr id="58" name="Object 57"/>
              <p:cNvPicPr>
                <a:picLocks noChangeAspect="1"/>
              </p:cNvPicPr>
              <p:nvPr/>
            </p:nvPicPr>
            <p:blipFill>
              <a:blip r:embed="rId26" cstate="print"/>
              <a:stretch>
                <a:fillRect/>
              </a:stretch>
            </p:blipFill>
            <p:spPr>
              <a:xfrm rot="-900000">
                <a:off x="10567530" y="2696797"/>
                <a:ext cx="536190" cy="732676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702645"/>
            <a:ext cx="18461538" cy="977050"/>
            <a:chOff x="0" y="702645"/>
            <a:chExt cx="18461538" cy="97705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02645"/>
              <a:ext cx="18461538" cy="97705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138148" y="0"/>
            <a:ext cx="18461538" cy="702645"/>
            <a:chOff x="-138148" y="0"/>
            <a:chExt cx="18461538" cy="70264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38148" y="0"/>
              <a:ext cx="18461538" cy="70264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19" name="Object 18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grpSp>
        <p:nvGrpSpPr>
          <p:cNvPr id="1008" name="그룹 1008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09" name="그룹 1009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24" name="Object 23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30" name="Object 29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grpSp>
        <p:nvGrpSpPr>
          <p:cNvPr id="1012" name="그룹 1012"/>
          <p:cNvGrpSpPr/>
          <p:nvPr/>
        </p:nvGrpSpPr>
        <p:grpSpPr>
          <a:xfrm>
            <a:off x="0" y="702645"/>
            <a:ext cx="18461538" cy="977050"/>
            <a:chOff x="0" y="702645"/>
            <a:chExt cx="18461538" cy="977050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702645"/>
              <a:ext cx="18461538" cy="977050"/>
            </a:xfrm>
            <a:prstGeom prst="rect">
              <a:avLst/>
            </a:prstGeom>
          </p:spPr>
        </p:pic>
      </p:grpSp>
      <p:pic>
        <p:nvPicPr>
          <p:cNvPr id="36" name="Object 3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902650" y="2201783"/>
            <a:ext cx="2411078" cy="891402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2270304" y="3216560"/>
            <a:ext cx="15286632" cy="6862456"/>
            <a:chOff x="2270304" y="3216560"/>
            <a:chExt cx="15286632" cy="6862456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270304" y="3216560"/>
              <a:ext cx="15286632" cy="6862456"/>
            </a:xfrm>
            <a:prstGeom prst="rect">
              <a:avLst/>
            </a:prstGeom>
          </p:spPr>
        </p:pic>
      </p:grpSp>
      <p:pic>
        <p:nvPicPr>
          <p:cNvPr id="40" name="Object 3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992901" y="4440029"/>
            <a:ext cx="12528195" cy="1563357"/>
          </a:xfrm>
          <a:prstGeom prst="rect">
            <a:avLst/>
          </a:prstGeom>
        </p:spPr>
      </p:pic>
      <p:pic>
        <p:nvPicPr>
          <p:cNvPr id="41" name="Object 40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639659" y="3687945"/>
            <a:ext cx="5182184" cy="762707"/>
          </a:xfrm>
          <a:prstGeom prst="rect">
            <a:avLst/>
          </a:prstGeom>
        </p:spPr>
      </p:pic>
      <p:pic>
        <p:nvPicPr>
          <p:cNvPr id="42" name="Object 4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65979" y="638090"/>
            <a:ext cx="9679287" cy="1137839"/>
          </a:xfrm>
          <a:prstGeom prst="rect">
            <a:avLst/>
          </a:prstGeom>
        </p:spPr>
      </p:pic>
      <p:pic>
        <p:nvPicPr>
          <p:cNvPr id="43" name="Object 42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639659" y="5984421"/>
            <a:ext cx="5986555" cy="762707"/>
          </a:xfrm>
          <a:prstGeom prst="rect">
            <a:avLst/>
          </a:prstGeom>
        </p:spPr>
      </p:pic>
      <p:pic>
        <p:nvPicPr>
          <p:cNvPr id="44" name="Object 43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881232" y="8310229"/>
            <a:ext cx="3187232" cy="656252"/>
          </a:xfrm>
          <a:prstGeom prst="rect">
            <a:avLst/>
          </a:prstGeom>
        </p:spPr>
      </p:pic>
      <p:pic>
        <p:nvPicPr>
          <p:cNvPr id="45" name="Object 44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097994" y="7345348"/>
            <a:ext cx="14004824" cy="1019043"/>
          </a:xfrm>
          <a:prstGeom prst="rect">
            <a:avLst/>
          </a:prstGeom>
        </p:spPr>
      </p:pic>
      <p:pic>
        <p:nvPicPr>
          <p:cNvPr id="46" name="Object 45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843833" y="6742812"/>
            <a:ext cx="3187232" cy="656252"/>
          </a:xfrm>
          <a:prstGeom prst="rect">
            <a:avLst/>
          </a:prstGeom>
        </p:spPr>
      </p:pic>
      <p:pic>
        <p:nvPicPr>
          <p:cNvPr id="47" name="Object 46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3122089" y="8904065"/>
            <a:ext cx="8466005" cy="101904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702645"/>
            <a:ext cx="18461538" cy="977050"/>
            <a:chOff x="0" y="702645"/>
            <a:chExt cx="18461538" cy="97705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02645"/>
              <a:ext cx="18461538" cy="97705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138148" y="0"/>
            <a:ext cx="18461538" cy="702645"/>
            <a:chOff x="-138148" y="0"/>
            <a:chExt cx="18461538" cy="70264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38148" y="0"/>
              <a:ext cx="18461538" cy="70264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19" name="Object 18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grpSp>
        <p:nvGrpSpPr>
          <p:cNvPr id="1008" name="그룹 1008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09" name="그룹 1009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24" name="Object 23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30" name="Object 29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grpSp>
        <p:nvGrpSpPr>
          <p:cNvPr id="1012" name="그룹 1012"/>
          <p:cNvGrpSpPr/>
          <p:nvPr/>
        </p:nvGrpSpPr>
        <p:grpSpPr>
          <a:xfrm>
            <a:off x="0" y="702645"/>
            <a:ext cx="18461538" cy="977050"/>
            <a:chOff x="0" y="702645"/>
            <a:chExt cx="18461538" cy="977050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702645"/>
              <a:ext cx="18461538" cy="977050"/>
            </a:xfrm>
            <a:prstGeom prst="rect">
              <a:avLst/>
            </a:prstGeom>
          </p:spPr>
        </p:pic>
      </p:grpSp>
      <p:pic>
        <p:nvPicPr>
          <p:cNvPr id="36" name="Object 3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902650" y="2201783"/>
            <a:ext cx="2411078" cy="891402"/>
          </a:xfrm>
          <a:prstGeom prst="rect">
            <a:avLst/>
          </a:prstGeom>
        </p:spPr>
      </p:pic>
      <p:pic>
        <p:nvPicPr>
          <p:cNvPr id="37" name="Object 3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979" y="638090"/>
            <a:ext cx="9679287" cy="1137839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2270304" y="3216560"/>
            <a:ext cx="14359096" cy="6911804"/>
            <a:chOff x="2270304" y="3216560"/>
            <a:chExt cx="14359096" cy="6911804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70304" y="3216560"/>
              <a:ext cx="14359096" cy="6911804"/>
            </a:xfrm>
            <a:prstGeom prst="rect">
              <a:avLst/>
            </a:prstGeom>
          </p:spPr>
        </p:pic>
      </p:grpSp>
      <p:pic>
        <p:nvPicPr>
          <p:cNvPr id="41" name="Object 40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639659" y="3459373"/>
            <a:ext cx="5079508" cy="769337"/>
          </a:xfrm>
          <a:prstGeom prst="rect">
            <a:avLst/>
          </a:prstGeom>
        </p:spPr>
      </p:pic>
      <p:pic>
        <p:nvPicPr>
          <p:cNvPr id="42" name="Object 4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245097" y="4172732"/>
            <a:ext cx="13034061" cy="1578490"/>
          </a:xfrm>
          <a:prstGeom prst="rect">
            <a:avLst/>
          </a:prstGeom>
        </p:spPr>
      </p:pic>
      <p:pic>
        <p:nvPicPr>
          <p:cNvPr id="43" name="Object 42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639659" y="5778527"/>
            <a:ext cx="7688851" cy="769337"/>
          </a:xfrm>
          <a:prstGeom prst="rect">
            <a:avLst/>
          </a:prstGeom>
        </p:spPr>
      </p:pic>
      <p:pic>
        <p:nvPicPr>
          <p:cNvPr id="44" name="Object 43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245097" y="6558563"/>
            <a:ext cx="8840946" cy="2041261"/>
          </a:xfrm>
          <a:prstGeom prst="rect">
            <a:avLst/>
          </a:prstGeom>
        </p:spPr>
      </p:pic>
      <p:pic>
        <p:nvPicPr>
          <p:cNvPr id="45" name="Object 44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245097" y="8443944"/>
            <a:ext cx="12984508" cy="158801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grpSp>
        <p:nvGrpSpPr>
          <p:cNvPr id="1006" name="그룹 1006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07" name="그룹 1007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8" name="그룹 1008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21" name="Object 20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24" name="Object 23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grpSp>
        <p:nvGrpSpPr>
          <p:cNvPr id="1010" name="그룹 1010"/>
          <p:cNvGrpSpPr/>
          <p:nvPr/>
        </p:nvGrpSpPr>
        <p:grpSpPr>
          <a:xfrm>
            <a:off x="-138148" y="0"/>
            <a:ext cx="18461538" cy="702645"/>
            <a:chOff x="-138148" y="0"/>
            <a:chExt cx="18461538" cy="702645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-138148" y="0"/>
              <a:ext cx="18461538" cy="702645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-87912" y="5945500"/>
            <a:ext cx="18461538" cy="1028549"/>
            <a:chOff x="-87912" y="5945500"/>
            <a:chExt cx="18461538" cy="1028549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-87912" y="5945500"/>
              <a:ext cx="18461538" cy="1028549"/>
            </a:xfrm>
            <a:prstGeom prst="rect">
              <a:avLst/>
            </a:prstGeom>
          </p:spPr>
        </p:pic>
      </p:grpSp>
      <p:pic>
        <p:nvPicPr>
          <p:cNvPr id="33" name="Object 3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759309" y="4172119"/>
            <a:ext cx="14661402" cy="203969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702645"/>
            <a:ext cx="18461538" cy="977050"/>
            <a:chOff x="0" y="702645"/>
            <a:chExt cx="18461538" cy="97705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02645"/>
              <a:ext cx="18461538" cy="97705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138148" y="0"/>
            <a:ext cx="18461538" cy="702645"/>
            <a:chOff x="-138148" y="0"/>
            <a:chExt cx="18461538" cy="70264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38148" y="0"/>
              <a:ext cx="18461538" cy="70264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19" name="Object 18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grpSp>
        <p:nvGrpSpPr>
          <p:cNvPr id="1008" name="그룹 1008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09" name="그룹 1009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24" name="Object 23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30" name="Object 29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grpSp>
        <p:nvGrpSpPr>
          <p:cNvPr id="1012" name="그룹 1012"/>
          <p:cNvGrpSpPr/>
          <p:nvPr/>
        </p:nvGrpSpPr>
        <p:grpSpPr>
          <a:xfrm>
            <a:off x="2581457" y="3375269"/>
            <a:ext cx="11606298" cy="4394799"/>
            <a:chOff x="2581457" y="3375269"/>
            <a:chExt cx="11606298" cy="4394799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81457" y="3375269"/>
              <a:ext cx="11606298" cy="4394799"/>
            </a:xfrm>
            <a:prstGeom prst="rect">
              <a:avLst/>
            </a:prstGeom>
          </p:spPr>
        </p:pic>
      </p:grpSp>
      <p:pic>
        <p:nvPicPr>
          <p:cNvPr id="36" name="Object 3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65980" y="638090"/>
            <a:ext cx="7053590" cy="1131714"/>
          </a:xfrm>
          <a:prstGeom prst="rect">
            <a:avLst/>
          </a:prstGeom>
        </p:spPr>
      </p:pic>
      <p:pic>
        <p:nvPicPr>
          <p:cNvPr id="37" name="Object 3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099211" y="3796449"/>
            <a:ext cx="9914452" cy="3410509"/>
          </a:xfrm>
          <a:prstGeom prst="rect">
            <a:avLst/>
          </a:prstGeom>
        </p:spPr>
      </p:pic>
      <p:pic>
        <p:nvPicPr>
          <p:cNvPr id="38" name="Object 3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902650" y="2201783"/>
            <a:ext cx="6545144" cy="98816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grpSp>
        <p:nvGrpSpPr>
          <p:cNvPr id="1006" name="그룹 1006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07" name="그룹 1007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8" name="그룹 1008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21" name="Object 20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24" name="Object 23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grpSp>
        <p:nvGrpSpPr>
          <p:cNvPr id="1010" name="그룹 1010"/>
          <p:cNvGrpSpPr/>
          <p:nvPr/>
        </p:nvGrpSpPr>
        <p:grpSpPr>
          <a:xfrm>
            <a:off x="-138148" y="0"/>
            <a:ext cx="18461538" cy="702645"/>
            <a:chOff x="-138148" y="0"/>
            <a:chExt cx="18461538" cy="702645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-138148" y="0"/>
              <a:ext cx="18461538" cy="702645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-87912" y="5945500"/>
            <a:ext cx="18461538" cy="1028549"/>
            <a:chOff x="-87912" y="5945500"/>
            <a:chExt cx="18461538" cy="1028549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-87912" y="5945500"/>
              <a:ext cx="18461538" cy="1028549"/>
            </a:xfrm>
            <a:prstGeom prst="rect">
              <a:avLst/>
            </a:prstGeom>
          </p:spPr>
        </p:pic>
      </p:grpSp>
      <p:pic>
        <p:nvPicPr>
          <p:cNvPr id="33" name="Object 3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759309" y="4172119"/>
            <a:ext cx="14523192" cy="203969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2762409" y="3213364"/>
            <a:ext cx="13988611" cy="5728132"/>
            <a:chOff x="2762409" y="3213364"/>
            <a:chExt cx="13988611" cy="572813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2409" y="3213364"/>
              <a:ext cx="13988611" cy="572813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21" name="Object 20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24" name="Object 23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grpSp>
        <p:nvGrpSpPr>
          <p:cNvPr id="1011" name="그룹 1011"/>
          <p:cNvGrpSpPr/>
          <p:nvPr/>
        </p:nvGrpSpPr>
        <p:grpSpPr>
          <a:xfrm>
            <a:off x="0" y="702645"/>
            <a:ext cx="18461538" cy="977050"/>
            <a:chOff x="0" y="702645"/>
            <a:chExt cx="18461538" cy="977050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702645"/>
              <a:ext cx="18461538" cy="977050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-138148" y="0"/>
            <a:ext cx="18461538" cy="702645"/>
            <a:chOff x="-138148" y="0"/>
            <a:chExt cx="18461538" cy="702645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-138148" y="0"/>
              <a:ext cx="18461538" cy="702645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14" name="그룹 1014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38" name="Object 37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15" name="그룹 1015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41" name="Object 40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16" name="그룹 1016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44" name="Object 43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grpSp>
        <p:nvGrpSpPr>
          <p:cNvPr id="1017" name="그룹 1017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18" name="그룹 1018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49" name="Object 48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19" name="그룹 1019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52" name="Object 51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20" name="그룹 1020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55" name="Object 54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pic>
        <p:nvPicPr>
          <p:cNvPr id="58" name="Object 57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65980" y="638090"/>
            <a:ext cx="7053590" cy="1131714"/>
          </a:xfrm>
          <a:prstGeom prst="rect">
            <a:avLst/>
          </a:prstGeom>
        </p:spPr>
      </p:pic>
      <p:pic>
        <p:nvPicPr>
          <p:cNvPr id="59" name="Object 58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902650" y="2201783"/>
            <a:ext cx="1916011" cy="907278"/>
          </a:xfrm>
          <a:prstGeom prst="rect">
            <a:avLst/>
          </a:prstGeom>
        </p:spPr>
      </p:pic>
      <p:pic>
        <p:nvPicPr>
          <p:cNvPr id="60" name="Object 59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274449" y="3628830"/>
            <a:ext cx="3600641" cy="769965"/>
          </a:xfrm>
          <a:prstGeom prst="rect">
            <a:avLst/>
          </a:prstGeom>
        </p:spPr>
      </p:pic>
      <p:pic>
        <p:nvPicPr>
          <p:cNvPr id="61" name="Object 60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3296490" y="5821878"/>
            <a:ext cx="4958985" cy="682156"/>
          </a:xfrm>
          <a:prstGeom prst="rect">
            <a:avLst/>
          </a:prstGeom>
        </p:spPr>
      </p:pic>
      <p:pic>
        <p:nvPicPr>
          <p:cNvPr id="62" name="Object 61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3663670" y="4250591"/>
            <a:ext cx="12190594" cy="1125861"/>
          </a:xfrm>
          <a:prstGeom prst="rect">
            <a:avLst/>
          </a:prstGeom>
        </p:spPr>
      </p:pic>
      <p:pic>
        <p:nvPicPr>
          <p:cNvPr id="63" name="Object 62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3263830" y="6393306"/>
            <a:ext cx="13195528" cy="203232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grpSp>
        <p:nvGrpSpPr>
          <p:cNvPr id="1006" name="그룹 1006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07" name="그룹 1007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8" name="그룹 1008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21" name="Object 20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24" name="Object 23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grpSp>
        <p:nvGrpSpPr>
          <p:cNvPr id="1010" name="그룹 1010"/>
          <p:cNvGrpSpPr/>
          <p:nvPr/>
        </p:nvGrpSpPr>
        <p:grpSpPr>
          <a:xfrm>
            <a:off x="0" y="702645"/>
            <a:ext cx="18461538" cy="977050"/>
            <a:chOff x="0" y="702645"/>
            <a:chExt cx="18461538" cy="977050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702645"/>
              <a:ext cx="18461538" cy="977050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-138148" y="0"/>
            <a:ext cx="18461538" cy="702645"/>
            <a:chOff x="-138148" y="0"/>
            <a:chExt cx="18461538" cy="702645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-138148" y="0"/>
              <a:ext cx="18461538" cy="702645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13" name="그룹 1013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35" name="Object 34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14" name="그룹 1014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38" name="Object 37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15" name="그룹 1015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41" name="Object 40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grpSp>
        <p:nvGrpSpPr>
          <p:cNvPr id="1016" name="그룹 1016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17" name="그룹 1017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46" name="Object 45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18" name="그룹 1018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49" name="Object 48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19" name="그룹 1019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52" name="Object 51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pic>
        <p:nvPicPr>
          <p:cNvPr id="55" name="Object 54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65980" y="638090"/>
            <a:ext cx="7053590" cy="1131714"/>
          </a:xfrm>
          <a:prstGeom prst="rect">
            <a:avLst/>
          </a:prstGeom>
        </p:spPr>
      </p:pic>
      <p:pic>
        <p:nvPicPr>
          <p:cNvPr id="56" name="Object 55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902650" y="2201783"/>
            <a:ext cx="1916011" cy="907278"/>
          </a:xfrm>
          <a:prstGeom prst="rect">
            <a:avLst/>
          </a:prstGeom>
        </p:spPr>
      </p:pic>
      <p:grpSp>
        <p:nvGrpSpPr>
          <p:cNvPr id="1020" name="그룹 1020"/>
          <p:cNvGrpSpPr/>
          <p:nvPr/>
        </p:nvGrpSpPr>
        <p:grpSpPr>
          <a:xfrm>
            <a:off x="2762409" y="3213364"/>
            <a:ext cx="13988611" cy="6382825"/>
            <a:chOff x="2762409" y="3213364"/>
            <a:chExt cx="13988611" cy="6382825"/>
          </a:xfrm>
        </p:grpSpPr>
        <p:pic>
          <p:nvPicPr>
            <p:cNvPr id="58" name="Object 57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762409" y="3213364"/>
              <a:ext cx="13988611" cy="6382825"/>
            </a:xfrm>
            <a:prstGeom prst="rect">
              <a:avLst/>
            </a:prstGeom>
          </p:spPr>
        </p:pic>
      </p:grpSp>
      <p:pic>
        <p:nvPicPr>
          <p:cNvPr id="60" name="Object 59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274449" y="3628830"/>
            <a:ext cx="4012365" cy="769965"/>
          </a:xfrm>
          <a:prstGeom prst="rect">
            <a:avLst/>
          </a:prstGeom>
        </p:spPr>
      </p:pic>
      <p:pic>
        <p:nvPicPr>
          <p:cNvPr id="61" name="Object 60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3280161" y="6864766"/>
            <a:ext cx="5531899" cy="682166"/>
          </a:xfrm>
          <a:prstGeom prst="rect">
            <a:avLst/>
          </a:prstGeom>
        </p:spPr>
      </p:pic>
      <p:pic>
        <p:nvPicPr>
          <p:cNvPr id="62" name="Object 61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3641468" y="4217805"/>
            <a:ext cx="12220670" cy="2485556"/>
          </a:xfrm>
          <a:prstGeom prst="rect">
            <a:avLst/>
          </a:prstGeom>
        </p:spPr>
      </p:pic>
      <p:pic>
        <p:nvPicPr>
          <p:cNvPr id="63" name="Object 62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3280161" y="7455089"/>
            <a:ext cx="13000994" cy="159815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2762409" y="3213364"/>
            <a:ext cx="13988611" cy="3551261"/>
            <a:chOff x="2762409" y="3213364"/>
            <a:chExt cx="13988611" cy="355126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2409" y="3213364"/>
              <a:ext cx="13988611" cy="355126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21" name="Object 20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24" name="Object 23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grpSp>
        <p:nvGrpSpPr>
          <p:cNvPr id="1011" name="그룹 1011"/>
          <p:cNvGrpSpPr/>
          <p:nvPr/>
        </p:nvGrpSpPr>
        <p:grpSpPr>
          <a:xfrm>
            <a:off x="0" y="702645"/>
            <a:ext cx="18461538" cy="977050"/>
            <a:chOff x="0" y="702645"/>
            <a:chExt cx="18461538" cy="977050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702645"/>
              <a:ext cx="18461538" cy="977050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-138148" y="0"/>
            <a:ext cx="18461538" cy="702645"/>
            <a:chOff x="-138148" y="0"/>
            <a:chExt cx="18461538" cy="702645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-138148" y="0"/>
              <a:ext cx="18461538" cy="702645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14" name="그룹 1014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38" name="Object 37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15" name="그룹 1015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41" name="Object 40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16" name="그룹 1016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44" name="Object 43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grpSp>
        <p:nvGrpSpPr>
          <p:cNvPr id="1017" name="그룹 1017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18" name="그룹 1018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49" name="Object 48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19" name="그룹 1019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52" name="Object 51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20" name="그룹 1020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55" name="Object 54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pic>
        <p:nvPicPr>
          <p:cNvPr id="58" name="Object 57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65980" y="638090"/>
            <a:ext cx="7053590" cy="1131714"/>
          </a:xfrm>
          <a:prstGeom prst="rect">
            <a:avLst/>
          </a:prstGeom>
        </p:spPr>
      </p:pic>
      <p:pic>
        <p:nvPicPr>
          <p:cNvPr id="59" name="Object 58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902649" y="2201783"/>
            <a:ext cx="1961612" cy="890964"/>
          </a:xfrm>
          <a:prstGeom prst="rect">
            <a:avLst/>
          </a:prstGeom>
        </p:spPr>
      </p:pic>
      <p:pic>
        <p:nvPicPr>
          <p:cNvPr id="60" name="Object 59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280163" y="3634544"/>
            <a:ext cx="13255366" cy="250460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2762409" y="3213364"/>
            <a:ext cx="13988611" cy="6930853"/>
            <a:chOff x="2762409" y="3213364"/>
            <a:chExt cx="13988611" cy="6930853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2409" y="3213364"/>
              <a:ext cx="13988611" cy="693085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21" name="Object 20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24" name="Object 23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grpSp>
        <p:nvGrpSpPr>
          <p:cNvPr id="1011" name="그룹 1011"/>
          <p:cNvGrpSpPr/>
          <p:nvPr/>
        </p:nvGrpSpPr>
        <p:grpSpPr>
          <a:xfrm>
            <a:off x="0" y="702645"/>
            <a:ext cx="18461538" cy="977050"/>
            <a:chOff x="0" y="702645"/>
            <a:chExt cx="18461538" cy="977050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702645"/>
              <a:ext cx="18461538" cy="977050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-138148" y="0"/>
            <a:ext cx="18461538" cy="702645"/>
            <a:chOff x="-138148" y="0"/>
            <a:chExt cx="18461538" cy="702645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-138148" y="0"/>
              <a:ext cx="18461538" cy="702645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14" name="그룹 1014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38" name="Object 37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15" name="그룹 1015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41" name="Object 40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16" name="그룹 1016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44" name="Object 43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grpSp>
        <p:nvGrpSpPr>
          <p:cNvPr id="1017" name="그룹 1017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18" name="그룹 1018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49" name="Object 48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19" name="그룹 1019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52" name="Object 51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20" name="그룹 1020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55" name="Object 54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pic>
        <p:nvPicPr>
          <p:cNvPr id="58" name="Object 57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65980" y="638090"/>
            <a:ext cx="7053590" cy="1131714"/>
          </a:xfrm>
          <a:prstGeom prst="rect">
            <a:avLst/>
          </a:prstGeom>
        </p:spPr>
      </p:pic>
      <p:pic>
        <p:nvPicPr>
          <p:cNvPr id="59" name="Object 58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902650" y="2201783"/>
            <a:ext cx="1961535" cy="907278"/>
          </a:xfrm>
          <a:prstGeom prst="rect">
            <a:avLst/>
          </a:prstGeom>
        </p:spPr>
      </p:pic>
      <p:pic>
        <p:nvPicPr>
          <p:cNvPr id="60" name="Object 59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292093" y="3630114"/>
            <a:ext cx="4770603" cy="769965"/>
          </a:xfrm>
          <a:prstGeom prst="rect">
            <a:avLst/>
          </a:prstGeom>
        </p:spPr>
      </p:pic>
      <p:pic>
        <p:nvPicPr>
          <p:cNvPr id="61" name="Object 60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3292093" y="6856382"/>
            <a:ext cx="3434213" cy="769965"/>
          </a:xfrm>
          <a:prstGeom prst="rect">
            <a:avLst/>
          </a:prstGeom>
        </p:spPr>
      </p:pic>
      <p:pic>
        <p:nvPicPr>
          <p:cNvPr id="62" name="Object 61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3681477" y="4335839"/>
            <a:ext cx="12747614" cy="2504604"/>
          </a:xfrm>
          <a:prstGeom prst="rect">
            <a:avLst/>
          </a:prstGeom>
        </p:spPr>
      </p:pic>
      <p:pic>
        <p:nvPicPr>
          <p:cNvPr id="63" name="Object 62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3681477" y="7574420"/>
            <a:ext cx="12967490" cy="2485557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grpSp>
        <p:nvGrpSpPr>
          <p:cNvPr id="1006" name="그룹 1006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07" name="그룹 1007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8" name="그룹 1008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21" name="Object 20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24" name="Object 23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grpSp>
        <p:nvGrpSpPr>
          <p:cNvPr id="1010" name="그룹 1010"/>
          <p:cNvGrpSpPr/>
          <p:nvPr/>
        </p:nvGrpSpPr>
        <p:grpSpPr>
          <a:xfrm>
            <a:off x="-138148" y="0"/>
            <a:ext cx="18461538" cy="702645"/>
            <a:chOff x="-138148" y="0"/>
            <a:chExt cx="18461538" cy="702645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-138148" y="0"/>
              <a:ext cx="18461538" cy="702645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-87912" y="5945500"/>
            <a:ext cx="18461538" cy="1028549"/>
            <a:chOff x="-87912" y="5945500"/>
            <a:chExt cx="18461538" cy="1028549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-87912" y="5945500"/>
              <a:ext cx="18461538" cy="1028549"/>
            </a:xfrm>
            <a:prstGeom prst="rect">
              <a:avLst/>
            </a:prstGeom>
          </p:spPr>
        </p:pic>
      </p:grpSp>
      <p:pic>
        <p:nvPicPr>
          <p:cNvPr id="33" name="Object 3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809547" y="4172119"/>
            <a:ext cx="14153726" cy="22843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138148" y="0"/>
            <a:ext cx="18461538" cy="702645"/>
            <a:chOff x="-138148" y="0"/>
            <a:chExt cx="18461538" cy="70264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38148" y="0"/>
              <a:ext cx="18461538" cy="702645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21" name="Object 20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24" name="Object 23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pic>
        <p:nvPicPr>
          <p:cNvPr id="30" name="Object 2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801928" y="4145833"/>
            <a:ext cx="14556021" cy="2142011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-87912" y="5945500"/>
            <a:ext cx="18461538" cy="1028549"/>
            <a:chOff x="-87912" y="5945500"/>
            <a:chExt cx="18461538" cy="1028549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-87912" y="5945500"/>
              <a:ext cx="18461538" cy="102854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2762409" y="3213364"/>
            <a:ext cx="13988611" cy="6500921"/>
            <a:chOff x="2762409" y="3213364"/>
            <a:chExt cx="13988611" cy="650092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2409" y="3213364"/>
              <a:ext cx="13988611" cy="650092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21" name="Object 20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24" name="Object 23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grpSp>
        <p:nvGrpSpPr>
          <p:cNvPr id="1011" name="그룹 1011"/>
          <p:cNvGrpSpPr/>
          <p:nvPr/>
        </p:nvGrpSpPr>
        <p:grpSpPr>
          <a:xfrm>
            <a:off x="-138148" y="0"/>
            <a:ext cx="18461538" cy="702645"/>
            <a:chOff x="-138148" y="0"/>
            <a:chExt cx="18461538" cy="702645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-138148" y="0"/>
              <a:ext cx="18461538" cy="702645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13" name="그룹 1013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35" name="Object 34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14" name="그룹 1014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38" name="Object 37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15" name="그룹 1015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41" name="Object 40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grpSp>
        <p:nvGrpSpPr>
          <p:cNvPr id="1016" name="그룹 1016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17" name="그룹 1017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46" name="Object 45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18" name="그룹 1018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49" name="Object 48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19" name="그룹 1019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52" name="Object 51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grpSp>
        <p:nvGrpSpPr>
          <p:cNvPr id="1020" name="그룹 1020"/>
          <p:cNvGrpSpPr/>
          <p:nvPr/>
        </p:nvGrpSpPr>
        <p:grpSpPr>
          <a:xfrm>
            <a:off x="0" y="702645"/>
            <a:ext cx="18461538" cy="977050"/>
            <a:chOff x="0" y="702645"/>
            <a:chExt cx="18461538" cy="977050"/>
          </a:xfrm>
        </p:grpSpPr>
        <p:pic>
          <p:nvPicPr>
            <p:cNvPr id="56" name="Object 55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0" y="702645"/>
              <a:ext cx="18461538" cy="977050"/>
            </a:xfrm>
            <a:prstGeom prst="rect">
              <a:avLst/>
            </a:prstGeom>
          </p:spPr>
        </p:pic>
      </p:grpSp>
      <p:pic>
        <p:nvPicPr>
          <p:cNvPr id="58" name="Object 57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65980" y="638090"/>
            <a:ext cx="6905933" cy="1139209"/>
          </a:xfrm>
          <a:prstGeom prst="rect">
            <a:avLst/>
          </a:prstGeom>
        </p:spPr>
      </p:pic>
      <p:pic>
        <p:nvPicPr>
          <p:cNvPr id="59" name="Object 58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902649" y="2201783"/>
            <a:ext cx="4051916" cy="900488"/>
          </a:xfrm>
          <a:prstGeom prst="rect">
            <a:avLst/>
          </a:prstGeom>
        </p:spPr>
      </p:pic>
      <p:pic>
        <p:nvPicPr>
          <p:cNvPr id="60" name="Object 59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274449" y="3628830"/>
            <a:ext cx="12497632" cy="1249555"/>
          </a:xfrm>
          <a:prstGeom prst="rect">
            <a:avLst/>
          </a:prstGeom>
        </p:spPr>
      </p:pic>
      <p:pic>
        <p:nvPicPr>
          <p:cNvPr id="61" name="Object 60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3343735" y="4845954"/>
            <a:ext cx="12954500" cy="2032328"/>
          </a:xfrm>
          <a:prstGeom prst="rect">
            <a:avLst/>
          </a:prstGeom>
        </p:spPr>
      </p:pic>
      <p:pic>
        <p:nvPicPr>
          <p:cNvPr id="62" name="Object 61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3343735" y="6804863"/>
            <a:ext cx="13105366" cy="2485557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2762409" y="3213364"/>
            <a:ext cx="14543713" cy="6734935"/>
            <a:chOff x="2762409" y="3213364"/>
            <a:chExt cx="14543713" cy="673493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2409" y="3213364"/>
              <a:ext cx="14543713" cy="6734935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21" name="Object 20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24" name="Object 23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grpSp>
        <p:nvGrpSpPr>
          <p:cNvPr id="1011" name="그룹 1011"/>
          <p:cNvGrpSpPr/>
          <p:nvPr/>
        </p:nvGrpSpPr>
        <p:grpSpPr>
          <a:xfrm>
            <a:off x="-138148" y="0"/>
            <a:ext cx="18461538" cy="702645"/>
            <a:chOff x="-138148" y="0"/>
            <a:chExt cx="18461538" cy="702645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-138148" y="0"/>
              <a:ext cx="18461538" cy="702645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13" name="그룹 1013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35" name="Object 34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14" name="그룹 1014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38" name="Object 37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15" name="그룹 1015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41" name="Object 40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grpSp>
        <p:nvGrpSpPr>
          <p:cNvPr id="1016" name="그룹 1016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17" name="그룹 1017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46" name="Object 45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18" name="그룹 1018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49" name="Object 48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19" name="그룹 1019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52" name="Object 51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grpSp>
        <p:nvGrpSpPr>
          <p:cNvPr id="1020" name="그룹 1020"/>
          <p:cNvGrpSpPr/>
          <p:nvPr/>
        </p:nvGrpSpPr>
        <p:grpSpPr>
          <a:xfrm>
            <a:off x="0" y="702645"/>
            <a:ext cx="18461538" cy="977050"/>
            <a:chOff x="0" y="702645"/>
            <a:chExt cx="18461538" cy="977050"/>
          </a:xfrm>
        </p:grpSpPr>
        <p:pic>
          <p:nvPicPr>
            <p:cNvPr id="56" name="Object 55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0" y="702645"/>
              <a:ext cx="18461538" cy="977050"/>
            </a:xfrm>
            <a:prstGeom prst="rect">
              <a:avLst/>
            </a:prstGeom>
          </p:spPr>
        </p:pic>
      </p:grpSp>
      <p:pic>
        <p:nvPicPr>
          <p:cNvPr id="58" name="Object 57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65980" y="638090"/>
            <a:ext cx="6905933" cy="1139209"/>
          </a:xfrm>
          <a:prstGeom prst="rect">
            <a:avLst/>
          </a:prstGeom>
        </p:spPr>
      </p:pic>
      <p:pic>
        <p:nvPicPr>
          <p:cNvPr id="59" name="Object 58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902649" y="2201783"/>
            <a:ext cx="4051916" cy="900488"/>
          </a:xfrm>
          <a:prstGeom prst="rect">
            <a:avLst/>
          </a:prstGeom>
        </p:spPr>
      </p:pic>
      <p:pic>
        <p:nvPicPr>
          <p:cNvPr id="60" name="Object 59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274449" y="3628830"/>
            <a:ext cx="11828794" cy="769965"/>
          </a:xfrm>
          <a:prstGeom prst="rect">
            <a:avLst/>
          </a:prstGeom>
        </p:spPr>
      </p:pic>
      <p:pic>
        <p:nvPicPr>
          <p:cNvPr id="61" name="Object 60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3558049" y="6093744"/>
            <a:ext cx="13488557" cy="1578842"/>
          </a:xfrm>
          <a:prstGeom prst="rect">
            <a:avLst/>
          </a:prstGeom>
        </p:spPr>
      </p:pic>
      <p:pic>
        <p:nvPicPr>
          <p:cNvPr id="62" name="Object 61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3574041" y="4420253"/>
            <a:ext cx="13197080" cy="1579099"/>
          </a:xfrm>
          <a:prstGeom prst="rect">
            <a:avLst/>
          </a:prstGeom>
        </p:spPr>
      </p:pic>
      <p:pic>
        <p:nvPicPr>
          <p:cNvPr id="63" name="Object 62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3558049" y="7566940"/>
            <a:ext cx="13334985" cy="204185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2762409" y="3213364"/>
            <a:ext cx="14543713" cy="7072350"/>
            <a:chOff x="2762409" y="3213364"/>
            <a:chExt cx="14543713" cy="707235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2409" y="3213364"/>
              <a:ext cx="14543713" cy="707235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21" name="Object 20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24" name="Object 23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grpSp>
        <p:nvGrpSpPr>
          <p:cNvPr id="1011" name="그룹 1011"/>
          <p:cNvGrpSpPr/>
          <p:nvPr/>
        </p:nvGrpSpPr>
        <p:grpSpPr>
          <a:xfrm>
            <a:off x="-138148" y="0"/>
            <a:ext cx="18461538" cy="702645"/>
            <a:chOff x="-138148" y="0"/>
            <a:chExt cx="18461538" cy="702645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-138148" y="0"/>
              <a:ext cx="18461538" cy="702645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13" name="그룹 1013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35" name="Object 34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14" name="그룹 1014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38" name="Object 37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15" name="그룹 1015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41" name="Object 40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grpSp>
        <p:nvGrpSpPr>
          <p:cNvPr id="1016" name="그룹 1016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17" name="그룹 1017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46" name="Object 45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18" name="그룹 1018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49" name="Object 48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19" name="그룹 1019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52" name="Object 51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grpSp>
        <p:nvGrpSpPr>
          <p:cNvPr id="1020" name="그룹 1020"/>
          <p:cNvGrpSpPr/>
          <p:nvPr/>
        </p:nvGrpSpPr>
        <p:grpSpPr>
          <a:xfrm>
            <a:off x="0" y="702645"/>
            <a:ext cx="18461538" cy="977050"/>
            <a:chOff x="0" y="702645"/>
            <a:chExt cx="18461538" cy="977050"/>
          </a:xfrm>
        </p:grpSpPr>
        <p:pic>
          <p:nvPicPr>
            <p:cNvPr id="56" name="Object 55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0" y="702645"/>
              <a:ext cx="18461538" cy="977050"/>
            </a:xfrm>
            <a:prstGeom prst="rect">
              <a:avLst/>
            </a:prstGeom>
          </p:spPr>
        </p:pic>
      </p:grpSp>
      <p:pic>
        <p:nvPicPr>
          <p:cNvPr id="58" name="Object 57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65980" y="638090"/>
            <a:ext cx="6905933" cy="1139209"/>
          </a:xfrm>
          <a:prstGeom prst="rect">
            <a:avLst/>
          </a:prstGeom>
        </p:spPr>
      </p:pic>
      <p:pic>
        <p:nvPicPr>
          <p:cNvPr id="59" name="Object 58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902649" y="2201783"/>
            <a:ext cx="4546926" cy="900488"/>
          </a:xfrm>
          <a:prstGeom prst="rect">
            <a:avLst/>
          </a:prstGeom>
        </p:spPr>
      </p:pic>
      <p:pic>
        <p:nvPicPr>
          <p:cNvPr id="60" name="Object 59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850452" y="5240546"/>
            <a:ext cx="2538061" cy="645842"/>
          </a:xfrm>
          <a:prstGeom prst="rect">
            <a:avLst/>
          </a:prstGeom>
        </p:spPr>
      </p:pic>
      <p:pic>
        <p:nvPicPr>
          <p:cNvPr id="61" name="Object 60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3274449" y="3504811"/>
            <a:ext cx="3358375" cy="769965"/>
          </a:xfrm>
          <a:prstGeom prst="rect">
            <a:avLst/>
          </a:prstGeom>
        </p:spPr>
      </p:pic>
      <p:pic>
        <p:nvPicPr>
          <p:cNvPr id="62" name="Object 61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3631404" y="4258507"/>
            <a:ext cx="13274023" cy="1068976"/>
          </a:xfrm>
          <a:prstGeom prst="rect">
            <a:avLst/>
          </a:prstGeom>
        </p:spPr>
      </p:pic>
      <p:pic>
        <p:nvPicPr>
          <p:cNvPr id="63" name="Object 62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3850452" y="6854393"/>
            <a:ext cx="1485585" cy="645842"/>
          </a:xfrm>
          <a:prstGeom prst="rect">
            <a:avLst/>
          </a:prstGeom>
        </p:spPr>
      </p:pic>
      <p:pic>
        <p:nvPicPr>
          <p:cNvPr id="64" name="Object 63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3850452" y="8495980"/>
            <a:ext cx="2196757" cy="645842"/>
          </a:xfrm>
          <a:prstGeom prst="rect">
            <a:avLst/>
          </a:prstGeom>
        </p:spPr>
      </p:pic>
      <p:pic>
        <p:nvPicPr>
          <p:cNvPr id="65" name="Object 64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4324498" y="5808772"/>
            <a:ext cx="11035604" cy="1049928"/>
          </a:xfrm>
          <a:prstGeom prst="rect">
            <a:avLst/>
          </a:prstGeom>
        </p:spPr>
      </p:pic>
      <p:pic>
        <p:nvPicPr>
          <p:cNvPr id="66" name="Object 65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4324498" y="7435317"/>
            <a:ext cx="12689004" cy="1049928"/>
          </a:xfrm>
          <a:prstGeom prst="rect">
            <a:avLst/>
          </a:prstGeom>
        </p:spPr>
      </p:pic>
      <p:pic>
        <p:nvPicPr>
          <p:cNvPr id="67" name="Object 66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4324498" y="9067410"/>
            <a:ext cx="10704071" cy="104992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2762409" y="3213364"/>
            <a:ext cx="14543713" cy="6870989"/>
            <a:chOff x="2762409" y="3213364"/>
            <a:chExt cx="14543713" cy="687098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2409" y="3213364"/>
              <a:ext cx="14543713" cy="687098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21" name="Object 20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24" name="Object 23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grpSp>
        <p:nvGrpSpPr>
          <p:cNvPr id="1011" name="그룹 1011"/>
          <p:cNvGrpSpPr/>
          <p:nvPr/>
        </p:nvGrpSpPr>
        <p:grpSpPr>
          <a:xfrm>
            <a:off x="-138148" y="0"/>
            <a:ext cx="18461538" cy="702645"/>
            <a:chOff x="-138148" y="0"/>
            <a:chExt cx="18461538" cy="702645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-138148" y="0"/>
              <a:ext cx="18461538" cy="702645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13" name="그룹 1013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35" name="Object 34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14" name="그룹 1014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38" name="Object 37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15" name="그룹 1015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41" name="Object 40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grpSp>
        <p:nvGrpSpPr>
          <p:cNvPr id="1016" name="그룹 1016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17" name="그룹 1017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46" name="Object 45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18" name="그룹 1018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49" name="Object 48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19" name="그룹 1019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52" name="Object 51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grpSp>
        <p:nvGrpSpPr>
          <p:cNvPr id="1020" name="그룹 1020"/>
          <p:cNvGrpSpPr/>
          <p:nvPr/>
        </p:nvGrpSpPr>
        <p:grpSpPr>
          <a:xfrm>
            <a:off x="0" y="702645"/>
            <a:ext cx="18461538" cy="977050"/>
            <a:chOff x="0" y="702645"/>
            <a:chExt cx="18461538" cy="977050"/>
          </a:xfrm>
        </p:grpSpPr>
        <p:pic>
          <p:nvPicPr>
            <p:cNvPr id="56" name="Object 55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0" y="702645"/>
              <a:ext cx="18461538" cy="977050"/>
            </a:xfrm>
            <a:prstGeom prst="rect">
              <a:avLst/>
            </a:prstGeom>
          </p:spPr>
        </p:pic>
      </p:grpSp>
      <p:pic>
        <p:nvPicPr>
          <p:cNvPr id="58" name="Object 57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65980" y="638090"/>
            <a:ext cx="6905933" cy="1139209"/>
          </a:xfrm>
          <a:prstGeom prst="rect">
            <a:avLst/>
          </a:prstGeom>
        </p:spPr>
      </p:pic>
      <p:pic>
        <p:nvPicPr>
          <p:cNvPr id="59" name="Object 58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902649" y="2201783"/>
            <a:ext cx="4546926" cy="900488"/>
          </a:xfrm>
          <a:prstGeom prst="rect">
            <a:avLst/>
          </a:prstGeom>
        </p:spPr>
      </p:pic>
      <p:pic>
        <p:nvPicPr>
          <p:cNvPr id="60" name="Object 59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290430" y="3484973"/>
            <a:ext cx="5098651" cy="769965"/>
          </a:xfrm>
          <a:prstGeom prst="rect">
            <a:avLst/>
          </a:prstGeom>
        </p:spPr>
      </p:pic>
      <p:pic>
        <p:nvPicPr>
          <p:cNvPr id="61" name="Object 60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3663670" y="4242004"/>
            <a:ext cx="2710271" cy="691680"/>
          </a:xfrm>
          <a:prstGeom prst="rect">
            <a:avLst/>
          </a:prstGeom>
        </p:spPr>
      </p:pic>
      <p:pic>
        <p:nvPicPr>
          <p:cNvPr id="62" name="Object 61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3663670" y="6082973"/>
            <a:ext cx="3441519" cy="691680"/>
          </a:xfrm>
          <a:prstGeom prst="rect">
            <a:avLst/>
          </a:prstGeom>
        </p:spPr>
      </p:pic>
      <p:pic>
        <p:nvPicPr>
          <p:cNvPr id="63" name="Object 62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3663670" y="8036517"/>
            <a:ext cx="3921395" cy="691680"/>
          </a:xfrm>
          <a:prstGeom prst="rect">
            <a:avLst/>
          </a:prstGeom>
        </p:spPr>
      </p:pic>
      <p:pic>
        <p:nvPicPr>
          <p:cNvPr id="64" name="Object 63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3946251" y="4894755"/>
            <a:ext cx="13109157" cy="1144909"/>
          </a:xfrm>
          <a:prstGeom prst="rect">
            <a:avLst/>
          </a:prstGeom>
        </p:spPr>
      </p:pic>
      <p:pic>
        <p:nvPicPr>
          <p:cNvPr id="65" name="Object 64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4027883" y="6839340"/>
            <a:ext cx="12425090" cy="1144909"/>
          </a:xfrm>
          <a:prstGeom prst="rect">
            <a:avLst/>
          </a:prstGeom>
        </p:spPr>
      </p:pic>
      <p:pic>
        <p:nvPicPr>
          <p:cNvPr id="66" name="Object 65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4145569" y="8732916"/>
            <a:ext cx="12087213" cy="1125861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grpSp>
        <p:nvGrpSpPr>
          <p:cNvPr id="1006" name="그룹 1006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07" name="그룹 1007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8" name="그룹 1008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21" name="Object 20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24" name="Object 23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grpSp>
        <p:nvGrpSpPr>
          <p:cNvPr id="1010" name="그룹 1010"/>
          <p:cNvGrpSpPr/>
          <p:nvPr/>
        </p:nvGrpSpPr>
        <p:grpSpPr>
          <a:xfrm>
            <a:off x="-138148" y="0"/>
            <a:ext cx="18461538" cy="702645"/>
            <a:chOff x="-138148" y="0"/>
            <a:chExt cx="18461538" cy="702645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-138148" y="0"/>
              <a:ext cx="18461538" cy="702645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12" name="그룹 1012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32" name="Object 31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13" name="그룹 1013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35" name="Object 34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14" name="그룹 1014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38" name="Object 37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grpSp>
        <p:nvGrpSpPr>
          <p:cNvPr id="1015" name="그룹 1015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16" name="그룹 1016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43" name="Object 42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17" name="그룹 1017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46" name="Object 45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18" name="그룹 1018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49" name="Object 48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grpSp>
        <p:nvGrpSpPr>
          <p:cNvPr id="1019" name="그룹 1019"/>
          <p:cNvGrpSpPr/>
          <p:nvPr/>
        </p:nvGrpSpPr>
        <p:grpSpPr>
          <a:xfrm>
            <a:off x="0" y="702645"/>
            <a:ext cx="18461538" cy="977050"/>
            <a:chOff x="0" y="702645"/>
            <a:chExt cx="18461538" cy="977050"/>
          </a:xfrm>
        </p:grpSpPr>
        <p:pic>
          <p:nvPicPr>
            <p:cNvPr id="53" name="Object 52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0" y="702645"/>
              <a:ext cx="18461538" cy="977050"/>
            </a:xfrm>
            <a:prstGeom prst="rect">
              <a:avLst/>
            </a:prstGeom>
          </p:spPr>
        </p:pic>
      </p:grpSp>
      <p:pic>
        <p:nvPicPr>
          <p:cNvPr id="55" name="Object 54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65980" y="638090"/>
            <a:ext cx="2818857" cy="1128314"/>
          </a:xfrm>
          <a:prstGeom prst="rect">
            <a:avLst/>
          </a:prstGeom>
        </p:spPr>
      </p:pic>
      <p:pic>
        <p:nvPicPr>
          <p:cNvPr id="56" name="Object 55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250468" y="3230373"/>
            <a:ext cx="12347204" cy="579014"/>
          </a:xfrm>
          <a:prstGeom prst="rect">
            <a:avLst/>
          </a:prstGeom>
        </p:spPr>
      </p:pic>
      <p:pic>
        <p:nvPicPr>
          <p:cNvPr id="57" name="Object 56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902649" y="2201783"/>
            <a:ext cx="1287583" cy="890964"/>
          </a:xfrm>
          <a:prstGeom prst="rect">
            <a:avLst/>
          </a:prstGeom>
        </p:spPr>
      </p:pic>
      <p:pic>
        <p:nvPicPr>
          <p:cNvPr id="58" name="Object 57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266795" y="3793636"/>
            <a:ext cx="8685709" cy="579023"/>
          </a:xfrm>
          <a:prstGeom prst="rect">
            <a:avLst/>
          </a:prstGeom>
        </p:spPr>
      </p:pic>
      <p:pic>
        <p:nvPicPr>
          <p:cNvPr id="59" name="Object 58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2250468" y="4389525"/>
            <a:ext cx="4604719" cy="579014"/>
          </a:xfrm>
          <a:prstGeom prst="rect">
            <a:avLst/>
          </a:prstGeom>
        </p:spPr>
      </p:pic>
      <p:pic>
        <p:nvPicPr>
          <p:cNvPr id="60" name="Object 59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2250468" y="4920106"/>
            <a:ext cx="10633128" cy="579023"/>
          </a:xfrm>
          <a:prstGeom prst="rect">
            <a:avLst/>
          </a:prstGeom>
        </p:spPr>
      </p:pic>
      <p:pic>
        <p:nvPicPr>
          <p:cNvPr id="61" name="Object 60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2250468" y="5454287"/>
            <a:ext cx="2789138" cy="579014"/>
          </a:xfrm>
          <a:prstGeom prst="rect">
            <a:avLst/>
          </a:prstGeom>
        </p:spPr>
      </p:pic>
      <p:pic>
        <p:nvPicPr>
          <p:cNvPr id="62" name="Object 61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2250468" y="6009375"/>
            <a:ext cx="6904214" cy="579014"/>
          </a:xfrm>
          <a:prstGeom prst="rect">
            <a:avLst/>
          </a:prstGeom>
        </p:spPr>
      </p:pic>
      <p:pic>
        <p:nvPicPr>
          <p:cNvPr id="63" name="Object 62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2240944" y="6603392"/>
            <a:ext cx="14736747" cy="1011833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grpSp>
        <p:nvGrpSpPr>
          <p:cNvPr id="1006" name="그룹 1006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07" name="그룹 1007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8" name="그룹 1008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21" name="Object 20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24" name="Object 23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grpSp>
        <p:nvGrpSpPr>
          <p:cNvPr id="1010" name="그룹 1010"/>
          <p:cNvGrpSpPr/>
          <p:nvPr/>
        </p:nvGrpSpPr>
        <p:grpSpPr>
          <a:xfrm>
            <a:off x="-138148" y="0"/>
            <a:ext cx="18461538" cy="702645"/>
            <a:chOff x="-138148" y="0"/>
            <a:chExt cx="18461538" cy="702645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-138148" y="0"/>
              <a:ext cx="18461538" cy="702645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-87912" y="5945500"/>
            <a:ext cx="18461538" cy="1028549"/>
            <a:chOff x="-87912" y="5945500"/>
            <a:chExt cx="18461538" cy="1028549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-87912" y="5945500"/>
              <a:ext cx="18461538" cy="1028549"/>
            </a:xfrm>
            <a:prstGeom prst="rect">
              <a:avLst/>
            </a:prstGeom>
          </p:spPr>
        </p:pic>
      </p:grpSp>
      <p:pic>
        <p:nvPicPr>
          <p:cNvPr id="33" name="Object 3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959925" y="4173885"/>
            <a:ext cx="6580478" cy="20287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702645"/>
            <a:ext cx="18461538" cy="977050"/>
            <a:chOff x="0" y="702645"/>
            <a:chExt cx="18461538" cy="97705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02645"/>
              <a:ext cx="18461538" cy="97705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138148" y="0"/>
            <a:ext cx="18461538" cy="702645"/>
            <a:chOff x="-138148" y="0"/>
            <a:chExt cx="18461538" cy="70264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38148" y="0"/>
              <a:ext cx="18461538" cy="70264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19" name="Object 18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grpSp>
        <p:nvGrpSpPr>
          <p:cNvPr id="1008" name="그룹 1008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09" name="그룹 1009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24" name="Object 23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30" name="Object 29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pic>
        <p:nvPicPr>
          <p:cNvPr id="33" name="Object 3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65979" y="638090"/>
            <a:ext cx="7025372" cy="1126448"/>
          </a:xfrm>
          <a:prstGeom prst="rect">
            <a:avLst/>
          </a:prstGeom>
        </p:spPr>
      </p:pic>
      <p:pic>
        <p:nvPicPr>
          <p:cNvPr id="34" name="Object 3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902649" y="2201783"/>
            <a:ext cx="4059831" cy="903059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2270304" y="3216560"/>
            <a:ext cx="13397428" cy="4709934"/>
            <a:chOff x="2270304" y="3216560"/>
            <a:chExt cx="13397428" cy="4709934"/>
          </a:xfrm>
        </p:grpSpPr>
        <p:grpSp>
          <p:nvGrpSpPr>
            <p:cNvPr id="1013" name="그룹 1013"/>
            <p:cNvGrpSpPr/>
            <p:nvPr/>
          </p:nvGrpSpPr>
          <p:grpSpPr>
            <a:xfrm>
              <a:off x="2270304" y="3216560"/>
              <a:ext cx="13397428" cy="4709934"/>
              <a:chOff x="2270304" y="3216560"/>
              <a:chExt cx="13397428" cy="4709934"/>
            </a:xfrm>
          </p:grpSpPr>
          <p:pic>
            <p:nvPicPr>
              <p:cNvPr id="37" name="Object 36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270304" y="3216560"/>
                <a:ext cx="13397428" cy="4709934"/>
              </a:xfrm>
              <a:prstGeom prst="rect">
                <a:avLst/>
              </a:prstGeom>
            </p:spPr>
          </p:pic>
        </p:grpSp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639656" y="3687946"/>
              <a:ext cx="2544508" cy="767489"/>
            </a:xfrm>
            <a:prstGeom prst="rect">
              <a:avLst/>
            </a:prstGeom>
          </p:spPr>
        </p:pic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645370" y="4673074"/>
              <a:ext cx="12611575" cy="1142223"/>
            </a:xfrm>
            <a:prstGeom prst="rect">
              <a:avLst/>
            </a:prstGeom>
          </p:spPr>
        </p:pic>
        <p:pic>
          <p:nvPicPr>
            <p:cNvPr id="41" name="Object 40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683723" y="6020298"/>
              <a:ext cx="12567680" cy="1142223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11543348" y="8294026"/>
            <a:ext cx="6473638" cy="1392622"/>
            <a:chOff x="11543348" y="8294026"/>
            <a:chExt cx="6473638" cy="1392622"/>
          </a:xfrm>
        </p:grpSpPr>
        <p:pic>
          <p:nvPicPr>
            <p:cNvPr id="44" name="Object 43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503608" y="8254283"/>
              <a:ext cx="6430676" cy="476134"/>
            </a:xfrm>
            <a:prstGeom prst="rect">
              <a:avLst/>
            </a:prstGeom>
          </p:spPr>
        </p:pic>
        <p:pic>
          <p:nvPicPr>
            <p:cNvPr id="45" name="Object 44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503608" y="8753192"/>
              <a:ext cx="6091686" cy="485657"/>
            </a:xfrm>
            <a:prstGeom prst="rect">
              <a:avLst/>
            </a:prstGeom>
          </p:spPr>
        </p:pic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503605" y="9271180"/>
              <a:ext cx="6091686" cy="48565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702645"/>
            <a:ext cx="18461538" cy="977050"/>
            <a:chOff x="0" y="702645"/>
            <a:chExt cx="18461538" cy="97705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02645"/>
              <a:ext cx="18461538" cy="97705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138148" y="0"/>
            <a:ext cx="18461538" cy="702645"/>
            <a:chOff x="-138148" y="0"/>
            <a:chExt cx="18461538" cy="70264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38148" y="0"/>
              <a:ext cx="18461538" cy="70264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19" name="Object 18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grpSp>
        <p:nvGrpSpPr>
          <p:cNvPr id="1008" name="그룹 1008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09" name="그룹 1009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24" name="Object 23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30" name="Object 29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pic>
        <p:nvPicPr>
          <p:cNvPr id="33" name="Object 3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65979" y="638090"/>
            <a:ext cx="7025372" cy="1126448"/>
          </a:xfrm>
          <a:prstGeom prst="rect">
            <a:avLst/>
          </a:prstGeom>
        </p:spPr>
      </p:pic>
      <p:pic>
        <p:nvPicPr>
          <p:cNvPr id="34" name="Object 3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902649" y="2201783"/>
            <a:ext cx="4638250" cy="893535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2270304" y="3216560"/>
            <a:ext cx="13397428" cy="6215492"/>
            <a:chOff x="2270304" y="3216560"/>
            <a:chExt cx="13397428" cy="6215492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270304" y="3216560"/>
              <a:ext cx="13397428" cy="6215492"/>
            </a:xfrm>
            <a:prstGeom prst="rect">
              <a:avLst/>
            </a:prstGeom>
          </p:spPr>
        </p:pic>
      </p:grpSp>
      <p:pic>
        <p:nvPicPr>
          <p:cNvPr id="38" name="Object 3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639659" y="3687944"/>
            <a:ext cx="1580222" cy="767489"/>
          </a:xfrm>
          <a:prstGeom prst="rect">
            <a:avLst/>
          </a:prstGeom>
        </p:spPr>
      </p:pic>
      <p:pic>
        <p:nvPicPr>
          <p:cNvPr id="39" name="Object 38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723297" y="4707375"/>
            <a:ext cx="3571451" cy="689204"/>
          </a:xfrm>
          <a:prstGeom prst="rect">
            <a:avLst/>
          </a:prstGeom>
        </p:spPr>
      </p:pic>
      <p:pic>
        <p:nvPicPr>
          <p:cNvPr id="40" name="Object 39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723297" y="7147049"/>
            <a:ext cx="5968184" cy="677746"/>
          </a:xfrm>
          <a:prstGeom prst="rect">
            <a:avLst/>
          </a:prstGeom>
        </p:spPr>
      </p:pic>
      <p:pic>
        <p:nvPicPr>
          <p:cNvPr id="41" name="Object 40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170306" y="5534649"/>
            <a:ext cx="11333975" cy="689204"/>
          </a:xfrm>
          <a:prstGeom prst="rect">
            <a:avLst/>
          </a:prstGeom>
        </p:spPr>
      </p:pic>
      <p:pic>
        <p:nvPicPr>
          <p:cNvPr id="42" name="Object 41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184963" y="7841687"/>
            <a:ext cx="11674851" cy="689204"/>
          </a:xfrm>
          <a:prstGeom prst="rect">
            <a:avLst/>
          </a:prstGeom>
        </p:spPr>
      </p:pic>
      <p:pic>
        <p:nvPicPr>
          <p:cNvPr id="43" name="Object 42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230984" y="6236484"/>
            <a:ext cx="9299147" cy="6892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702645"/>
            <a:ext cx="18461538" cy="977050"/>
            <a:chOff x="0" y="702645"/>
            <a:chExt cx="18461538" cy="97705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02645"/>
              <a:ext cx="18461538" cy="97705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138148" y="0"/>
            <a:ext cx="18461538" cy="702645"/>
            <a:chOff x="-138148" y="0"/>
            <a:chExt cx="18461538" cy="70264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38148" y="0"/>
              <a:ext cx="18461538" cy="70264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19" name="Object 18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grpSp>
        <p:nvGrpSpPr>
          <p:cNvPr id="1008" name="그룹 1008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09" name="그룹 1009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24" name="Object 23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30" name="Object 29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pic>
        <p:nvPicPr>
          <p:cNvPr id="33" name="Object 3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65979" y="638090"/>
            <a:ext cx="7025372" cy="1126448"/>
          </a:xfrm>
          <a:prstGeom prst="rect">
            <a:avLst/>
          </a:prstGeom>
        </p:spPr>
      </p:pic>
      <p:pic>
        <p:nvPicPr>
          <p:cNvPr id="34" name="Object 3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902649" y="2201783"/>
            <a:ext cx="4638250" cy="893535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2270304" y="3216560"/>
            <a:ext cx="13397428" cy="5615015"/>
            <a:chOff x="2270304" y="3216560"/>
            <a:chExt cx="13397428" cy="5615015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270304" y="3216560"/>
              <a:ext cx="13397428" cy="5615015"/>
            </a:xfrm>
            <a:prstGeom prst="rect">
              <a:avLst/>
            </a:prstGeom>
          </p:spPr>
        </p:pic>
      </p:grpSp>
      <p:pic>
        <p:nvPicPr>
          <p:cNvPr id="38" name="Object 3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639659" y="3687944"/>
            <a:ext cx="2403661" cy="767480"/>
          </a:xfrm>
          <a:prstGeom prst="rect">
            <a:avLst/>
          </a:prstGeom>
        </p:spPr>
      </p:pic>
      <p:pic>
        <p:nvPicPr>
          <p:cNvPr id="39" name="Object 38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723297" y="6419546"/>
            <a:ext cx="5968185" cy="677747"/>
          </a:xfrm>
          <a:prstGeom prst="rect">
            <a:avLst/>
          </a:prstGeom>
        </p:spPr>
      </p:pic>
      <p:pic>
        <p:nvPicPr>
          <p:cNvPr id="40" name="Object 39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170306" y="4696554"/>
            <a:ext cx="5781604" cy="689204"/>
          </a:xfrm>
          <a:prstGeom prst="rect">
            <a:avLst/>
          </a:prstGeom>
        </p:spPr>
      </p:pic>
      <p:pic>
        <p:nvPicPr>
          <p:cNvPr id="41" name="Object 40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184963" y="7095136"/>
            <a:ext cx="10344318" cy="1142223"/>
          </a:xfrm>
          <a:prstGeom prst="rect">
            <a:avLst/>
          </a:prstGeom>
        </p:spPr>
      </p:pic>
      <p:pic>
        <p:nvPicPr>
          <p:cNvPr id="42" name="Object 41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184963" y="5396037"/>
            <a:ext cx="11722204" cy="6892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702645"/>
            <a:ext cx="18461538" cy="977050"/>
            <a:chOff x="0" y="702645"/>
            <a:chExt cx="18461538" cy="97705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02645"/>
              <a:ext cx="18461538" cy="97705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138148" y="0"/>
            <a:ext cx="18461538" cy="702645"/>
            <a:chOff x="-138148" y="0"/>
            <a:chExt cx="18461538" cy="70264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38148" y="0"/>
              <a:ext cx="18461538" cy="70264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19" name="Object 18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grpSp>
        <p:nvGrpSpPr>
          <p:cNvPr id="1008" name="그룹 1008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09" name="그룹 1009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24" name="Object 23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30" name="Object 29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pic>
        <p:nvPicPr>
          <p:cNvPr id="33" name="Object 3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65979" y="638090"/>
            <a:ext cx="7025372" cy="1126448"/>
          </a:xfrm>
          <a:prstGeom prst="rect">
            <a:avLst/>
          </a:prstGeom>
        </p:spPr>
      </p:pic>
      <p:pic>
        <p:nvPicPr>
          <p:cNvPr id="34" name="Object 3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902649" y="2201783"/>
            <a:ext cx="4638250" cy="893535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2762409" y="3213364"/>
            <a:ext cx="11993878" cy="2968802"/>
            <a:chOff x="2762409" y="3213364"/>
            <a:chExt cx="11993878" cy="2968802"/>
          </a:xfrm>
        </p:grpSpPr>
        <p:grpSp>
          <p:nvGrpSpPr>
            <p:cNvPr id="1013" name="그룹 1013"/>
            <p:cNvGrpSpPr/>
            <p:nvPr/>
          </p:nvGrpSpPr>
          <p:grpSpPr>
            <a:xfrm>
              <a:off x="2762409" y="3213364"/>
              <a:ext cx="11993878" cy="2968802"/>
              <a:chOff x="2762409" y="3213364"/>
              <a:chExt cx="11993878" cy="2968802"/>
            </a:xfrm>
          </p:grpSpPr>
          <p:pic>
            <p:nvPicPr>
              <p:cNvPr id="37" name="Object 36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762409" y="3213364"/>
                <a:ext cx="11993878" cy="2968802"/>
              </a:xfrm>
              <a:prstGeom prst="rect">
                <a:avLst/>
              </a:prstGeom>
            </p:spPr>
          </p:pic>
        </p:grpSp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075869" y="3613413"/>
              <a:ext cx="1685812" cy="643498"/>
            </a:xfrm>
            <a:prstGeom prst="rect">
              <a:avLst/>
            </a:prstGeom>
          </p:spPr>
        </p:pic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526213" y="4364627"/>
              <a:ext cx="8192129" cy="590957"/>
            </a:xfrm>
            <a:prstGeom prst="rect">
              <a:avLst/>
            </a:prstGeom>
          </p:spPr>
        </p:pic>
        <p:pic>
          <p:nvPicPr>
            <p:cNvPr id="41" name="Object 40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538652" y="4958258"/>
              <a:ext cx="10066538" cy="966138"/>
            </a:xfrm>
            <a:prstGeom prst="rect">
              <a:avLst/>
            </a:prstGeom>
          </p:spPr>
        </p:pic>
      </p:grpSp>
      <p:pic>
        <p:nvPicPr>
          <p:cNvPr id="43" name="Object 42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210031" y="6214549"/>
            <a:ext cx="10781292" cy="403035"/>
          </a:xfrm>
          <a:prstGeom prst="rect">
            <a:avLst/>
          </a:prstGeom>
        </p:spPr>
      </p:pic>
      <p:grpSp>
        <p:nvGrpSpPr>
          <p:cNvPr id="1014" name="그룹 1014"/>
          <p:cNvGrpSpPr/>
          <p:nvPr/>
        </p:nvGrpSpPr>
        <p:grpSpPr>
          <a:xfrm>
            <a:off x="2762409" y="7059004"/>
            <a:ext cx="11993878" cy="2966244"/>
            <a:chOff x="2762409" y="7059004"/>
            <a:chExt cx="11993878" cy="2966244"/>
          </a:xfrm>
        </p:grpSpPr>
        <p:grpSp>
          <p:nvGrpSpPr>
            <p:cNvPr id="1015" name="그룹 1015"/>
            <p:cNvGrpSpPr/>
            <p:nvPr/>
          </p:nvGrpSpPr>
          <p:grpSpPr>
            <a:xfrm>
              <a:off x="2762409" y="7059004"/>
              <a:ext cx="11993878" cy="2966244"/>
              <a:chOff x="2762409" y="7059004"/>
              <a:chExt cx="11993878" cy="2966244"/>
            </a:xfrm>
          </p:grpSpPr>
          <p:pic>
            <p:nvPicPr>
              <p:cNvPr id="46" name="Object 45"/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2762409" y="7059004"/>
                <a:ext cx="11993878" cy="2966244"/>
              </a:xfrm>
              <a:prstGeom prst="rect">
                <a:avLst/>
              </a:prstGeom>
            </p:spPr>
          </p:pic>
        </p:grpSp>
        <p:pic>
          <p:nvPicPr>
            <p:cNvPr id="48" name="Object 47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075869" y="7459053"/>
              <a:ext cx="1344412" cy="643498"/>
            </a:xfrm>
            <a:prstGeom prst="rect">
              <a:avLst/>
            </a:prstGeom>
          </p:spPr>
        </p:pic>
        <p:pic>
          <p:nvPicPr>
            <p:cNvPr id="49" name="Object 48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526213" y="8143599"/>
              <a:ext cx="10358376" cy="966138"/>
            </a:xfrm>
            <a:prstGeom prst="rect">
              <a:avLst/>
            </a:prstGeom>
          </p:spPr>
        </p:pic>
        <p:pic>
          <p:nvPicPr>
            <p:cNvPr id="50" name="Object 49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472036" y="9109797"/>
              <a:ext cx="4767148" cy="59095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702645"/>
            <a:ext cx="18461538" cy="977050"/>
            <a:chOff x="0" y="702645"/>
            <a:chExt cx="18461538" cy="97705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02645"/>
              <a:ext cx="18461538" cy="97705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138148" y="0"/>
            <a:ext cx="18461538" cy="702645"/>
            <a:chOff x="-138148" y="0"/>
            <a:chExt cx="18461538" cy="70264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38148" y="0"/>
              <a:ext cx="18461538" cy="70264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19" name="Object 18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grpSp>
        <p:nvGrpSpPr>
          <p:cNvPr id="1008" name="그룹 1008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09" name="그룹 1009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24" name="Object 23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30" name="Object 29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pic>
        <p:nvPicPr>
          <p:cNvPr id="33" name="Object 3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65979" y="638090"/>
            <a:ext cx="7025372" cy="1126448"/>
          </a:xfrm>
          <a:prstGeom prst="rect">
            <a:avLst/>
          </a:prstGeom>
        </p:spPr>
      </p:pic>
      <p:pic>
        <p:nvPicPr>
          <p:cNvPr id="34" name="Object 3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902649" y="2201783"/>
            <a:ext cx="4638250" cy="893535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2270304" y="3216560"/>
            <a:ext cx="13397428" cy="6215492"/>
            <a:chOff x="2270304" y="3216560"/>
            <a:chExt cx="13397428" cy="6215492"/>
          </a:xfrm>
        </p:grpSpPr>
        <p:grpSp>
          <p:nvGrpSpPr>
            <p:cNvPr id="1013" name="그룹 1013"/>
            <p:cNvGrpSpPr/>
            <p:nvPr/>
          </p:nvGrpSpPr>
          <p:grpSpPr>
            <a:xfrm>
              <a:off x="2270304" y="3216560"/>
              <a:ext cx="13397428" cy="6215492"/>
              <a:chOff x="2270304" y="3216560"/>
              <a:chExt cx="13397428" cy="6215492"/>
            </a:xfrm>
          </p:grpSpPr>
          <p:pic>
            <p:nvPicPr>
              <p:cNvPr id="37" name="Object 36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270304" y="3216560"/>
                <a:ext cx="13397428" cy="6215492"/>
              </a:xfrm>
              <a:prstGeom prst="rect">
                <a:avLst/>
              </a:prstGeom>
            </p:spPr>
          </p:pic>
        </p:grpSp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639659" y="3687944"/>
              <a:ext cx="2394137" cy="767489"/>
            </a:xfrm>
            <a:prstGeom prst="rect">
              <a:avLst/>
            </a:prstGeom>
          </p:spPr>
        </p:pic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723297" y="4707373"/>
              <a:ext cx="1632537" cy="689204"/>
            </a:xfrm>
            <a:prstGeom prst="rect">
              <a:avLst/>
            </a:prstGeom>
          </p:spPr>
        </p:pic>
        <p:pic>
          <p:nvPicPr>
            <p:cNvPr id="41" name="Object 40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723297" y="7051811"/>
              <a:ext cx="1632537" cy="689204"/>
            </a:xfrm>
            <a:prstGeom prst="rect">
              <a:avLst/>
            </a:prstGeom>
          </p:spPr>
        </p:pic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170306" y="5534649"/>
              <a:ext cx="9869061" cy="689204"/>
            </a:xfrm>
            <a:prstGeom prst="rect">
              <a:avLst/>
            </a:prstGeom>
          </p:spPr>
        </p:pic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184963" y="7841687"/>
              <a:ext cx="7388403" cy="672632"/>
            </a:xfrm>
            <a:prstGeom prst="rect">
              <a:avLst/>
            </a:prstGeom>
          </p:spPr>
        </p:pic>
        <p:pic>
          <p:nvPicPr>
            <p:cNvPr id="44" name="Object 43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246025" y="6132001"/>
              <a:ext cx="5918032" cy="6701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702645"/>
            <a:ext cx="18461538" cy="977050"/>
            <a:chOff x="0" y="702645"/>
            <a:chExt cx="18461538" cy="97705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02645"/>
              <a:ext cx="18461538" cy="97705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138148" y="0"/>
            <a:ext cx="18461538" cy="702645"/>
            <a:chOff x="-138148" y="0"/>
            <a:chExt cx="18461538" cy="70264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38148" y="0"/>
              <a:ext cx="18461538" cy="70264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19" name="Object 18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grpSp>
        <p:nvGrpSpPr>
          <p:cNvPr id="1008" name="그룹 1008"/>
          <p:cNvGrpSpPr/>
          <p:nvPr/>
        </p:nvGrpSpPr>
        <p:grpSpPr>
          <a:xfrm>
            <a:off x="477131" y="247770"/>
            <a:ext cx="888092" cy="190476"/>
            <a:chOff x="477131" y="247770"/>
            <a:chExt cx="888092" cy="190476"/>
          </a:xfrm>
        </p:grpSpPr>
        <p:grpSp>
          <p:nvGrpSpPr>
            <p:cNvPr id="1009" name="그룹 1009"/>
            <p:cNvGrpSpPr/>
            <p:nvPr/>
          </p:nvGrpSpPr>
          <p:grpSpPr>
            <a:xfrm>
              <a:off x="1174746" y="247770"/>
              <a:ext cx="190476" cy="190476"/>
              <a:chOff x="1174746" y="247770"/>
              <a:chExt cx="190476" cy="190476"/>
            </a:xfrm>
          </p:grpSpPr>
          <p:pic>
            <p:nvPicPr>
              <p:cNvPr id="24" name="Object 23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174746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825938" y="247770"/>
              <a:ext cx="190476" cy="190476"/>
              <a:chOff x="825938" y="247770"/>
              <a:chExt cx="190476" cy="190476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825938" y="247770"/>
                <a:ext cx="190476" cy="190476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477131" y="247770"/>
              <a:ext cx="190476" cy="190476"/>
              <a:chOff x="477131" y="247770"/>
              <a:chExt cx="190476" cy="190476"/>
            </a:xfrm>
          </p:grpSpPr>
          <p:pic>
            <p:nvPicPr>
              <p:cNvPr id="30" name="Object 29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77131" y="247770"/>
                <a:ext cx="190476" cy="190476"/>
              </a:xfrm>
              <a:prstGeom prst="rect">
                <a:avLst/>
              </a:prstGeom>
            </p:spPr>
          </p:pic>
        </p:grpSp>
      </p:grpSp>
      <p:pic>
        <p:nvPicPr>
          <p:cNvPr id="33" name="Object 3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65979" y="638090"/>
            <a:ext cx="7025372" cy="1126448"/>
          </a:xfrm>
          <a:prstGeom prst="rect">
            <a:avLst/>
          </a:prstGeom>
        </p:spPr>
      </p:pic>
      <p:pic>
        <p:nvPicPr>
          <p:cNvPr id="34" name="Object 3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902649" y="2201783"/>
            <a:ext cx="4638250" cy="893535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2270304" y="3216560"/>
            <a:ext cx="13397428" cy="4042628"/>
            <a:chOff x="2270304" y="3216560"/>
            <a:chExt cx="13397428" cy="4042628"/>
          </a:xfrm>
        </p:grpSpPr>
        <p:grpSp>
          <p:nvGrpSpPr>
            <p:cNvPr id="1013" name="그룹 1013"/>
            <p:cNvGrpSpPr/>
            <p:nvPr/>
          </p:nvGrpSpPr>
          <p:grpSpPr>
            <a:xfrm>
              <a:off x="2270304" y="3216560"/>
              <a:ext cx="13397428" cy="4042628"/>
              <a:chOff x="2270304" y="3216560"/>
              <a:chExt cx="13397428" cy="4042628"/>
            </a:xfrm>
          </p:grpSpPr>
          <p:pic>
            <p:nvPicPr>
              <p:cNvPr id="37" name="Object 36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270304" y="3216560"/>
                <a:ext cx="13397428" cy="4042628"/>
              </a:xfrm>
              <a:prstGeom prst="rect">
                <a:avLst/>
              </a:prstGeom>
            </p:spPr>
          </p:pic>
        </p:grpSp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639659" y="3687944"/>
              <a:ext cx="3268118" cy="767489"/>
            </a:xfrm>
            <a:prstGeom prst="rect">
              <a:avLst/>
            </a:prstGeom>
          </p:spPr>
        </p:pic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096754" y="4826476"/>
              <a:ext cx="11074547" cy="689204"/>
            </a:xfrm>
            <a:prstGeom prst="rect">
              <a:avLst/>
            </a:prstGeom>
          </p:spPr>
        </p:pic>
        <p:pic>
          <p:nvPicPr>
            <p:cNvPr id="41" name="Object 40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096754" y="5726954"/>
              <a:ext cx="6808137" cy="6916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>officegen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officegen</dc:creator>
  <cp:lastModifiedBy>officegen</cp:lastModifiedBy>
  <cp:revision>1</cp:revision>
  <dcterms:created xsi:type="dcterms:W3CDTF">2023-06-05T14:53:43Z</dcterms:created>
  <dcterms:modified xsi:type="dcterms:W3CDTF">2023-06-05T14:53:43Z</dcterms:modified>
</cp:coreProperties>
</file>