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31.png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89.pn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3.png"/><Relationship Id="rId7" Type="http://schemas.openxmlformats.org/officeDocument/2006/relationships/image" Target="../media/image3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3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31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1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31.png"/><Relationship Id="rId9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03.png"/><Relationship Id="rId7" Type="http://schemas.openxmlformats.org/officeDocument/2006/relationships/image" Target="../media/image32.png"/><Relationship Id="rId12" Type="http://schemas.openxmlformats.org/officeDocument/2006/relationships/image" Target="../media/image12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31.png"/><Relationship Id="rId9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03.png"/><Relationship Id="rId7" Type="http://schemas.openxmlformats.org/officeDocument/2006/relationships/image" Target="../media/image13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32.png"/><Relationship Id="rId10" Type="http://schemas.openxmlformats.org/officeDocument/2006/relationships/image" Target="../media/image132.png"/><Relationship Id="rId4" Type="http://schemas.openxmlformats.org/officeDocument/2006/relationships/image" Target="../media/image31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2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31.png"/><Relationship Id="rId4" Type="http://schemas.openxmlformats.org/officeDocument/2006/relationships/image" Target="../media/image135.png"/><Relationship Id="rId9" Type="http://schemas.openxmlformats.org/officeDocument/2006/relationships/image" Target="../media/image1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0.png"/><Relationship Id="rId7" Type="http://schemas.openxmlformats.org/officeDocument/2006/relationships/image" Target="../media/image3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5" Type="http://schemas.openxmlformats.org/officeDocument/2006/relationships/image" Target="../media/image142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4.png"/><Relationship Id="rId7" Type="http://schemas.openxmlformats.org/officeDocument/2006/relationships/image" Target="../media/image14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151.png"/><Relationship Id="rId5" Type="http://schemas.openxmlformats.org/officeDocument/2006/relationships/image" Target="../media/image135.png"/><Relationship Id="rId10" Type="http://schemas.openxmlformats.org/officeDocument/2006/relationships/image" Target="../media/image150.png"/><Relationship Id="rId4" Type="http://schemas.openxmlformats.org/officeDocument/2006/relationships/image" Target="../media/image146.png"/><Relationship Id="rId9" Type="http://schemas.openxmlformats.org/officeDocument/2006/relationships/image" Target="../media/image1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4.png"/><Relationship Id="rId4" Type="http://schemas.openxmlformats.org/officeDocument/2006/relationships/image" Target="../media/image1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0.png"/><Relationship Id="rId7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0.png"/><Relationship Id="rId7" Type="http://schemas.openxmlformats.org/officeDocument/2006/relationships/image" Target="../media/image5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2.png"/><Relationship Id="rId10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30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29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32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31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2.png"/><Relationship Id="rId7" Type="http://schemas.openxmlformats.org/officeDocument/2006/relationships/image" Target="../media/image31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31.png"/><Relationship Id="rId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082707" y="-3965579"/>
            <a:ext cx="13153551" cy="13153551"/>
            <a:chOff x="-1082707" y="-3965579"/>
            <a:chExt cx="13153551" cy="131535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082707" y="-3965579"/>
              <a:ext cx="13153551" cy="131535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556253" y="-1644639"/>
            <a:ext cx="7729462" cy="7729462"/>
            <a:chOff x="10556253" y="-1644639"/>
            <a:chExt cx="7729462" cy="77294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6253" y="-1644639"/>
              <a:ext cx="7729462" cy="77294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7126" y="1220743"/>
            <a:ext cx="14022012" cy="547512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9270715"/>
            <a:ext cx="18368270" cy="35714"/>
            <a:chOff x="0" y="9270715"/>
            <a:chExt cx="18368270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270715"/>
              <a:ext cx="18368270" cy="3571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5533" y="5916619"/>
            <a:ext cx="3912801" cy="113174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10017" y="7674968"/>
            <a:ext cx="2014195" cy="155234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95881" y="7420024"/>
            <a:ext cx="1973728" cy="19835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054076" y="4087552"/>
            <a:ext cx="2633955" cy="4050158"/>
            <a:chOff x="15054076" y="4087552"/>
            <a:chExt cx="2633955" cy="405015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54076" y="4087552"/>
              <a:ext cx="2633955" cy="405015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073" y="841035"/>
            <a:ext cx="9423223" cy="213045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6495" y="3268065"/>
            <a:ext cx="5525263" cy="145453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2897" y="5255579"/>
            <a:ext cx="11924965" cy="2951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802942" y="4396482"/>
            <a:ext cx="4112274" cy="4182370"/>
            <a:chOff x="13802942" y="4396482"/>
            <a:chExt cx="4112274" cy="418237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2942" y="4396482"/>
              <a:ext cx="4112274" cy="41823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03423" y="6112631"/>
            <a:ext cx="855739" cy="976003"/>
            <a:chOff x="4503423" y="6112631"/>
            <a:chExt cx="855739" cy="9760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3423" y="6112631"/>
              <a:ext cx="855739" cy="97600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42857" y="6112631"/>
            <a:ext cx="855739" cy="976003"/>
            <a:chOff x="9142857" y="6112631"/>
            <a:chExt cx="855739" cy="97600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857" y="6112631"/>
              <a:ext cx="855739" cy="97600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1073" y="841035"/>
            <a:ext cx="9423223" cy="213045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6933" y="3422799"/>
            <a:ext cx="5475574" cy="145100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95245" y="5209310"/>
            <a:ext cx="3678413" cy="292389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855" y="4786590"/>
            <a:ext cx="3857088" cy="484416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80600" y="5165653"/>
            <a:ext cx="4424708" cy="2949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2975" y="1984957"/>
            <a:ext cx="5280168" cy="244353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0308" y="565799"/>
            <a:ext cx="4757957" cy="2070719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8967" y="2298258"/>
            <a:ext cx="13841455" cy="70352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947239" y="2244647"/>
            <a:ext cx="8895070" cy="6322798"/>
            <a:chOff x="6947239" y="2244647"/>
            <a:chExt cx="8895070" cy="632279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7239" y="2244647"/>
              <a:ext cx="8895070" cy="6322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2975" y="1984957"/>
            <a:ext cx="5280168" cy="244353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7721" y="764619"/>
            <a:ext cx="5191587" cy="207072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108313" y="6317837"/>
            <a:ext cx="1625154" cy="3967877"/>
            <a:chOff x="15108313" y="6317837"/>
            <a:chExt cx="1625154" cy="396787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8313" y="6317837"/>
              <a:ext cx="1625154" cy="396787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569469" y="6317837"/>
            <a:ext cx="1716245" cy="3967877"/>
            <a:chOff x="16569469" y="6317837"/>
            <a:chExt cx="1716245" cy="396787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69469" y="6317837"/>
              <a:ext cx="1716245" cy="396787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61021" y="2616311"/>
            <a:ext cx="4561773" cy="115746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1497" y="4689703"/>
            <a:ext cx="8008211" cy="115746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1497" y="6806903"/>
            <a:ext cx="5525764" cy="1157469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31027" y="3496572"/>
            <a:ext cx="3427302" cy="99953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31027" y="5459441"/>
            <a:ext cx="3728416" cy="99953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40551" y="7699422"/>
            <a:ext cx="8426873" cy="18602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2975" y="1984957"/>
            <a:ext cx="5280168" cy="244353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5821" y="571661"/>
            <a:ext cx="9606121" cy="20514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904641" y="6537765"/>
            <a:ext cx="1923808" cy="3454209"/>
            <a:chOff x="11904641" y="6537765"/>
            <a:chExt cx="1923808" cy="345420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04641" y="6537765"/>
              <a:ext cx="1923808" cy="345420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94153" y="5828912"/>
            <a:ext cx="2079223" cy="4163062"/>
            <a:chOff x="14594153" y="5828912"/>
            <a:chExt cx="2079223" cy="416306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4153" y="5828912"/>
              <a:ext cx="2079223" cy="416306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05744" y="2911582"/>
            <a:ext cx="5302708" cy="432388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645978" y="2915371"/>
            <a:ext cx="3929091" cy="274914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697" y="5938402"/>
            <a:ext cx="4095070" cy="2003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2975" y="1984957"/>
            <a:ext cx="5280168" cy="244353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1719" y="562037"/>
            <a:ext cx="8929082" cy="207072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1299" y="2890427"/>
            <a:ext cx="5375013" cy="116750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01775" y="4611280"/>
            <a:ext cx="4245955" cy="115488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9072" y="3597724"/>
            <a:ext cx="6798523" cy="104027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01775" y="6767042"/>
            <a:ext cx="4254289" cy="115488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25062" y="5338652"/>
            <a:ext cx="10313133" cy="17232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59072" y="7638119"/>
            <a:ext cx="11691533" cy="17232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2975" y="1984957"/>
            <a:ext cx="5280168" cy="244353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4700" y="3157216"/>
            <a:ext cx="12980865" cy="236505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4889" y="5550127"/>
            <a:ext cx="13024206" cy="169634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74889" y="7273365"/>
            <a:ext cx="12924511" cy="236451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61719" y="562037"/>
            <a:ext cx="8929082" cy="207072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70142" y="2236285"/>
            <a:ext cx="3105233" cy="11606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2975" y="1984957"/>
            <a:ext cx="5280168" cy="244353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9525" y="1991384"/>
            <a:ext cx="13095738" cy="736635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61719" y="562037"/>
            <a:ext cx="8929082" cy="2070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60628" y="3033266"/>
            <a:ext cx="6171429" cy="6158730"/>
            <a:chOff x="11460628" y="3033266"/>
            <a:chExt cx="6171429" cy="615873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0628" y="3033266"/>
              <a:ext cx="6171429" cy="615873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073" y="841035"/>
            <a:ext cx="12081328" cy="213045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2726" y="3034822"/>
            <a:ext cx="6262256" cy="162998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61" y="4303106"/>
            <a:ext cx="9738860" cy="162250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61" y="5723738"/>
            <a:ext cx="5544908" cy="162250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9685" y="7137091"/>
            <a:ext cx="10123317" cy="26300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504106" y="6838828"/>
            <a:ext cx="2433440" cy="2654457"/>
            <a:chOff x="12504106" y="6838828"/>
            <a:chExt cx="2433440" cy="26544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04106" y="6838828"/>
              <a:ext cx="2433440" cy="26544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51385" y="3632090"/>
            <a:ext cx="5787021" cy="5386936"/>
            <a:chOff x="751385" y="3632090"/>
            <a:chExt cx="5787021" cy="538693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385" y="3632090"/>
              <a:ext cx="5787021" cy="538693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322409" y="6525644"/>
            <a:ext cx="2176019" cy="2967641"/>
            <a:chOff x="15322409" y="6525644"/>
            <a:chExt cx="2176019" cy="29676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22409" y="6525644"/>
              <a:ext cx="2176019" cy="296764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1073" y="841035"/>
            <a:ext cx="12081328" cy="213045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7661" y="2946851"/>
            <a:ext cx="6570856" cy="166487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24112" y="4367607"/>
            <a:ext cx="4408575" cy="163670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4112" y="5451508"/>
            <a:ext cx="5415404" cy="16143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208869" y="-5116764"/>
            <a:ext cx="18452008" cy="18452008"/>
            <a:chOff x="-6208869" y="-5116764"/>
            <a:chExt cx="18452008" cy="184520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208869" y="-5116764"/>
              <a:ext cx="18452008" cy="184520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951519" y="5353345"/>
            <a:ext cx="6183633" cy="5901345"/>
            <a:chOff x="10951519" y="5353345"/>
            <a:chExt cx="6183633" cy="59013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51519" y="5353345"/>
              <a:ext cx="6183633" cy="590134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8007" y="6308809"/>
            <a:ext cx="9051782" cy="103162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9447865"/>
            <a:ext cx="18368270" cy="35714"/>
            <a:chOff x="0" y="9447865"/>
            <a:chExt cx="18368270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47865"/>
              <a:ext cx="18368270" cy="3571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41292" y="5976960"/>
            <a:ext cx="6504122" cy="528678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83990" y="724733"/>
            <a:ext cx="3222727" cy="104483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36742" y="444643"/>
            <a:ext cx="1299196" cy="156113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287949" y="1143565"/>
            <a:ext cx="1865995" cy="17914"/>
            <a:chOff x="5287949" y="1143565"/>
            <a:chExt cx="1865995" cy="1791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7949" y="1143565"/>
              <a:ext cx="1865995" cy="1791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36738" y="1488132"/>
            <a:ext cx="1350625" cy="156113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287949" y="2169568"/>
            <a:ext cx="1865995" cy="17914"/>
            <a:chOff x="5287949" y="2169568"/>
            <a:chExt cx="1865995" cy="1791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87949" y="2169568"/>
              <a:ext cx="1865995" cy="17914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76750" y="2486289"/>
            <a:ext cx="1359196" cy="156113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327961" y="3156017"/>
            <a:ext cx="1865995" cy="17914"/>
            <a:chOff x="5327961" y="3156017"/>
            <a:chExt cx="1865995" cy="1791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7961" y="3156017"/>
              <a:ext cx="1865995" cy="17914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65928" y="2560113"/>
            <a:ext cx="3581078" cy="148890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56404" y="3816242"/>
            <a:ext cx="4074489" cy="104483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91900" y="3636827"/>
            <a:ext cx="1342053" cy="156113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343117" y="4215592"/>
            <a:ext cx="1865995" cy="17914"/>
            <a:chOff x="5343117" y="4215592"/>
            <a:chExt cx="1865995" cy="1791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3117" y="4215592"/>
              <a:ext cx="1865995" cy="17914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7066" y="4682603"/>
            <a:ext cx="1367767" cy="156113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358278" y="5341288"/>
            <a:ext cx="1865995" cy="17914"/>
            <a:chOff x="5358278" y="5341288"/>
            <a:chExt cx="1865995" cy="1791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278" y="5341288"/>
              <a:ext cx="1865995" cy="17914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65928" y="4746643"/>
            <a:ext cx="3329051" cy="1488908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91910" y="5783234"/>
            <a:ext cx="1350625" cy="156113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343122" y="6635428"/>
            <a:ext cx="1865995" cy="17914"/>
            <a:chOff x="5343122" y="6635428"/>
            <a:chExt cx="1865995" cy="17914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3122" y="6635428"/>
              <a:ext cx="1865995" cy="17914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456404" y="6036918"/>
            <a:ext cx="2634755" cy="1044831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15467" y="1659019"/>
            <a:ext cx="3241765" cy="1044832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19493" y="6923170"/>
            <a:ext cx="1376339" cy="155927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370708" y="7774743"/>
            <a:ext cx="1865995" cy="17914"/>
            <a:chOff x="5370708" y="7774743"/>
            <a:chExt cx="1865995" cy="17914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0708" y="7774743"/>
              <a:ext cx="1865995" cy="17914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83995" y="7176356"/>
            <a:ext cx="1906936" cy="1054412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519493" y="7897589"/>
            <a:ext cx="1359196" cy="1559274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5370704" y="8749166"/>
            <a:ext cx="1865995" cy="17914"/>
            <a:chOff x="5370704" y="8749166"/>
            <a:chExt cx="1865995" cy="17914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0704" y="8749166"/>
              <a:ext cx="1865995" cy="17914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474467" y="8150780"/>
            <a:ext cx="2281146" cy="10544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6524917"/>
            <a:ext cx="18368270" cy="35714"/>
            <a:chOff x="0" y="6524917"/>
            <a:chExt cx="18368270" cy="3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24917"/>
              <a:ext cx="18368270" cy="3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196137" y="4470258"/>
            <a:ext cx="2307970" cy="1345199"/>
            <a:chOff x="10196137" y="4470258"/>
            <a:chExt cx="2307970" cy="134519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6137" y="4470258"/>
              <a:ext cx="2307970" cy="134519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96137" y="7151156"/>
            <a:ext cx="2307970" cy="1345199"/>
            <a:chOff x="10196137" y="7151156"/>
            <a:chExt cx="2307970" cy="13451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6137" y="7151156"/>
              <a:ext cx="2307970" cy="134519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1073" y="841035"/>
            <a:ext cx="12081328" cy="213045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5946" y="2816041"/>
            <a:ext cx="9984789" cy="168173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6126" y="4155336"/>
            <a:ext cx="7827438" cy="219219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6126" y="7213498"/>
            <a:ext cx="8365200" cy="155887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145288" y="4431145"/>
            <a:ext cx="4972896" cy="158975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991384" y="6866594"/>
            <a:ext cx="5127063" cy="22112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7553738"/>
            <a:chOff x="-69317" y="2731977"/>
            <a:chExt cx="18392656" cy="755373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755373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4905" y="2266389"/>
            <a:ext cx="14256578" cy="801932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073" y="841035"/>
            <a:ext cx="12081328" cy="213045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596" y="917111"/>
            <a:ext cx="3785815" cy="206830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755" y="3196470"/>
            <a:ext cx="18048959" cy="60139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2745" y="4610357"/>
            <a:ext cx="16018511" cy="16018511"/>
            <a:chOff x="822745" y="4610357"/>
            <a:chExt cx="16018511" cy="1601851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745" y="4610357"/>
              <a:ext cx="16018511" cy="1601851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69308" y="5680306"/>
            <a:ext cx="2467777" cy="2467777"/>
            <a:chOff x="1369308" y="5680306"/>
            <a:chExt cx="2467777" cy="246777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9308" y="5680306"/>
              <a:ext cx="2467777" cy="246777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707273" y="-3736299"/>
            <a:ext cx="6531856" cy="6531856"/>
            <a:chOff x="10707273" y="-3736299"/>
            <a:chExt cx="6531856" cy="65318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07273" y="-3736299"/>
              <a:ext cx="6531856" cy="65318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9447865"/>
            <a:ext cx="18368270" cy="35714"/>
            <a:chOff x="0" y="9447865"/>
            <a:chExt cx="18368270" cy="357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47865"/>
              <a:ext cx="18368270" cy="3571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435325" y="1171937"/>
            <a:ext cx="22929981" cy="88607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6461" y="2363948"/>
            <a:ext cx="5936520" cy="177092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3220" y="1030906"/>
            <a:ext cx="11802863" cy="83871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607494" cy="10285714"/>
            <a:chOff x="0" y="0"/>
            <a:chExt cx="460749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07494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6461" y="2363948"/>
            <a:ext cx="5936520" cy="177092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1273493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187590" y="4681106"/>
            <a:ext cx="11513978" cy="28571"/>
            <a:chOff x="-1187590" y="4681106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187590" y="4681106"/>
              <a:ext cx="11513978" cy="28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93696" y="1633429"/>
            <a:ext cx="9900254" cy="71454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07" y="1530206"/>
            <a:ext cx="4080538" cy="24648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868328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32631" y="4514440"/>
            <a:ext cx="11513978" cy="28571"/>
            <a:chOff x="-1732631" y="4514440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732631" y="4514440"/>
              <a:ext cx="11513978" cy="28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0298" y="316610"/>
            <a:ext cx="2770751" cy="144849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70098" y="2916288"/>
            <a:ext cx="8090332" cy="31699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1528" y="6405717"/>
            <a:ext cx="11607370" cy="2901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3817591" cy="10285714"/>
            <a:chOff x="0" y="0"/>
            <a:chExt cx="3817591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17591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07" y="1530206"/>
            <a:ext cx="4080538" cy="24648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139" y="1170024"/>
            <a:ext cx="2808363" cy="74937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3864" y="841222"/>
            <a:ext cx="3319856" cy="121185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1678" y="2105400"/>
            <a:ext cx="7481061" cy="193617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401618" y="4626832"/>
            <a:ext cx="11513978" cy="28571"/>
            <a:chOff x="5401618" y="4626832"/>
            <a:chExt cx="11513978" cy="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5401618" y="4626832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925113" y="4514440"/>
            <a:ext cx="11513978" cy="28571"/>
            <a:chOff x="-1925113" y="4514440"/>
            <a:chExt cx="11513978" cy="28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-1925113" y="4514440"/>
              <a:ext cx="11513978" cy="28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6554" y="793069"/>
            <a:ext cx="5740761" cy="100525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7030" y="1609734"/>
            <a:ext cx="3846478" cy="91380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55116" y="2340335"/>
            <a:ext cx="6656776" cy="188979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8257" y="4575366"/>
            <a:ext cx="5305409" cy="89389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47879" y="4600107"/>
            <a:ext cx="4139951" cy="100525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038643" y="5508389"/>
            <a:ext cx="629484" cy="3757164"/>
            <a:chOff x="4038643" y="5508389"/>
            <a:chExt cx="629484" cy="375716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8643" y="5508389"/>
              <a:ext cx="629484" cy="375716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38643" y="9265554"/>
            <a:ext cx="6359030" cy="15898"/>
            <a:chOff x="4038643" y="9265554"/>
            <a:chExt cx="6359030" cy="1589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43" y="9265554"/>
              <a:ext cx="6359030" cy="1589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038643" y="5508389"/>
            <a:ext cx="6359030" cy="15898"/>
            <a:chOff x="4038643" y="5508389"/>
            <a:chExt cx="6359030" cy="1589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43" y="5508389"/>
              <a:ext cx="6359030" cy="158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038643" y="6202699"/>
            <a:ext cx="6359030" cy="15898"/>
            <a:chOff x="4038643" y="6202699"/>
            <a:chExt cx="6359030" cy="1589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43" y="6202699"/>
              <a:ext cx="6359030" cy="158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038643" y="7203715"/>
            <a:ext cx="6359030" cy="15898"/>
            <a:chOff x="4038643" y="7203715"/>
            <a:chExt cx="6359030" cy="15898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43" y="7203715"/>
              <a:ext cx="6359030" cy="1589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4038643" y="8212779"/>
            <a:ext cx="6359030" cy="15898"/>
            <a:chOff x="4038643" y="8212779"/>
            <a:chExt cx="6359030" cy="15898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38643" y="8212779"/>
              <a:ext cx="6359030" cy="15898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55925" y="5572592"/>
            <a:ext cx="5973490" cy="732909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50211" y="6132315"/>
            <a:ext cx="4780328" cy="1270881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59764" y="7163126"/>
            <a:ext cx="4247591" cy="1258029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59764" y="8186555"/>
            <a:ext cx="6026401" cy="1258029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455116" y="5304144"/>
            <a:ext cx="6875347" cy="29564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07" y="1530206"/>
            <a:ext cx="4080538" cy="24648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868328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32631" y="4514440"/>
            <a:ext cx="11513978" cy="28571"/>
            <a:chOff x="-1732631" y="4514440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732631" y="4514440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97859" y="4626832"/>
            <a:ext cx="11513978" cy="28571"/>
            <a:chOff x="5497859" y="4626832"/>
            <a:chExt cx="11513978" cy="28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497859" y="4626832"/>
              <a:ext cx="11513978" cy="28571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7437" y="595279"/>
            <a:ext cx="7200094" cy="93153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2975" y="1647807"/>
            <a:ext cx="5258304" cy="101493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09405" y="2464271"/>
            <a:ext cx="6735400" cy="781921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577805" y="2544347"/>
            <a:ext cx="6954466" cy="2809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07" y="1530206"/>
            <a:ext cx="4080538" cy="24648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868328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32631" y="4514440"/>
            <a:ext cx="11513978" cy="28571"/>
            <a:chOff x="-1732631" y="4514440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732631" y="4514440"/>
              <a:ext cx="11513978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497859" y="4626832"/>
            <a:ext cx="11513978" cy="28571"/>
            <a:chOff x="5497859" y="4626832"/>
            <a:chExt cx="11513978" cy="28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497859" y="4626832"/>
              <a:ext cx="11513978" cy="28571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7437" y="595279"/>
            <a:ext cx="7200094" cy="93153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52502" y="1690674"/>
            <a:ext cx="4506457" cy="97664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6548" y="2926843"/>
            <a:ext cx="5328485" cy="683420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96955" y="1032345"/>
            <a:ext cx="6909486" cy="881215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705017" y="256146"/>
            <a:ext cx="4270981" cy="9766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038643" cy="10285714"/>
            <a:chOff x="0" y="0"/>
            <a:chExt cx="4038643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43" cy="1028571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07" y="1530206"/>
            <a:ext cx="4080538" cy="24648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243" y="868328"/>
            <a:ext cx="2808363" cy="7493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1732631" y="4514440"/>
            <a:ext cx="11513978" cy="28571"/>
            <a:chOff x="-1732631" y="4514440"/>
            <a:chExt cx="11513978" cy="28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1732631" y="4514440"/>
              <a:ext cx="11513978" cy="28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4004" y="1254433"/>
            <a:ext cx="6060127" cy="887964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244143" y="8933072"/>
            <a:ext cx="7620333" cy="19051"/>
            <a:chOff x="4244143" y="8933072"/>
            <a:chExt cx="7620333" cy="1905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143" y="8933072"/>
              <a:ext cx="7620333" cy="190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250221" y="5731744"/>
            <a:ext cx="827575" cy="3201931"/>
            <a:chOff x="4250221" y="5731744"/>
            <a:chExt cx="827575" cy="320193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0221" y="5731744"/>
              <a:ext cx="827575" cy="32019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244143" y="5731744"/>
            <a:ext cx="7620333" cy="19051"/>
            <a:chOff x="4244143" y="5731744"/>
            <a:chExt cx="7620333" cy="1905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143" y="5731744"/>
              <a:ext cx="7620333" cy="1905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244143" y="6563769"/>
            <a:ext cx="7620333" cy="19051"/>
            <a:chOff x="4244143" y="6563769"/>
            <a:chExt cx="7620333" cy="1905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143" y="6563769"/>
              <a:ext cx="7620333" cy="1905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244143" y="7311127"/>
            <a:ext cx="7620333" cy="19051"/>
            <a:chOff x="4244143" y="7311127"/>
            <a:chExt cx="7620333" cy="1905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143" y="7311127"/>
              <a:ext cx="7620333" cy="1905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244143" y="8094216"/>
            <a:ext cx="7620333" cy="19051"/>
            <a:chOff x="4244143" y="8094216"/>
            <a:chExt cx="7620333" cy="1905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4143" y="8094216"/>
              <a:ext cx="7620333" cy="1905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333803" y="4869628"/>
            <a:ext cx="11513978" cy="28571"/>
            <a:chOff x="6333803" y="4869628"/>
            <a:chExt cx="11513978" cy="2857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6333803" y="4869628"/>
              <a:ext cx="11513978" cy="2857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99254" y="558614"/>
            <a:ext cx="6156582" cy="1256430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28467" y="1782472"/>
            <a:ext cx="3816059" cy="931040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26374" y="2369795"/>
            <a:ext cx="7869514" cy="1978323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30714" y="4743983"/>
            <a:ext cx="4417507" cy="902354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93201" y="5790683"/>
            <a:ext cx="5403533" cy="94717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3201" y="6603702"/>
            <a:ext cx="5703762" cy="947171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93201" y="7367587"/>
            <a:ext cx="5712514" cy="947171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93201" y="8146349"/>
            <a:ext cx="6188981" cy="947171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997406" y="360741"/>
            <a:ext cx="5080164" cy="877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6112631"/>
            <a:ext cx="18413530" cy="28571"/>
            <a:chOff x="0" y="6112631"/>
            <a:chExt cx="18413530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12631"/>
              <a:ext cx="18413530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727679" y="6095964"/>
            <a:ext cx="6747022" cy="28571"/>
            <a:chOff x="2727679" y="6095964"/>
            <a:chExt cx="6747022" cy="28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2727679" y="6095964"/>
              <a:ext cx="6747022" cy="28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813095" y="6093882"/>
            <a:ext cx="6742857" cy="28571"/>
            <a:chOff x="8813095" y="6093882"/>
            <a:chExt cx="6742857" cy="28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8813095" y="6093882"/>
              <a:ext cx="6742857" cy="28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1073" y="842949"/>
            <a:ext cx="5816158" cy="213565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8759" y="3062185"/>
            <a:ext cx="2042894" cy="108913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8422" y="3062185"/>
            <a:ext cx="2042894" cy="108913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53336" y="3062185"/>
            <a:ext cx="2042894" cy="108913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853336" y="6440661"/>
            <a:ext cx="1228456" cy="108913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28422" y="6440661"/>
            <a:ext cx="2403799" cy="108913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8759" y="6440661"/>
            <a:ext cx="2403799" cy="108913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205" y="3861239"/>
            <a:ext cx="6407490" cy="250760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58868" y="3729811"/>
            <a:ext cx="4793605" cy="194251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883782" y="3866316"/>
            <a:ext cx="5066299" cy="193617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205" y="7015658"/>
            <a:ext cx="5688442" cy="250760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883782" y="7187087"/>
            <a:ext cx="5187252" cy="3059985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42506" y="7258827"/>
            <a:ext cx="5066299" cy="1936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FB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9317" y="2731977"/>
            <a:ext cx="18392656" cy="6761308"/>
            <a:chOff x="-69317" y="2731977"/>
            <a:chExt cx="18392656" cy="67613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317" y="2731977"/>
              <a:ext cx="18392656" cy="67613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094797" y="4042845"/>
            <a:ext cx="4843963" cy="4139571"/>
            <a:chOff x="13094797" y="4042845"/>
            <a:chExt cx="4843963" cy="4139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4797" y="4042845"/>
              <a:ext cx="4843963" cy="41395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1073" y="841035"/>
            <a:ext cx="9423223" cy="213045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538" y="793427"/>
            <a:ext cx="2808363" cy="74937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894" y="3380242"/>
            <a:ext cx="2135285" cy="136489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9007" y="4504974"/>
            <a:ext cx="11757671" cy="142254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1516" y="5934560"/>
            <a:ext cx="11683881" cy="31357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박재영</cp:lastModifiedBy>
  <cp:revision>1</cp:revision>
  <dcterms:created xsi:type="dcterms:W3CDTF">2023-09-24T23:47:13Z</dcterms:created>
  <dcterms:modified xsi:type="dcterms:W3CDTF">2023-09-24T14:48:18Z</dcterms:modified>
</cp:coreProperties>
</file>