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37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5" Type="http://schemas.openxmlformats.org/officeDocument/2006/relationships/image" Target="../media/image108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Relationship Id="rId11" Type="http://schemas.openxmlformats.org/officeDocument/2006/relationships/image" Target="../media/image118.png"/><Relationship Id="rId12" Type="http://schemas.openxmlformats.org/officeDocument/2006/relationships/image" Target="../media/image119.png"/><Relationship Id="rId13" Type="http://schemas.openxmlformats.org/officeDocument/2006/relationships/image" Target="../media/image120.png"/><Relationship Id="rId14" Type="http://schemas.openxmlformats.org/officeDocument/2006/relationships/image" Target="../media/image12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image" Target="../media/image12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Relationship Id="rId8" Type="http://schemas.openxmlformats.org/officeDocument/2006/relationships/image" Target="../media/image136.png"/><Relationship Id="rId9" Type="http://schemas.openxmlformats.org/officeDocument/2006/relationships/image" Target="../media/image137.png"/><Relationship Id="rId10" Type="http://schemas.openxmlformats.org/officeDocument/2006/relationships/image" Target="../media/image138.png"/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4" Type="http://schemas.openxmlformats.org/officeDocument/2006/relationships/image" Target="../media/image14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Relationship Id="rId8" Type="http://schemas.openxmlformats.org/officeDocument/2006/relationships/image" Target="../media/image149.png"/><Relationship Id="rId9" Type="http://schemas.openxmlformats.org/officeDocument/2006/relationships/image" Target="../media/image150.png"/><Relationship Id="rId10" Type="http://schemas.openxmlformats.org/officeDocument/2006/relationships/image" Target="../media/image151.png"/><Relationship Id="rId11" Type="http://schemas.openxmlformats.org/officeDocument/2006/relationships/image" Target="../media/image152.png"/><Relationship Id="rId12" Type="http://schemas.openxmlformats.org/officeDocument/2006/relationships/image" Target="../media/image153.png"/><Relationship Id="rId13" Type="http://schemas.openxmlformats.org/officeDocument/2006/relationships/image" Target="../media/image154.png"/><Relationship Id="rId14" Type="http://schemas.openxmlformats.org/officeDocument/2006/relationships/image" Target="../media/image15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159.png"/><Relationship Id="rId6" Type="http://schemas.openxmlformats.org/officeDocument/2006/relationships/image" Target="../media/image160.png"/><Relationship Id="rId7" Type="http://schemas.openxmlformats.org/officeDocument/2006/relationships/image" Target="../media/image161.png"/><Relationship Id="rId8" Type="http://schemas.openxmlformats.org/officeDocument/2006/relationships/image" Target="../media/image162.png"/><Relationship Id="rId9" Type="http://schemas.openxmlformats.org/officeDocument/2006/relationships/image" Target="../media/image163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9.png"/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5" Type="http://schemas.openxmlformats.org/officeDocument/2006/relationships/image" Target="../media/image172.png"/><Relationship Id="rId6" Type="http://schemas.openxmlformats.org/officeDocument/2006/relationships/image" Target="../media/image173.png"/><Relationship Id="rId7" Type="http://schemas.openxmlformats.org/officeDocument/2006/relationships/image" Target="../media/image174.png"/><Relationship Id="rId8" Type="http://schemas.openxmlformats.org/officeDocument/2006/relationships/image" Target="../media/image175.png"/><Relationship Id="rId9" Type="http://schemas.openxmlformats.org/officeDocument/2006/relationships/image" Target="../media/image176.png"/><Relationship Id="rId10" Type="http://schemas.openxmlformats.org/officeDocument/2006/relationships/image" Target="../media/image177.png"/><Relationship Id="rId11" Type="http://schemas.openxmlformats.org/officeDocument/2006/relationships/image" Target="../media/image178.png"/><Relationship Id="rId12" Type="http://schemas.openxmlformats.org/officeDocument/2006/relationships/image" Target="../media/image179.png"/><Relationship Id="rId13" Type="http://schemas.openxmlformats.org/officeDocument/2006/relationships/image" Target="../media/image180.png"/><Relationship Id="rId14" Type="http://schemas.openxmlformats.org/officeDocument/2006/relationships/image" Target="../media/image181.png"/><Relationship Id="rId15" Type="http://schemas.openxmlformats.org/officeDocument/2006/relationships/image" Target="../media/image182.png"/><Relationship Id="rId16" Type="http://schemas.openxmlformats.org/officeDocument/2006/relationships/image" Target="../media/image183.png"/><Relationship Id="rId17" Type="http://schemas.openxmlformats.org/officeDocument/2006/relationships/image" Target="../media/image18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5.png"/><Relationship Id="rId3" Type="http://schemas.openxmlformats.org/officeDocument/2006/relationships/image" Target="../media/image186.png"/><Relationship Id="rId4" Type="http://schemas.openxmlformats.org/officeDocument/2006/relationships/image" Target="../media/image187.png"/><Relationship Id="rId5" Type="http://schemas.openxmlformats.org/officeDocument/2006/relationships/image" Target="../media/image188.png"/><Relationship Id="rId6" Type="http://schemas.openxmlformats.org/officeDocument/2006/relationships/image" Target="../media/image189.png"/><Relationship Id="rId7" Type="http://schemas.openxmlformats.org/officeDocument/2006/relationships/image" Target="../media/image190.png"/><Relationship Id="rId8" Type="http://schemas.openxmlformats.org/officeDocument/2006/relationships/image" Target="../media/image191.png"/><Relationship Id="rId9" Type="http://schemas.openxmlformats.org/officeDocument/2006/relationships/image" Target="../media/image192.png"/><Relationship Id="rId10" Type="http://schemas.openxmlformats.org/officeDocument/2006/relationships/image" Target="../media/image193.png"/><Relationship Id="rId11" Type="http://schemas.openxmlformats.org/officeDocument/2006/relationships/image" Target="../media/image194.png"/><Relationship Id="rId12" Type="http://schemas.openxmlformats.org/officeDocument/2006/relationships/image" Target="../media/image195.png"/><Relationship Id="rId13" Type="http://schemas.openxmlformats.org/officeDocument/2006/relationships/image" Target="../media/image196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7.png"/><Relationship Id="rId3" Type="http://schemas.openxmlformats.org/officeDocument/2006/relationships/image" Target="../media/image198.png"/><Relationship Id="rId4" Type="http://schemas.openxmlformats.org/officeDocument/2006/relationships/image" Target="../media/image199.png"/><Relationship Id="rId5" Type="http://schemas.openxmlformats.org/officeDocument/2006/relationships/image" Target="../media/image200.png"/><Relationship Id="rId6" Type="http://schemas.openxmlformats.org/officeDocument/2006/relationships/image" Target="../media/image201.png"/><Relationship Id="rId7" Type="http://schemas.openxmlformats.org/officeDocument/2006/relationships/image" Target="../media/image202.png"/><Relationship Id="rId8" Type="http://schemas.openxmlformats.org/officeDocument/2006/relationships/image" Target="../media/image203.png"/><Relationship Id="rId9" Type="http://schemas.openxmlformats.org/officeDocument/2006/relationships/image" Target="../media/image204.png"/><Relationship Id="rId10" Type="http://schemas.openxmlformats.org/officeDocument/2006/relationships/image" Target="../media/image205.png"/><Relationship Id="rId11" Type="http://schemas.openxmlformats.org/officeDocument/2006/relationships/image" Target="../media/image206.png"/><Relationship Id="rId12" Type="http://schemas.openxmlformats.org/officeDocument/2006/relationships/image" Target="../media/image20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8.png"/><Relationship Id="rId3" Type="http://schemas.openxmlformats.org/officeDocument/2006/relationships/image" Target="../media/image209.png"/><Relationship Id="rId4" Type="http://schemas.openxmlformats.org/officeDocument/2006/relationships/image" Target="../media/image210.png"/><Relationship Id="rId5" Type="http://schemas.openxmlformats.org/officeDocument/2006/relationships/image" Target="../media/image211.png"/><Relationship Id="rId6" Type="http://schemas.openxmlformats.org/officeDocument/2006/relationships/image" Target="../media/image212.png"/><Relationship Id="rId7" Type="http://schemas.openxmlformats.org/officeDocument/2006/relationships/image" Target="../media/image213.png"/><Relationship Id="rId8" Type="http://schemas.openxmlformats.org/officeDocument/2006/relationships/image" Target="../media/image214.png"/><Relationship Id="rId9" Type="http://schemas.openxmlformats.org/officeDocument/2006/relationships/image" Target="../media/image215.png"/><Relationship Id="rId10" Type="http://schemas.openxmlformats.org/officeDocument/2006/relationships/image" Target="../media/image216.png"/><Relationship Id="rId11" Type="http://schemas.openxmlformats.org/officeDocument/2006/relationships/image" Target="../media/image217.png"/><Relationship Id="rId12" Type="http://schemas.openxmlformats.org/officeDocument/2006/relationships/image" Target="../media/image218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9.png"/><Relationship Id="rId3" Type="http://schemas.openxmlformats.org/officeDocument/2006/relationships/image" Target="../media/image220.png"/><Relationship Id="rId4" Type="http://schemas.openxmlformats.org/officeDocument/2006/relationships/image" Target="../media/image221.png"/><Relationship Id="rId5" Type="http://schemas.openxmlformats.org/officeDocument/2006/relationships/image" Target="../media/image222.png"/><Relationship Id="rId6" Type="http://schemas.openxmlformats.org/officeDocument/2006/relationships/image" Target="../media/image223.png"/><Relationship Id="rId7" Type="http://schemas.openxmlformats.org/officeDocument/2006/relationships/image" Target="../media/image224.png"/><Relationship Id="rId8" Type="http://schemas.openxmlformats.org/officeDocument/2006/relationships/image" Target="../media/image225.png"/><Relationship Id="rId9" Type="http://schemas.openxmlformats.org/officeDocument/2006/relationships/image" Target="../media/image226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7.png"/><Relationship Id="rId3" Type="http://schemas.openxmlformats.org/officeDocument/2006/relationships/image" Target="../media/image228.png"/><Relationship Id="rId4" Type="http://schemas.openxmlformats.org/officeDocument/2006/relationships/image" Target="../media/image229.png"/><Relationship Id="rId5" Type="http://schemas.openxmlformats.org/officeDocument/2006/relationships/image" Target="../media/image230.png"/><Relationship Id="rId6" Type="http://schemas.openxmlformats.org/officeDocument/2006/relationships/image" Target="../media/image231.png"/><Relationship Id="rId7" Type="http://schemas.openxmlformats.org/officeDocument/2006/relationships/image" Target="../media/image23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3.png"/><Relationship Id="rId3" Type="http://schemas.openxmlformats.org/officeDocument/2006/relationships/image" Target="../media/image234.png"/><Relationship Id="rId4" Type="http://schemas.openxmlformats.org/officeDocument/2006/relationships/image" Target="../media/image235.png"/><Relationship Id="rId5" Type="http://schemas.openxmlformats.org/officeDocument/2006/relationships/image" Target="../media/image236.png"/><Relationship Id="rId6" Type="http://schemas.openxmlformats.org/officeDocument/2006/relationships/image" Target="../media/image237.png"/><Relationship Id="rId7" Type="http://schemas.openxmlformats.org/officeDocument/2006/relationships/image" Target="../media/image238.png"/><Relationship Id="rId8" Type="http://schemas.openxmlformats.org/officeDocument/2006/relationships/image" Target="../media/image239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0.png"/><Relationship Id="rId3" Type="http://schemas.openxmlformats.org/officeDocument/2006/relationships/image" Target="../media/image241.png"/><Relationship Id="rId4" Type="http://schemas.openxmlformats.org/officeDocument/2006/relationships/image" Target="../media/image242.png"/><Relationship Id="rId5" Type="http://schemas.openxmlformats.org/officeDocument/2006/relationships/image" Target="../media/image243.png"/><Relationship Id="rId6" Type="http://schemas.openxmlformats.org/officeDocument/2006/relationships/image" Target="../media/image244.png"/><Relationship Id="rId7" Type="http://schemas.openxmlformats.org/officeDocument/2006/relationships/image" Target="../media/image245.png"/><Relationship Id="rId8" Type="http://schemas.openxmlformats.org/officeDocument/2006/relationships/image" Target="../media/image246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7.png"/><Relationship Id="rId3" Type="http://schemas.openxmlformats.org/officeDocument/2006/relationships/image" Target="../media/image248.png"/><Relationship Id="rId4" Type="http://schemas.openxmlformats.org/officeDocument/2006/relationships/image" Target="../media/image249.png"/><Relationship Id="rId5" Type="http://schemas.openxmlformats.org/officeDocument/2006/relationships/image" Target="../media/image250.png"/><Relationship Id="rId6" Type="http://schemas.openxmlformats.org/officeDocument/2006/relationships/image" Target="../media/image251.png"/><Relationship Id="rId7" Type="http://schemas.openxmlformats.org/officeDocument/2006/relationships/image" Target="../media/image252.png"/><Relationship Id="rId8" Type="http://schemas.openxmlformats.org/officeDocument/2006/relationships/image" Target="../media/image253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259.png"/><Relationship Id="rId8" Type="http://schemas.openxmlformats.org/officeDocument/2006/relationships/image" Target="../media/image260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1.png"/><Relationship Id="rId3" Type="http://schemas.openxmlformats.org/officeDocument/2006/relationships/image" Target="../media/image262.png"/><Relationship Id="rId4" Type="http://schemas.openxmlformats.org/officeDocument/2006/relationships/image" Target="../media/image263.png"/><Relationship Id="rId5" Type="http://schemas.openxmlformats.org/officeDocument/2006/relationships/image" Target="../media/image264.png"/><Relationship Id="rId6" Type="http://schemas.openxmlformats.org/officeDocument/2006/relationships/image" Target="../media/image265.png"/><Relationship Id="rId7" Type="http://schemas.openxmlformats.org/officeDocument/2006/relationships/image" Target="../media/image266.png"/><Relationship Id="rId8" Type="http://schemas.openxmlformats.org/officeDocument/2006/relationships/image" Target="../media/image267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8.png"/><Relationship Id="rId3" Type="http://schemas.openxmlformats.org/officeDocument/2006/relationships/image" Target="../media/image269.png"/><Relationship Id="rId4" Type="http://schemas.openxmlformats.org/officeDocument/2006/relationships/image" Target="../media/image270.png"/><Relationship Id="rId5" Type="http://schemas.openxmlformats.org/officeDocument/2006/relationships/image" Target="../media/image271.png"/><Relationship Id="rId6" Type="http://schemas.openxmlformats.org/officeDocument/2006/relationships/image" Target="../media/image272.png"/><Relationship Id="rId7" Type="http://schemas.openxmlformats.org/officeDocument/2006/relationships/image" Target="../media/image273.png"/><Relationship Id="rId8" Type="http://schemas.openxmlformats.org/officeDocument/2006/relationships/image" Target="../media/image274.png"/><Relationship Id="rId9" Type="http://schemas.openxmlformats.org/officeDocument/2006/relationships/image" Target="../media/image275.png"/><Relationship Id="rId10" Type="http://schemas.openxmlformats.org/officeDocument/2006/relationships/image" Target="../media/image276.png"/><Relationship Id="rId11" Type="http://schemas.openxmlformats.org/officeDocument/2006/relationships/image" Target="../media/image277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8.png"/><Relationship Id="rId3" Type="http://schemas.openxmlformats.org/officeDocument/2006/relationships/image" Target="../media/image279.png"/><Relationship Id="rId4" Type="http://schemas.openxmlformats.org/officeDocument/2006/relationships/image" Target="../media/image280.png"/><Relationship Id="rId5" Type="http://schemas.openxmlformats.org/officeDocument/2006/relationships/image" Target="../media/image281.png"/><Relationship Id="rId6" Type="http://schemas.openxmlformats.org/officeDocument/2006/relationships/image" Target="../media/image282.png"/><Relationship Id="rId7" Type="http://schemas.openxmlformats.org/officeDocument/2006/relationships/image" Target="../media/image283.png"/><Relationship Id="rId8" Type="http://schemas.openxmlformats.org/officeDocument/2006/relationships/image" Target="../media/image284.png"/><Relationship Id="rId9" Type="http://schemas.openxmlformats.org/officeDocument/2006/relationships/image" Target="../media/image285.png"/><Relationship Id="rId10" Type="http://schemas.openxmlformats.org/officeDocument/2006/relationships/image" Target="../media/image286.png"/><Relationship Id="rId11" Type="http://schemas.openxmlformats.org/officeDocument/2006/relationships/image" Target="../media/image28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8.png"/><Relationship Id="rId3" Type="http://schemas.openxmlformats.org/officeDocument/2006/relationships/image" Target="../media/image289.png"/><Relationship Id="rId4" Type="http://schemas.openxmlformats.org/officeDocument/2006/relationships/image" Target="../media/image290.png"/><Relationship Id="rId5" Type="http://schemas.openxmlformats.org/officeDocument/2006/relationships/image" Target="../media/image291.png"/><Relationship Id="rId6" Type="http://schemas.openxmlformats.org/officeDocument/2006/relationships/image" Target="../media/image292.png"/><Relationship Id="rId7" Type="http://schemas.openxmlformats.org/officeDocument/2006/relationships/image" Target="../media/image293.png"/><Relationship Id="rId8" Type="http://schemas.openxmlformats.org/officeDocument/2006/relationships/image" Target="../media/image294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5.png"/><Relationship Id="rId3" Type="http://schemas.openxmlformats.org/officeDocument/2006/relationships/image" Target="../media/image296.png"/><Relationship Id="rId4" Type="http://schemas.openxmlformats.org/officeDocument/2006/relationships/image" Target="../media/image297.png"/><Relationship Id="rId5" Type="http://schemas.openxmlformats.org/officeDocument/2006/relationships/image" Target="../media/image298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9.png"/><Relationship Id="rId3" Type="http://schemas.openxmlformats.org/officeDocument/2006/relationships/image" Target="../media/image300.png"/><Relationship Id="rId4" Type="http://schemas.openxmlformats.org/officeDocument/2006/relationships/image" Target="../media/image301.png"/><Relationship Id="rId5" Type="http://schemas.openxmlformats.org/officeDocument/2006/relationships/image" Target="../media/image302.png"/><Relationship Id="rId6" Type="http://schemas.openxmlformats.org/officeDocument/2006/relationships/image" Target="../media/image30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391956" y="7913507"/>
            <a:ext cx="1944130" cy="1944130"/>
            <a:chOff x="15391956" y="7913507"/>
            <a:chExt cx="1944130" cy="194413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91956" y="7913507"/>
              <a:ext cx="1944130" cy="194413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48571" y="-274286"/>
            <a:ext cx="12888889" cy="12888889"/>
            <a:chOff x="-548571" y="-274286"/>
            <a:chExt cx="12888889" cy="1288888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48571" y="-274286"/>
              <a:ext cx="12888889" cy="1288888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017279" y="-1343284"/>
            <a:ext cx="6531856" cy="6531856"/>
            <a:chOff x="10017279" y="-1343284"/>
            <a:chExt cx="6531856" cy="65318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17279" y="-1343284"/>
              <a:ext cx="6531856" cy="653185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037" y="1408469"/>
            <a:ext cx="16210135" cy="450731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0" y="9198535"/>
            <a:ext cx="18368270" cy="35714"/>
            <a:chOff x="0" y="9198535"/>
            <a:chExt cx="18368270" cy="357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9198535"/>
              <a:ext cx="18368270" cy="3571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125527" y="6048260"/>
            <a:ext cx="4061710" cy="332093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736122" y="9390650"/>
            <a:ext cx="2637955" cy="10270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38615" y="2606504"/>
            <a:ext cx="14521476" cy="28571"/>
            <a:chOff x="4038615" y="2606504"/>
            <a:chExt cx="14521476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8615" y="2606504"/>
              <a:ext cx="14521476" cy="28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34905" y="6054298"/>
            <a:ext cx="14361286" cy="28571"/>
            <a:chOff x="4034905" y="6054298"/>
            <a:chExt cx="14361286" cy="285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4905" y="6054298"/>
              <a:ext cx="14361286" cy="2857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68" y="1594949"/>
            <a:ext cx="3711958" cy="281661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809" y="1108843"/>
            <a:ext cx="3231011" cy="74937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00212" y="507166"/>
            <a:ext cx="5788455" cy="93153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37769" y="1162131"/>
            <a:ext cx="12024437" cy="152176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77718" y="-29365"/>
            <a:ext cx="1576690" cy="151104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19260" y="2929212"/>
            <a:ext cx="3406017" cy="93153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20626" y="3582455"/>
            <a:ext cx="11711666" cy="238098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81165" y="6169222"/>
            <a:ext cx="4866636" cy="95414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44745" y="6904212"/>
            <a:ext cx="12495304" cy="331011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403548" y="9759237"/>
            <a:ext cx="2903914" cy="7790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38615" y="3254123"/>
            <a:ext cx="14521476" cy="28571"/>
            <a:chOff x="4038615" y="3254123"/>
            <a:chExt cx="14521476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8615" y="3254123"/>
              <a:ext cx="14521476" cy="28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34905" y="6663822"/>
            <a:ext cx="14361286" cy="28571"/>
            <a:chOff x="4034905" y="6663822"/>
            <a:chExt cx="14361286" cy="285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4905" y="6663822"/>
              <a:ext cx="14361286" cy="2857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68" y="1594949"/>
            <a:ext cx="4337672" cy="281661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809" y="1108843"/>
            <a:ext cx="3231011" cy="74937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9260" y="441939"/>
            <a:ext cx="5484855" cy="93153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17855" y="1255712"/>
            <a:ext cx="11437753" cy="191282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77718" y="-7060"/>
            <a:ext cx="1566680" cy="143460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19260" y="3557784"/>
            <a:ext cx="8277826" cy="93153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62531" y="4525316"/>
            <a:ext cx="12554999" cy="1847646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81165" y="7121603"/>
            <a:ext cx="4258912" cy="95414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24743" y="8068800"/>
            <a:ext cx="13269493" cy="17737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FB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7968" y="5527820"/>
            <a:ext cx="19496351" cy="6761308"/>
            <a:chOff x="-87968" y="5527820"/>
            <a:chExt cx="19496351" cy="67613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7968" y="5527820"/>
              <a:ext cx="19496351" cy="676130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392" y="1921530"/>
            <a:ext cx="2299613" cy="231697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09085" y="3876885"/>
            <a:ext cx="6539443" cy="148959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058790" y="2357232"/>
            <a:ext cx="5714286" cy="13498"/>
            <a:chOff x="12058790" y="2357232"/>
            <a:chExt cx="5714286" cy="1349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58790" y="2357232"/>
              <a:ext cx="5714286" cy="1349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266478" y="4742608"/>
            <a:ext cx="6506597" cy="15370"/>
            <a:chOff x="11266478" y="4742608"/>
            <a:chExt cx="6506597" cy="15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66478" y="4742608"/>
              <a:ext cx="6506597" cy="15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266478" y="4310959"/>
            <a:ext cx="6506597" cy="15370"/>
            <a:chOff x="11266478" y="4310959"/>
            <a:chExt cx="6506597" cy="1537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66478" y="4310959"/>
              <a:ext cx="6506597" cy="15370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77718" y="-7060"/>
            <a:ext cx="1566680" cy="143460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42997" y="2094149"/>
            <a:ext cx="4461509" cy="21316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38615" y="3691661"/>
            <a:ext cx="14521476" cy="28571"/>
            <a:chOff x="4038615" y="3691661"/>
            <a:chExt cx="14521476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8615" y="3691661"/>
              <a:ext cx="14521476" cy="28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118710" y="7145727"/>
            <a:ext cx="14361286" cy="28571"/>
            <a:chOff x="4118710" y="7145727"/>
            <a:chExt cx="14361286" cy="285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8710" y="7145727"/>
              <a:ext cx="14361286" cy="2857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796" y="1464426"/>
            <a:ext cx="4185158" cy="293033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809" y="1108843"/>
            <a:ext cx="2033220" cy="74937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00212" y="716690"/>
            <a:ext cx="6170941" cy="93153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01206" y="1492739"/>
            <a:ext cx="12129110" cy="204501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77718" y="-7060"/>
            <a:ext cx="1566680" cy="143460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19260" y="4013650"/>
            <a:ext cx="4699513" cy="918846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33426" y="4598712"/>
            <a:ext cx="11978733" cy="272228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85927" y="7357925"/>
            <a:ext cx="5093322" cy="92808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23201" y="8049363"/>
            <a:ext cx="11420176" cy="19793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38615" y="3472613"/>
            <a:ext cx="14521476" cy="28571"/>
            <a:chOff x="4038615" y="3472613"/>
            <a:chExt cx="14521476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8615" y="3472613"/>
              <a:ext cx="14521476" cy="28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118710" y="7098108"/>
            <a:ext cx="14361286" cy="28571"/>
            <a:chOff x="4118710" y="7098108"/>
            <a:chExt cx="14361286" cy="285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8710" y="7098108"/>
              <a:ext cx="14361286" cy="2857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796" y="1507968"/>
            <a:ext cx="4191825" cy="283033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809" y="1108843"/>
            <a:ext cx="2033220" cy="74937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00212" y="297642"/>
            <a:ext cx="6376217" cy="93153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07293" y="1008103"/>
            <a:ext cx="11256904" cy="246545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77718" y="-7060"/>
            <a:ext cx="1566680" cy="143460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33170" y="3732080"/>
            <a:ext cx="2945198" cy="93153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35592" y="4439230"/>
            <a:ext cx="12285786" cy="2658862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88470" y="7296344"/>
            <a:ext cx="3721217" cy="95414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00080" y="8128261"/>
            <a:ext cx="13247319" cy="20698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FB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7968" y="5527820"/>
            <a:ext cx="19496351" cy="6761308"/>
            <a:chOff x="-87968" y="5527820"/>
            <a:chExt cx="19496351" cy="67613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7968" y="5527820"/>
              <a:ext cx="19496351" cy="676130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392" y="1921530"/>
            <a:ext cx="2264813" cy="231697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99561" y="3856332"/>
            <a:ext cx="6073471" cy="150252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058790" y="2357232"/>
            <a:ext cx="5714286" cy="13498"/>
            <a:chOff x="12058790" y="2357232"/>
            <a:chExt cx="5714286" cy="1349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58790" y="2357232"/>
              <a:ext cx="5714286" cy="1349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266478" y="4742608"/>
            <a:ext cx="6506597" cy="15370"/>
            <a:chOff x="11266478" y="4742608"/>
            <a:chExt cx="6506597" cy="15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66478" y="4742608"/>
              <a:ext cx="6506597" cy="15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266478" y="4310959"/>
            <a:ext cx="6506597" cy="15370"/>
            <a:chOff x="11266478" y="4310959"/>
            <a:chExt cx="6506597" cy="1537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66478" y="4310959"/>
              <a:ext cx="6506597" cy="15370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77718" y="-7060"/>
            <a:ext cx="1566680" cy="144412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57282" y="2094149"/>
            <a:ext cx="8038280" cy="29984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568705" y="-11018583"/>
            <a:ext cx="4038643" cy="21240816"/>
            <a:chOff x="8568705" y="-11018583"/>
            <a:chExt cx="4038643" cy="2124081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8568705" y="-11018583"/>
              <a:ext cx="4038643" cy="2124081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9088" y="2156464"/>
            <a:ext cx="12882776" cy="724656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77718" y="-7060"/>
            <a:ext cx="1566680" cy="144412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062" y="-88961"/>
            <a:ext cx="3490510" cy="208831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48545" y="9578192"/>
            <a:ext cx="8210261" cy="7874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61481" y="2863426"/>
            <a:ext cx="14521476" cy="28571"/>
            <a:chOff x="4061481" y="2863426"/>
            <a:chExt cx="14521476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1481" y="2863426"/>
              <a:ext cx="14521476" cy="28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50052" y="5156759"/>
            <a:ext cx="14521476" cy="28571"/>
            <a:chOff x="4050052" y="5156759"/>
            <a:chExt cx="14521476" cy="285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0052" y="5156759"/>
              <a:ext cx="14521476" cy="285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048147" y="7754854"/>
            <a:ext cx="14521476" cy="28571"/>
            <a:chOff x="4048147" y="7754854"/>
            <a:chExt cx="14521476" cy="2857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8147" y="7754854"/>
              <a:ext cx="14521476" cy="28571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7898" y="1870852"/>
            <a:ext cx="4477304" cy="210928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0235" y="937616"/>
            <a:ext cx="3406030" cy="112585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35060" y="716673"/>
            <a:ext cx="8196293" cy="95414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3484" y="1470372"/>
            <a:ext cx="9368780" cy="1414218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977718" y="-7060"/>
            <a:ext cx="1566680" cy="143460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85927" y="3378260"/>
            <a:ext cx="7777455" cy="954141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05388" y="4112912"/>
            <a:ext cx="9507389" cy="953027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85927" y="5507346"/>
            <a:ext cx="9379626" cy="95414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29198" y="6238617"/>
            <a:ext cx="12035951" cy="133336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31641" y="8128851"/>
            <a:ext cx="7217226" cy="954141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463484" y="8938312"/>
            <a:ext cx="12353894" cy="8950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61481" y="3368188"/>
            <a:ext cx="14521476" cy="28571"/>
            <a:chOff x="4061481" y="3368188"/>
            <a:chExt cx="14521476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1481" y="3368188"/>
              <a:ext cx="14521476" cy="28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50052" y="6651997"/>
            <a:ext cx="14521476" cy="28571"/>
            <a:chOff x="4050052" y="6651997"/>
            <a:chExt cx="14521476" cy="285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0052" y="6651997"/>
              <a:ext cx="14521476" cy="2857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2562" y="1911464"/>
            <a:ext cx="4710876" cy="251160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235" y="937616"/>
            <a:ext cx="3406030" cy="112585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85927" y="716672"/>
            <a:ext cx="5358074" cy="95414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6341" y="1453798"/>
            <a:ext cx="11630713" cy="191307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77718" y="-7060"/>
            <a:ext cx="1566680" cy="144412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85927" y="3835403"/>
            <a:ext cx="7399503" cy="95414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93007" y="4772331"/>
            <a:ext cx="11539122" cy="1573551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95451" y="6988925"/>
            <a:ext cx="11286360" cy="27759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23386" y="5554067"/>
            <a:ext cx="14521476" cy="28571"/>
            <a:chOff x="4023386" y="5554067"/>
            <a:chExt cx="14521476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3386" y="5554067"/>
              <a:ext cx="14521476" cy="2857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6447" y="2035751"/>
            <a:ext cx="4383511" cy="201880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235" y="937616"/>
            <a:ext cx="3406030" cy="112585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93155" y="1197682"/>
            <a:ext cx="4094760" cy="95414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43483" y="2286169"/>
            <a:ext cx="12423095" cy="261536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977718" y="-7060"/>
            <a:ext cx="1566680" cy="1444127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63070" y="6374012"/>
            <a:ext cx="2081626" cy="95414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78722" y="7279408"/>
            <a:ext cx="11929599" cy="144711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877419" y="9529838"/>
            <a:ext cx="5385309" cy="8366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7125205" y="-5283860"/>
            <a:ext cx="18452008" cy="18452008"/>
            <a:chOff x="-7125205" y="-5283860"/>
            <a:chExt cx="18452008" cy="184520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125205" y="-5283860"/>
              <a:ext cx="18452008" cy="184520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935790" y="4559904"/>
            <a:ext cx="6372711" cy="6372711"/>
            <a:chOff x="9935790" y="4559904"/>
            <a:chExt cx="6372711" cy="637271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5790" y="4559904"/>
              <a:ext cx="6372711" cy="637271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9444" y="6558131"/>
            <a:ext cx="11110316" cy="79716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9447865"/>
            <a:ext cx="18368270" cy="35714"/>
            <a:chOff x="0" y="9447865"/>
            <a:chExt cx="18368270" cy="357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447865"/>
              <a:ext cx="18368270" cy="35714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8105824" y="5722820"/>
            <a:ext cx="37268350" cy="515994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6928" y="1147833"/>
            <a:ext cx="3517248" cy="947315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69265" y="834821"/>
            <a:ext cx="1226472" cy="149661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16938" y="2270395"/>
            <a:ext cx="3517238" cy="94731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16928" y="3394271"/>
            <a:ext cx="3595620" cy="94731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4575133" y="1503319"/>
            <a:ext cx="1737194" cy="16677"/>
            <a:chOff x="4575133" y="1503319"/>
            <a:chExt cx="1737194" cy="1667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5133" y="1503319"/>
              <a:ext cx="1737194" cy="16677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69261" y="1960254"/>
            <a:ext cx="1278471" cy="148798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575133" y="2627152"/>
            <a:ext cx="1737194" cy="16677"/>
            <a:chOff x="4575133" y="2627152"/>
            <a:chExt cx="1737194" cy="16677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5133" y="2627152"/>
              <a:ext cx="1737194" cy="16677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69261" y="3084939"/>
            <a:ext cx="1284347" cy="148798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4575133" y="3750985"/>
            <a:ext cx="1737194" cy="16677"/>
            <a:chOff x="4575133" y="3750985"/>
            <a:chExt cx="1737194" cy="1667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75133" y="3750985"/>
              <a:ext cx="1737194" cy="16677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21519" y="4483833"/>
            <a:ext cx="2092838" cy="981638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92947" y="5564043"/>
            <a:ext cx="3760754" cy="135775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83366" y="4209625"/>
            <a:ext cx="1266014" cy="148798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4589242" y="4874818"/>
            <a:ext cx="1737194" cy="16677"/>
            <a:chOff x="4589242" y="4874818"/>
            <a:chExt cx="1737194" cy="16677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89242" y="4874818"/>
              <a:ext cx="1737194" cy="16677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83370" y="5331434"/>
            <a:ext cx="1293490" cy="1496613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589242" y="5998650"/>
            <a:ext cx="1737194" cy="16677"/>
            <a:chOff x="4589242" y="5998650"/>
            <a:chExt cx="1737194" cy="16677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89242" y="5998650"/>
              <a:ext cx="1737194" cy="16677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07405" y="6683033"/>
            <a:ext cx="1673210" cy="1024553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69261" y="6456866"/>
            <a:ext cx="1277547" cy="1487985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4575133" y="7122483"/>
            <a:ext cx="1737194" cy="16677"/>
            <a:chOff x="4575133" y="7122483"/>
            <a:chExt cx="1737194" cy="16677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75133" y="7122483"/>
              <a:ext cx="1737194" cy="166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23386" y="5058829"/>
            <a:ext cx="14521476" cy="28571"/>
            <a:chOff x="4023386" y="5058829"/>
            <a:chExt cx="14521476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3386" y="5058829"/>
              <a:ext cx="14521476" cy="2857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6447" y="2035751"/>
            <a:ext cx="4383511" cy="201880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235" y="937616"/>
            <a:ext cx="3406030" cy="112585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63070" y="1569108"/>
            <a:ext cx="2053531" cy="95414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49198" y="2507798"/>
            <a:ext cx="12557218" cy="191307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063432" y="-7060"/>
            <a:ext cx="1233833" cy="1444127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63070" y="5869251"/>
            <a:ext cx="2449255" cy="95414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90150" y="6827408"/>
            <a:ext cx="12329599" cy="179492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207821" y="9441199"/>
            <a:ext cx="7087571" cy="10955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DFB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7968" y="5527820"/>
            <a:ext cx="19496351" cy="6761308"/>
            <a:chOff x="-87968" y="5527820"/>
            <a:chExt cx="19496351" cy="67613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7968" y="5527820"/>
              <a:ext cx="19496351" cy="676130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392" y="1921530"/>
            <a:ext cx="2271718" cy="231697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99561" y="3856332"/>
            <a:ext cx="6438357" cy="150252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058790" y="2357232"/>
            <a:ext cx="5714286" cy="13498"/>
            <a:chOff x="12058790" y="2357232"/>
            <a:chExt cx="5714286" cy="1349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58790" y="2357232"/>
              <a:ext cx="5714286" cy="1349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266478" y="4742608"/>
            <a:ext cx="6506597" cy="15370"/>
            <a:chOff x="11266478" y="4742608"/>
            <a:chExt cx="6506597" cy="15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66478" y="4742608"/>
              <a:ext cx="6506597" cy="15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266478" y="4310959"/>
            <a:ext cx="6506597" cy="15370"/>
            <a:chOff x="11266478" y="4310959"/>
            <a:chExt cx="6506597" cy="1537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66478" y="4310959"/>
              <a:ext cx="6506597" cy="15370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63432" y="-7060"/>
            <a:ext cx="1223823" cy="143460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42997" y="1988197"/>
            <a:ext cx="3658109" cy="22503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93" y="1368579"/>
            <a:ext cx="3567752" cy="465258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235" y="937614"/>
            <a:ext cx="1724868" cy="74937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63432" y="-7060"/>
            <a:ext cx="1223823" cy="143460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7641" y="485085"/>
            <a:ext cx="13711332" cy="95311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93" y="1368579"/>
            <a:ext cx="3567752" cy="465258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235" y="937614"/>
            <a:ext cx="1724868" cy="74937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63432" y="-7060"/>
            <a:ext cx="1223823" cy="144412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165" y="513904"/>
            <a:ext cx="13159751" cy="1013789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139" y="9227670"/>
            <a:ext cx="3950578" cy="132930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94" y="1427542"/>
            <a:ext cx="3567748" cy="465257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235" y="937614"/>
            <a:ext cx="1724868" cy="74937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7641" y="485096"/>
            <a:ext cx="12950742" cy="953118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63432" y="-7060"/>
            <a:ext cx="1223823" cy="143460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2395" y="8914541"/>
            <a:ext cx="3354543" cy="15074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94" y="1427542"/>
            <a:ext cx="3567748" cy="465257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235" y="937614"/>
            <a:ext cx="1724868" cy="74937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1651" y="1094968"/>
            <a:ext cx="12621322" cy="830910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63432" y="-7060"/>
            <a:ext cx="1223823" cy="144412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49029" y="9464757"/>
            <a:ext cx="2971190" cy="66644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18" y="1504322"/>
            <a:ext cx="3011501" cy="271783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235" y="937614"/>
            <a:ext cx="1724868" cy="74937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63432" y="-7060"/>
            <a:ext cx="1223823" cy="144412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4098" y="1045801"/>
            <a:ext cx="13145179" cy="831894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140" y="9227705"/>
            <a:ext cx="3233321" cy="132930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34" y="1428131"/>
            <a:ext cx="3011501" cy="271783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235" y="937614"/>
            <a:ext cx="1724868" cy="74937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63432" y="-7060"/>
            <a:ext cx="1223823" cy="143460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7641" y="1089365"/>
            <a:ext cx="13108599" cy="893213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616" y="9227705"/>
            <a:ext cx="3233321" cy="132930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23386" y="5154067"/>
            <a:ext cx="14521476" cy="28571"/>
            <a:chOff x="4023386" y="5154067"/>
            <a:chExt cx="14521476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3386" y="5154067"/>
              <a:ext cx="14521476" cy="2857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235" y="937614"/>
            <a:ext cx="1724868" cy="74937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4022" y="1197679"/>
            <a:ext cx="4831455" cy="95414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82589" y="2308503"/>
            <a:ext cx="12349293" cy="2508912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63432" y="-7060"/>
            <a:ext cx="1223823" cy="144412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44022" y="5916870"/>
            <a:ext cx="3877865" cy="95414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86468" y="6770811"/>
            <a:ext cx="12331869" cy="240242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76924" y="1883027"/>
            <a:ext cx="2479493" cy="151124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23386" y="5068353"/>
            <a:ext cx="14521476" cy="28571"/>
            <a:chOff x="4023386" y="5068353"/>
            <a:chExt cx="14521476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3386" y="5068353"/>
              <a:ext cx="14521476" cy="2857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6447" y="1889636"/>
            <a:ext cx="2479493" cy="151124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235" y="937614"/>
            <a:ext cx="1724868" cy="74937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4022" y="1578631"/>
            <a:ext cx="5310293" cy="95414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54912" y="2663779"/>
            <a:ext cx="12605827" cy="179921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063432" y="-7060"/>
            <a:ext cx="1223823" cy="1444127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44022" y="5659727"/>
            <a:ext cx="5215226" cy="95414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90150" y="6631636"/>
            <a:ext cx="12464913" cy="23179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FB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7968" y="5527820"/>
            <a:ext cx="19496351" cy="6761308"/>
            <a:chOff x="-87968" y="5527820"/>
            <a:chExt cx="19496351" cy="67613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7968" y="5527820"/>
              <a:ext cx="19496351" cy="676130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392" y="1921530"/>
            <a:ext cx="2125604" cy="231697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99561" y="3856332"/>
            <a:ext cx="6527643" cy="150252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058790" y="2357232"/>
            <a:ext cx="5714286" cy="13498"/>
            <a:chOff x="12058790" y="2357232"/>
            <a:chExt cx="5714286" cy="1349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58790" y="2357232"/>
              <a:ext cx="5714286" cy="1349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266478" y="4742608"/>
            <a:ext cx="6506597" cy="15370"/>
            <a:chOff x="11266478" y="4742608"/>
            <a:chExt cx="6506597" cy="15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66478" y="4742608"/>
              <a:ext cx="6506597" cy="15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266478" y="4310959"/>
            <a:ext cx="6506597" cy="15370"/>
            <a:chOff x="11266478" y="4310959"/>
            <a:chExt cx="6506597" cy="1537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66478" y="4310959"/>
              <a:ext cx="6506597" cy="15370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46290" y="-29365"/>
            <a:ext cx="1302404" cy="151104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42997" y="2094149"/>
            <a:ext cx="7500775" cy="213169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10" y="1719217"/>
            <a:ext cx="1548072" cy="152815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235" y="937614"/>
            <a:ext cx="1724868" cy="74937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37355" y="1616727"/>
            <a:ext cx="1270674" cy="95414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82861" y="-7060"/>
            <a:ext cx="1233833" cy="144412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2991" y="2694417"/>
            <a:ext cx="12354056" cy="590184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06667" y="1755036"/>
            <a:ext cx="18368270" cy="35714"/>
            <a:chOff x="-106667" y="1755036"/>
            <a:chExt cx="18368270" cy="3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06667" y="1755036"/>
              <a:ext cx="18368270" cy="3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408705" y="-10848979"/>
            <a:ext cx="4038643" cy="21240816"/>
            <a:chOff x="8408705" y="-10848979"/>
            <a:chExt cx="4038643" cy="2124081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8408705" y="-10848979"/>
              <a:ext cx="4038643" cy="2124081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28" y="349800"/>
            <a:ext cx="5344418" cy="154008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279" y="1833026"/>
            <a:ext cx="12928893" cy="853572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2745" y="4480000"/>
            <a:ext cx="16018511" cy="16018511"/>
            <a:chOff x="822745" y="4480000"/>
            <a:chExt cx="16018511" cy="1601851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745" y="4480000"/>
              <a:ext cx="16018511" cy="1601851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60736" y="5360306"/>
            <a:ext cx="2467777" cy="2467777"/>
            <a:chOff x="1460736" y="5360306"/>
            <a:chExt cx="2467777" cy="246777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736" y="5360306"/>
              <a:ext cx="2467777" cy="246777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309400" y="-3690585"/>
            <a:ext cx="6531856" cy="6531856"/>
            <a:chOff x="10309400" y="-3690585"/>
            <a:chExt cx="6531856" cy="65318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9400" y="-3690585"/>
              <a:ext cx="6531856" cy="653185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9447865"/>
            <a:ext cx="18368270" cy="35714"/>
            <a:chOff x="0" y="9447865"/>
            <a:chExt cx="18368270" cy="3571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447865"/>
              <a:ext cx="18368270" cy="35714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791" y="2572839"/>
            <a:ext cx="16119358" cy="5655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481" y="1413987"/>
            <a:ext cx="3421101" cy="389773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113" y="982614"/>
            <a:ext cx="3186639" cy="7493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425886" y="519636"/>
            <a:ext cx="6284722" cy="3707613"/>
            <a:chOff x="4425886" y="519636"/>
            <a:chExt cx="6284722" cy="370761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3029" y="1506632"/>
              <a:ext cx="6266076" cy="1021438"/>
            </a:xfrm>
            <a:prstGeom prst="rect">
              <a:avLst/>
            </a:prstGeom>
          </p:spPr>
        </p:pic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9691" y="272870"/>
              <a:ext cx="3505522" cy="1612779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55382" y="2603906"/>
              <a:ext cx="6452357" cy="183485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401618" y="4626832"/>
            <a:ext cx="11513978" cy="28571"/>
            <a:chOff x="5401618" y="4626832"/>
            <a:chExt cx="11513978" cy="28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5401618" y="4626832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679219" y="4781142"/>
            <a:ext cx="5635120" cy="4245085"/>
            <a:chOff x="4679219" y="4781142"/>
            <a:chExt cx="5635120" cy="424508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9219" y="4781142"/>
              <a:ext cx="5635120" cy="424508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455281" y="6667404"/>
            <a:ext cx="4341208" cy="2729666"/>
            <a:chOff x="12455281" y="6667404"/>
            <a:chExt cx="4341208" cy="272966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55281" y="6667404"/>
              <a:ext cx="4341208" cy="2729666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046290" y="-12431"/>
            <a:ext cx="1302405" cy="146024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15411" y="9392993"/>
            <a:ext cx="4917060" cy="768993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442267" y="1375448"/>
            <a:ext cx="6790930" cy="1413930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386853" y="284784"/>
            <a:ext cx="4011389" cy="1556275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441592" y="2603905"/>
            <a:ext cx="6200843" cy="1834852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445125" y="4293058"/>
            <a:ext cx="6668453" cy="251040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762968" y="9389435"/>
            <a:ext cx="5321262" cy="8079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FB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7968" y="5527820"/>
            <a:ext cx="19496351" cy="6761308"/>
            <a:chOff x="-87968" y="5527820"/>
            <a:chExt cx="19496351" cy="67613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7968" y="5527820"/>
              <a:ext cx="19496351" cy="676130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392" y="1921530"/>
            <a:ext cx="2266471" cy="231697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99561" y="3856332"/>
            <a:ext cx="6366500" cy="150252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058790" y="2357232"/>
            <a:ext cx="5714286" cy="13498"/>
            <a:chOff x="12058790" y="2357232"/>
            <a:chExt cx="5714286" cy="1349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58790" y="2357232"/>
              <a:ext cx="5714286" cy="1349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266478" y="4742608"/>
            <a:ext cx="6506597" cy="15370"/>
            <a:chOff x="11266478" y="4742608"/>
            <a:chExt cx="6506597" cy="15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66478" y="4742608"/>
              <a:ext cx="6506597" cy="15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266478" y="4310959"/>
            <a:ext cx="6506597" cy="15370"/>
            <a:chOff x="11266478" y="4310959"/>
            <a:chExt cx="6506597" cy="1537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66478" y="4310959"/>
              <a:ext cx="6506597" cy="15370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46290" y="-7593"/>
            <a:ext cx="1302404" cy="144572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42997" y="2094149"/>
            <a:ext cx="7557918" cy="21316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96" y="1604944"/>
            <a:ext cx="4482814" cy="280147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809" y="1108840"/>
            <a:ext cx="3186639" cy="74937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23074" y="1311981"/>
            <a:ext cx="2416045" cy="93153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55655" y="2263160"/>
            <a:ext cx="12394322" cy="204763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46290" y="-7593"/>
            <a:ext cx="1302404" cy="144572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76608" y="4508913"/>
            <a:ext cx="12376312" cy="43610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591563" y="-10620408"/>
            <a:ext cx="4038643" cy="21240816"/>
            <a:chOff x="8591563" y="-10620408"/>
            <a:chExt cx="4038643" cy="2124081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8591563" y="-10620408"/>
              <a:ext cx="4038643" cy="2124081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90762" y="-686586"/>
            <a:ext cx="30362477" cy="1335817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46290" y="-7593"/>
            <a:ext cx="1302404" cy="144572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586" y="277516"/>
            <a:ext cx="5727100" cy="199269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643" y="9481081"/>
            <a:ext cx="3171471" cy="8519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07631" y="4666699"/>
            <a:ext cx="11513978" cy="28571"/>
            <a:chOff x="-1707631" y="4666699"/>
            <a:chExt cx="11513978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07631" y="4666699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429733" y="4438034"/>
            <a:ext cx="7777523" cy="5262767"/>
            <a:chOff x="4429733" y="4438034"/>
            <a:chExt cx="7777523" cy="526276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9733" y="4438034"/>
              <a:ext cx="7777523" cy="526276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796" y="1604944"/>
            <a:ext cx="4482814" cy="280147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5809" y="1108840"/>
            <a:ext cx="3186639" cy="74937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23070" y="1245314"/>
            <a:ext cx="3102141" cy="93153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86474" y="1922795"/>
            <a:ext cx="12327170" cy="141421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046290" y="-7593"/>
            <a:ext cx="1302404" cy="1445727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76950" y="3088303"/>
            <a:ext cx="8511446" cy="141634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414446" y="9585026"/>
            <a:ext cx="5652670" cy="787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FB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7968" y="5527820"/>
            <a:ext cx="19496351" cy="6761308"/>
            <a:chOff x="-87968" y="5527820"/>
            <a:chExt cx="19496351" cy="67613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7968" y="5527820"/>
              <a:ext cx="19496351" cy="676130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392" y="1921530"/>
            <a:ext cx="2272823" cy="231697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09085" y="3876885"/>
            <a:ext cx="6427433" cy="148959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058790" y="2357232"/>
            <a:ext cx="5714286" cy="13498"/>
            <a:chOff x="12058790" y="2357232"/>
            <a:chExt cx="5714286" cy="1349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58790" y="2357232"/>
              <a:ext cx="5714286" cy="1349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266478" y="4742608"/>
            <a:ext cx="6506597" cy="15370"/>
            <a:chOff x="11266478" y="4742608"/>
            <a:chExt cx="6506597" cy="15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66478" y="4742608"/>
              <a:ext cx="6506597" cy="15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266478" y="4310959"/>
            <a:ext cx="6506597" cy="15370"/>
            <a:chOff x="11266478" y="4310959"/>
            <a:chExt cx="6506597" cy="1537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66478" y="4310959"/>
              <a:ext cx="6506597" cy="15370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46290" y="-29365"/>
            <a:ext cx="1302404" cy="151104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42997" y="2094149"/>
            <a:ext cx="7655794" cy="21316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2023-12-01T10:54:30Z</dcterms:created>
  <dcterms:modified xsi:type="dcterms:W3CDTF">2023-12-01T10:54:30Z</dcterms:modified>
</cp:coreProperties>
</file>