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notesMasterIdLst>
    <p:notesMasterId r:id="rId33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2023-06-12T13:16:24Z</dcterms:created>
  <dcterms:modified xsi:type="dcterms:W3CDTF">2023-06-12T13:16:24Z</dcterms:modified>
</cp:coreProperties>
</file>