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0906125" cy="7772400" type="screen4x3"/>
  <p:notesSz cx="7772400" cy="10906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37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7" Type="http://schemas.openxmlformats.org/officeDocument/2006/relationships/image" Target="../media/image93.png"/><Relationship Id="rId8" Type="http://schemas.openxmlformats.org/officeDocument/2006/relationships/image" Target="../media/image94.png"/><Relationship Id="rId9" Type="http://schemas.openxmlformats.org/officeDocument/2006/relationships/image" Target="../media/image95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6.png"/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7" Type="http://schemas.openxmlformats.org/officeDocument/2006/relationships/image" Target="../media/image101.png"/><Relationship Id="rId8" Type="http://schemas.openxmlformats.org/officeDocument/2006/relationships/image" Target="../media/image102.png"/><Relationship Id="rId9" Type="http://schemas.openxmlformats.org/officeDocument/2006/relationships/image" Target="../media/image103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9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image" Target="../media/image114.png"/><Relationship Id="rId8" Type="http://schemas.openxmlformats.org/officeDocument/2006/relationships/image" Target="../media/image11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6.png"/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Relationship Id="rId6" Type="http://schemas.openxmlformats.org/officeDocument/2006/relationships/image" Target="../media/image120.png"/><Relationship Id="rId7" Type="http://schemas.openxmlformats.org/officeDocument/2006/relationships/image" Target="../media/image121.png"/><Relationship Id="rId8" Type="http://schemas.openxmlformats.org/officeDocument/2006/relationships/image" Target="../media/image122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3.png"/><Relationship Id="rId3" Type="http://schemas.openxmlformats.org/officeDocument/2006/relationships/image" Target="../media/image124.png"/><Relationship Id="rId4" Type="http://schemas.openxmlformats.org/officeDocument/2006/relationships/image" Target="../media/image125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6.png"/><Relationship Id="rId3" Type="http://schemas.openxmlformats.org/officeDocument/2006/relationships/image" Target="../media/image127.png"/><Relationship Id="rId4" Type="http://schemas.openxmlformats.org/officeDocument/2006/relationships/image" Target="../media/image128.png"/><Relationship Id="rId5" Type="http://schemas.openxmlformats.org/officeDocument/2006/relationships/image" Target="../media/image129.png"/><Relationship Id="rId6" Type="http://schemas.openxmlformats.org/officeDocument/2006/relationships/image" Target="../media/image130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6.png"/><Relationship Id="rId3" Type="http://schemas.openxmlformats.org/officeDocument/2006/relationships/image" Target="../media/image137.png"/><Relationship Id="rId4" Type="http://schemas.openxmlformats.org/officeDocument/2006/relationships/image" Target="../media/image138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9.png"/><Relationship Id="rId3" Type="http://schemas.openxmlformats.org/officeDocument/2006/relationships/image" Target="../media/image140.png"/><Relationship Id="rId4" Type="http://schemas.openxmlformats.org/officeDocument/2006/relationships/image" Target="../media/image141.png"/><Relationship Id="rId5" Type="http://schemas.openxmlformats.org/officeDocument/2006/relationships/image" Target="../media/image142.png"/><Relationship Id="rId6" Type="http://schemas.openxmlformats.org/officeDocument/2006/relationships/image" Target="../media/image143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4.png"/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5" Type="http://schemas.openxmlformats.org/officeDocument/2006/relationships/image" Target="../media/image147.png"/><Relationship Id="rId6" Type="http://schemas.openxmlformats.org/officeDocument/2006/relationships/image" Target="../media/image148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9.png"/><Relationship Id="rId3" Type="http://schemas.openxmlformats.org/officeDocument/2006/relationships/image" Target="../media/image150.png"/><Relationship Id="rId4" Type="http://schemas.openxmlformats.org/officeDocument/2006/relationships/image" Target="../media/image151.png"/><Relationship Id="rId5" Type="http://schemas.openxmlformats.org/officeDocument/2006/relationships/image" Target="../media/image152.png"/><Relationship Id="rId6" Type="http://schemas.openxmlformats.org/officeDocument/2006/relationships/image" Target="../media/image153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4.png"/><Relationship Id="rId3" Type="http://schemas.openxmlformats.org/officeDocument/2006/relationships/image" Target="../media/image155.png"/><Relationship Id="rId4" Type="http://schemas.openxmlformats.org/officeDocument/2006/relationships/image" Target="../media/image156.png"/><Relationship Id="rId5" Type="http://schemas.openxmlformats.org/officeDocument/2006/relationships/image" Target="../media/image157.png"/><Relationship Id="rId6" Type="http://schemas.openxmlformats.org/officeDocument/2006/relationships/image" Target="../media/image158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9.png"/><Relationship Id="rId3" Type="http://schemas.openxmlformats.org/officeDocument/2006/relationships/image" Target="../media/image160.png"/><Relationship Id="rId4" Type="http://schemas.openxmlformats.org/officeDocument/2006/relationships/image" Target="../media/image161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2.png"/><Relationship Id="rId3" Type="http://schemas.openxmlformats.org/officeDocument/2006/relationships/image" Target="../media/image163.png"/><Relationship Id="rId4" Type="http://schemas.openxmlformats.org/officeDocument/2006/relationships/image" Target="../media/image164.png"/><Relationship Id="rId5" Type="http://schemas.openxmlformats.org/officeDocument/2006/relationships/image" Target="../media/image165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6.png"/><Relationship Id="rId3" Type="http://schemas.openxmlformats.org/officeDocument/2006/relationships/image" Target="../media/image167.png"/><Relationship Id="rId4" Type="http://schemas.openxmlformats.org/officeDocument/2006/relationships/image" Target="../media/image168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9.png"/><Relationship Id="rId3" Type="http://schemas.openxmlformats.org/officeDocument/2006/relationships/image" Target="../media/image170.png"/><Relationship Id="rId4" Type="http://schemas.openxmlformats.org/officeDocument/2006/relationships/image" Target="../media/image171.png"/><Relationship Id="rId5" Type="http://schemas.openxmlformats.org/officeDocument/2006/relationships/image" Target="../media/image172.png"/><Relationship Id="rId6" Type="http://schemas.openxmlformats.org/officeDocument/2006/relationships/image" Target="../media/image173.png"/><Relationship Id="rId7" Type="http://schemas.openxmlformats.org/officeDocument/2006/relationships/image" Target="../media/image174.png"/><Relationship Id="rId8" Type="http://schemas.openxmlformats.org/officeDocument/2006/relationships/image" Target="../media/image175.png"/><Relationship Id="rId9" Type="http://schemas.openxmlformats.org/officeDocument/2006/relationships/image" Target="../media/image176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97015" y="955917"/>
            <a:ext cx="10270580" cy="5675277"/>
            <a:chOff x="497015" y="955917"/>
            <a:chExt cx="10270580" cy="567527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7015" y="955917"/>
              <a:ext cx="10270580" cy="567527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8653" y="5113962"/>
            <a:ext cx="3116874" cy="125836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3789" y="3170863"/>
            <a:ext cx="9772087" cy="193215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930449" y="3208138"/>
            <a:ext cx="413429" cy="294429"/>
            <a:chOff x="930449" y="3208138"/>
            <a:chExt cx="413429" cy="294429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0449" y="3208138"/>
              <a:ext cx="413429" cy="294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4578" y="2248982"/>
            <a:ext cx="3680357" cy="783780"/>
            <a:chOff x="154578" y="2248982"/>
            <a:chExt cx="3680357" cy="783780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54578" y="2248982"/>
              <a:ext cx="3680357" cy="783780"/>
              <a:chOff x="154578" y="2248982"/>
              <a:chExt cx="3680357" cy="783780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4578" y="2248982"/>
                <a:ext cx="3680357" cy="783780"/>
              </a:xfrm>
              <a:prstGeom prst="rect">
                <a:avLst/>
              </a:prstGeom>
            </p:spPr>
          </p:pic>
        </p:grpSp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276" y="2347973"/>
              <a:ext cx="3614085" cy="6075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88" y="318810"/>
            <a:ext cx="2665393" cy="46418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3137" y="18554"/>
            <a:ext cx="645441" cy="298848"/>
            <a:chOff x="153137" y="18554"/>
            <a:chExt cx="645441" cy="298848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153137" y="18554"/>
              <a:ext cx="645441" cy="2988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15176" y="772609"/>
            <a:ext cx="11335114" cy="294429"/>
            <a:chOff x="-215176" y="772609"/>
            <a:chExt cx="11335114" cy="294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-215176" y="772609"/>
              <a:ext cx="11335114" cy="294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033" y="1161862"/>
            <a:ext cx="10083180" cy="331924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3205160" y="4524116"/>
            <a:ext cx="4494441" cy="4986897"/>
            <a:chOff x="3205160" y="4524116"/>
            <a:chExt cx="4494441" cy="4986897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5160" y="4524116"/>
              <a:ext cx="4494441" cy="49868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88" y="318810"/>
            <a:ext cx="2665393" cy="46418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3137" y="18554"/>
            <a:ext cx="645441" cy="298848"/>
            <a:chOff x="153137" y="18554"/>
            <a:chExt cx="645441" cy="298848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153137" y="18554"/>
              <a:ext cx="645441" cy="2988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15176" y="772609"/>
            <a:ext cx="11335114" cy="294429"/>
            <a:chOff x="-215176" y="772609"/>
            <a:chExt cx="11335114" cy="294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-215176" y="772609"/>
              <a:ext cx="11335114" cy="294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033" y="1386618"/>
            <a:ext cx="10073847" cy="53321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88" y="318810"/>
            <a:ext cx="2665393" cy="46418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3137" y="18554"/>
            <a:ext cx="645441" cy="298848"/>
            <a:chOff x="153137" y="18554"/>
            <a:chExt cx="645441" cy="298848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153137" y="18554"/>
              <a:ext cx="645441" cy="2988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15176" y="772609"/>
            <a:ext cx="11335114" cy="294429"/>
            <a:chOff x="-215176" y="772609"/>
            <a:chExt cx="11335114" cy="294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-215176" y="772609"/>
              <a:ext cx="11335114" cy="294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5870" y="1160041"/>
            <a:ext cx="10145285" cy="492956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402916" y="5480358"/>
            <a:ext cx="1919378" cy="2335963"/>
            <a:chOff x="8402916" y="5480358"/>
            <a:chExt cx="1919378" cy="233596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8402916" y="5480358"/>
              <a:ext cx="1919378" cy="233596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654026" y="6003965"/>
            <a:ext cx="1388660" cy="1314643"/>
            <a:chOff x="6654026" y="6003965"/>
            <a:chExt cx="1388660" cy="131464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3420000">
              <a:off x="6654026" y="6003965"/>
              <a:ext cx="1388660" cy="13146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067" y="353465"/>
            <a:ext cx="2365689" cy="46418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3137" y="18554"/>
            <a:ext cx="645441" cy="298848"/>
            <a:chOff x="153137" y="18554"/>
            <a:chExt cx="645441" cy="298848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153137" y="18554"/>
              <a:ext cx="645441" cy="2988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15176" y="772609"/>
            <a:ext cx="11335114" cy="294429"/>
            <a:chOff x="-215176" y="772609"/>
            <a:chExt cx="11335114" cy="294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-215176" y="772609"/>
              <a:ext cx="11335114" cy="294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9243" y="1104101"/>
            <a:ext cx="10417833" cy="283035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3918" y="4081178"/>
            <a:ext cx="10368461" cy="2427772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159" y="6690272"/>
            <a:ext cx="7221772" cy="84139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788414" y="3602216"/>
            <a:ext cx="772472" cy="294429"/>
            <a:chOff x="5788414" y="3602216"/>
            <a:chExt cx="772472" cy="2944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788414" y="3602216"/>
              <a:ext cx="772472" cy="29442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3213" y="2705711"/>
            <a:ext cx="2827588" cy="226885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909" y="3163793"/>
            <a:ext cx="4606890" cy="157126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2471" y="30692"/>
            <a:ext cx="635897" cy="294429"/>
            <a:chOff x="162471" y="30692"/>
            <a:chExt cx="635897" cy="2944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162471" y="30692"/>
              <a:ext cx="635897" cy="29442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920" y="243482"/>
            <a:ext cx="4794870" cy="59192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630" y="2242640"/>
            <a:ext cx="10267895" cy="385630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51789" y="1156256"/>
            <a:ext cx="11335114" cy="294429"/>
            <a:chOff x="-51789" y="1156256"/>
            <a:chExt cx="11335114" cy="294429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-51789" y="1156256"/>
              <a:ext cx="11335114" cy="294429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44667" y="708976"/>
            <a:ext cx="3502790" cy="4831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858331" y="1833500"/>
            <a:ext cx="2912187" cy="5045781"/>
            <a:chOff x="7858331" y="1833500"/>
            <a:chExt cx="2912187" cy="50457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8331" y="1833500"/>
              <a:ext cx="2912187" cy="50457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2471" y="30692"/>
            <a:ext cx="635897" cy="294429"/>
            <a:chOff x="162471" y="30692"/>
            <a:chExt cx="635897" cy="2944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162471" y="30692"/>
              <a:ext cx="635897" cy="294429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920" y="243482"/>
            <a:ext cx="4794870" cy="591927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6142" y="1771354"/>
            <a:ext cx="7640480" cy="266527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831" y="4623022"/>
            <a:ext cx="7466709" cy="293287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-51789" y="1156256"/>
            <a:ext cx="11335114" cy="294429"/>
            <a:chOff x="-51789" y="1156256"/>
            <a:chExt cx="11335114" cy="29442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0800000">
              <a:off x="-51789" y="1156256"/>
              <a:ext cx="11335114" cy="294429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12" y="697280"/>
            <a:ext cx="5228705" cy="483114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73176" y="7009057"/>
            <a:ext cx="2458976" cy="38322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2471" y="30692"/>
            <a:ext cx="635897" cy="294429"/>
            <a:chOff x="162471" y="30692"/>
            <a:chExt cx="635897" cy="2944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162471" y="30692"/>
              <a:ext cx="635897" cy="29442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920" y="243482"/>
            <a:ext cx="4794870" cy="59192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330" y="2656118"/>
            <a:ext cx="10405833" cy="401573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51789" y="1156256"/>
            <a:ext cx="11335114" cy="294429"/>
            <a:chOff x="-51789" y="1156256"/>
            <a:chExt cx="11335114" cy="294429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-51789" y="1156256"/>
              <a:ext cx="11335114" cy="294429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7804" y="697280"/>
            <a:ext cx="5309400" cy="48311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74846" y="1177407"/>
            <a:ext cx="5652243" cy="879681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79123" y="2041717"/>
            <a:ext cx="5542530" cy="510454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8094" y="6735725"/>
            <a:ext cx="10551021" cy="60200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2471" y="30692"/>
            <a:ext cx="635897" cy="294429"/>
            <a:chOff x="162471" y="30692"/>
            <a:chExt cx="635897" cy="2944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162471" y="30692"/>
              <a:ext cx="635897" cy="29442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905" y="243482"/>
            <a:ext cx="4794870" cy="59192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51789" y="1156256"/>
            <a:ext cx="11335114" cy="294429"/>
            <a:chOff x="-51789" y="1156256"/>
            <a:chExt cx="11335114" cy="294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-51789" y="1156256"/>
              <a:ext cx="11335114" cy="294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7804" y="697280"/>
            <a:ext cx="3495267" cy="483114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4740887" y="1034637"/>
            <a:ext cx="20386536" cy="62362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2471" y="30692"/>
            <a:ext cx="635897" cy="294429"/>
            <a:chOff x="162471" y="30692"/>
            <a:chExt cx="635897" cy="2944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162471" y="30692"/>
              <a:ext cx="635897" cy="29442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920" y="243482"/>
            <a:ext cx="4794870" cy="59192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51789" y="1156256"/>
            <a:ext cx="11335114" cy="294429"/>
            <a:chOff x="-51789" y="1156256"/>
            <a:chExt cx="11335114" cy="294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-51789" y="1156256"/>
              <a:ext cx="11335114" cy="294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10" y="716700"/>
            <a:ext cx="3810781" cy="55088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9553" y="1572115"/>
            <a:ext cx="1409850" cy="60499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352379" y="1620666"/>
            <a:ext cx="4858454" cy="5953529"/>
            <a:chOff x="352379" y="1620666"/>
            <a:chExt cx="4858454" cy="595352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2379" y="1620666"/>
              <a:ext cx="4858454" cy="5953529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13540" y="2958617"/>
            <a:ext cx="4648581" cy="30522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-11925"/>
            <a:ext cx="916573" cy="7612878"/>
            <a:chOff x="0" y="-11925"/>
            <a:chExt cx="916573" cy="761287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1925"/>
              <a:ext cx="916573" cy="761287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9421" y="6684338"/>
            <a:ext cx="10885341" cy="1308869"/>
            <a:chOff x="19421" y="6684338"/>
            <a:chExt cx="10885341" cy="130886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21" y="6684338"/>
              <a:ext cx="10885341" cy="130886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419547" y="6537124"/>
            <a:ext cx="12363209" cy="294429"/>
            <a:chOff x="-419547" y="6537124"/>
            <a:chExt cx="12363209" cy="29442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419547" y="6537124"/>
              <a:ext cx="12363209" cy="294429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0090" y="231484"/>
            <a:ext cx="1953237" cy="126718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4153" y="1808751"/>
            <a:ext cx="744040" cy="4182964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1265" y="2043973"/>
            <a:ext cx="4664267" cy="3659000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57139" y="1946793"/>
            <a:ext cx="2098702" cy="1641968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1753" y="1711647"/>
            <a:ext cx="777364" cy="193685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-2980204" y="3741121"/>
            <a:ext cx="7729618" cy="308760"/>
            <a:chOff x="-2980204" y="3741121"/>
            <a:chExt cx="7729618" cy="308760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6200000">
              <a:off x="-2980204" y="3741121"/>
              <a:ext cx="7729618" cy="3087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2471" y="30692"/>
            <a:ext cx="635897" cy="294429"/>
            <a:chOff x="162471" y="30692"/>
            <a:chExt cx="635897" cy="2944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162471" y="30692"/>
              <a:ext cx="635897" cy="29442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334" y="243482"/>
            <a:ext cx="4794870" cy="59192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51789" y="1156256"/>
            <a:ext cx="11335114" cy="294429"/>
            <a:chOff x="-51789" y="1156256"/>
            <a:chExt cx="11335114" cy="294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-51789" y="1156256"/>
              <a:ext cx="11335114" cy="294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7804" y="696470"/>
            <a:ext cx="3810781" cy="55088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0333" y="1791422"/>
            <a:ext cx="3491070" cy="642346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6897" y="2439946"/>
            <a:ext cx="4868509" cy="4873976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5161069" y="1839973"/>
            <a:ext cx="5477881" cy="5339357"/>
            <a:chOff x="5161069" y="1839973"/>
            <a:chExt cx="5477881" cy="533935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61069" y="1839973"/>
              <a:ext cx="5477881" cy="53393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788414" y="3602216"/>
            <a:ext cx="772472" cy="294429"/>
            <a:chOff x="5788414" y="3602216"/>
            <a:chExt cx="772472" cy="2944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788414" y="3602216"/>
              <a:ext cx="772472" cy="29442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5160" y="2705711"/>
            <a:ext cx="2823207" cy="226885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8964" y="3139517"/>
            <a:ext cx="4450214" cy="14542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643023" y="1208488"/>
            <a:ext cx="13125368" cy="294429"/>
            <a:chOff x="-1643023" y="1208488"/>
            <a:chExt cx="13125368" cy="2944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-1643023" y="1208488"/>
              <a:ext cx="13125368" cy="29442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280" y="752172"/>
            <a:ext cx="7132648" cy="49577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920" y="276569"/>
            <a:ext cx="4343546" cy="515508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132" y="1695732"/>
            <a:ext cx="10188361" cy="563265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62471" y="30692"/>
            <a:ext cx="635897" cy="294429"/>
            <a:chOff x="162471" y="30692"/>
            <a:chExt cx="635897" cy="29442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0800000">
              <a:off x="162471" y="30692"/>
              <a:ext cx="635897" cy="2944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643023" y="1208488"/>
            <a:ext cx="13125368" cy="294429"/>
            <a:chOff x="-1643023" y="1208488"/>
            <a:chExt cx="13125368" cy="2944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-1643023" y="1208488"/>
              <a:ext cx="13125368" cy="29442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280" y="752172"/>
            <a:ext cx="7132648" cy="49577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920" y="276569"/>
            <a:ext cx="4343546" cy="515508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5046" y="2333568"/>
            <a:ext cx="10114094" cy="443831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62471" y="30692"/>
            <a:ext cx="635897" cy="294429"/>
            <a:chOff x="162471" y="30692"/>
            <a:chExt cx="635897" cy="29442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0800000">
              <a:off x="162471" y="30692"/>
              <a:ext cx="635897" cy="2944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788414" y="3602216"/>
            <a:ext cx="772472" cy="294429"/>
            <a:chOff x="5788414" y="3602216"/>
            <a:chExt cx="772472" cy="2944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788414" y="3602216"/>
              <a:ext cx="772472" cy="29442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6051" y="2705711"/>
            <a:ext cx="2848073" cy="224980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8964" y="3125464"/>
            <a:ext cx="4839899" cy="157127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643023" y="1208488"/>
            <a:ext cx="13125368" cy="294429"/>
            <a:chOff x="-1643023" y="1208488"/>
            <a:chExt cx="13125368" cy="2944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-1643023" y="1208488"/>
              <a:ext cx="13125368" cy="29442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832" y="752171"/>
            <a:ext cx="3306647" cy="49577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920" y="276569"/>
            <a:ext cx="5008936" cy="59192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0314" y="2613248"/>
            <a:ext cx="9889132" cy="301237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62471" y="30692"/>
            <a:ext cx="635897" cy="294429"/>
            <a:chOff x="162471" y="30692"/>
            <a:chExt cx="635897" cy="29442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0800000">
              <a:off x="162471" y="30692"/>
              <a:ext cx="635897" cy="2944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643023" y="1208488"/>
            <a:ext cx="13125368" cy="294429"/>
            <a:chOff x="-1643023" y="1208488"/>
            <a:chExt cx="13125368" cy="2944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-1643023" y="1208488"/>
              <a:ext cx="13125368" cy="29442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280" y="752171"/>
            <a:ext cx="4365114" cy="56354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920" y="276569"/>
            <a:ext cx="5008936" cy="59192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997" y="1938152"/>
            <a:ext cx="10711818" cy="4817007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62471" y="30692"/>
            <a:ext cx="635897" cy="294429"/>
            <a:chOff x="162471" y="30692"/>
            <a:chExt cx="635897" cy="29442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0800000">
              <a:off x="162471" y="30692"/>
              <a:ext cx="635897" cy="2944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643023" y="1208488"/>
            <a:ext cx="13125368" cy="294429"/>
            <a:chOff x="-1643023" y="1208488"/>
            <a:chExt cx="13125368" cy="2944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-1643023" y="1208488"/>
              <a:ext cx="13125368" cy="29442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280" y="752171"/>
            <a:ext cx="4365114" cy="56354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920" y="276569"/>
            <a:ext cx="5008936" cy="59192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321" y="1795681"/>
            <a:ext cx="10442618" cy="560352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62471" y="30692"/>
            <a:ext cx="635897" cy="294429"/>
            <a:chOff x="162471" y="30692"/>
            <a:chExt cx="635897" cy="29442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0800000">
              <a:off x="162471" y="30692"/>
              <a:ext cx="635897" cy="2944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621444" y="1219278"/>
            <a:ext cx="13125368" cy="294429"/>
            <a:chOff x="-1621444" y="1219278"/>
            <a:chExt cx="13125368" cy="2944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-1621444" y="1219278"/>
              <a:ext cx="13125368" cy="29442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280" y="752171"/>
            <a:ext cx="4365114" cy="56354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920" y="276569"/>
            <a:ext cx="5008936" cy="59192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321" y="1901063"/>
            <a:ext cx="10475209" cy="404505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62471" y="30692"/>
            <a:ext cx="635897" cy="294429"/>
            <a:chOff x="162471" y="30692"/>
            <a:chExt cx="635897" cy="29442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0800000">
              <a:off x="162471" y="30692"/>
              <a:ext cx="635897" cy="2944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51239" y="3163248"/>
            <a:ext cx="8202283" cy="1444933"/>
            <a:chOff x="1351239" y="3163248"/>
            <a:chExt cx="8202283" cy="1444933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6676957" y="3738500"/>
              <a:ext cx="772472" cy="294429"/>
              <a:chOff x="6676957" y="3738500"/>
              <a:chExt cx="772472" cy="294429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 rot="5400000">
                <a:off x="6676957" y="3738500"/>
                <a:ext cx="772472" cy="294429"/>
              </a:xfrm>
              <a:prstGeom prst="rect">
                <a:avLst/>
              </a:prstGeom>
            </p:spPr>
          </p:pic>
        </p:grpSp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5735" y="3007886"/>
              <a:ext cx="2396840" cy="1696278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4718" y="3225587"/>
              <a:ext cx="5547896" cy="12688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994760" y="3738500"/>
            <a:ext cx="772472" cy="294429"/>
            <a:chOff x="5994760" y="3738500"/>
            <a:chExt cx="772472" cy="2944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994760" y="3738500"/>
              <a:ext cx="772472" cy="29442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5384" y="2703953"/>
            <a:ext cx="2579968" cy="226885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4737" y="3449385"/>
            <a:ext cx="4524163" cy="84920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5857" y="125976"/>
            <a:ext cx="635897" cy="294429"/>
            <a:chOff x="75857" y="125976"/>
            <a:chExt cx="635897" cy="2944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75857" y="125976"/>
              <a:ext cx="635897" cy="29442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566031" y="1315766"/>
            <a:ext cx="11447690" cy="294429"/>
            <a:chOff x="-566031" y="1315766"/>
            <a:chExt cx="11447690" cy="2944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-566031" y="1315766"/>
              <a:ext cx="11447690" cy="294429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502" y="1885670"/>
            <a:ext cx="10287667" cy="5373106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96" y="510709"/>
            <a:ext cx="2876796" cy="62052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788414" y="3602216"/>
            <a:ext cx="772472" cy="294429"/>
            <a:chOff x="5788414" y="3602216"/>
            <a:chExt cx="772472" cy="2944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788414" y="3602216"/>
              <a:ext cx="772472" cy="29442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3871" y="2871602"/>
            <a:ext cx="2425421" cy="1696278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7326" y="2870982"/>
            <a:ext cx="3835278" cy="182184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951736" y="2755926"/>
            <a:ext cx="6815354" cy="2180063"/>
            <a:chOff x="1951736" y="2755926"/>
            <a:chExt cx="6815354" cy="218006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1736" y="2755926"/>
              <a:ext cx="6815354" cy="2180063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9662" y="3419832"/>
            <a:ext cx="6690550" cy="138934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2518177" y="4683693"/>
            <a:ext cx="3680357" cy="783780"/>
            <a:chOff x="2518177" y="4683693"/>
            <a:chExt cx="3680357" cy="783780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8177" y="4683693"/>
              <a:ext cx="3680357" cy="783780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4262" y="4780387"/>
            <a:ext cx="3480288" cy="61164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48386" y="2150608"/>
            <a:ext cx="3680357" cy="783780"/>
            <a:chOff x="848386" y="2150608"/>
            <a:chExt cx="3680357" cy="783780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848386" y="2150608"/>
              <a:ext cx="3680357" cy="783780"/>
              <a:chOff x="848386" y="2150608"/>
              <a:chExt cx="3680357" cy="783780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48386" y="2150608"/>
                <a:ext cx="3680357" cy="783780"/>
              </a:xfrm>
              <a:prstGeom prst="rect">
                <a:avLst/>
              </a:prstGeom>
            </p:spPr>
          </p:pic>
        </p:grpSp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6921" y="2235159"/>
              <a:ext cx="2640069" cy="69283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513735" y="5100123"/>
            <a:ext cx="3680357" cy="783780"/>
            <a:chOff x="6513735" y="5100123"/>
            <a:chExt cx="3680357" cy="783780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6513735" y="5100123"/>
              <a:ext cx="3680357" cy="783780"/>
              <a:chOff x="6513735" y="5100123"/>
              <a:chExt cx="3680357" cy="783780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513735" y="5100123"/>
                <a:ext cx="3680357" cy="783780"/>
              </a:xfrm>
              <a:prstGeom prst="rect">
                <a:avLst/>
              </a:prstGeom>
            </p:spPr>
          </p:pic>
        </p:grpSp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22275" y="5184672"/>
              <a:ext cx="1997907" cy="6928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88542" y="30692"/>
            <a:ext cx="635897" cy="294429"/>
            <a:chOff x="188542" y="30692"/>
            <a:chExt cx="635897" cy="2944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188542" y="30692"/>
              <a:ext cx="635897" cy="29442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62" y="858205"/>
            <a:ext cx="2390381" cy="54760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281" y="254721"/>
            <a:ext cx="3326177" cy="620520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6152" y="745703"/>
            <a:ext cx="7102852" cy="70482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707348" y="1294706"/>
            <a:ext cx="11656697" cy="294429"/>
            <a:chOff x="-707348" y="1294706"/>
            <a:chExt cx="11656697" cy="29442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0800000">
              <a:off x="-707348" y="1294706"/>
              <a:ext cx="11656697" cy="294429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3484" y="2100704"/>
            <a:ext cx="10096959" cy="47401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88542" y="30692"/>
            <a:ext cx="635897" cy="294429"/>
            <a:chOff x="188542" y="30692"/>
            <a:chExt cx="635897" cy="29442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188542" y="30692"/>
              <a:ext cx="635897" cy="29442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62" y="858205"/>
            <a:ext cx="2390381" cy="54760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281" y="254721"/>
            <a:ext cx="3326177" cy="62052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707348" y="1294706"/>
            <a:ext cx="11656697" cy="294429"/>
            <a:chOff x="-707348" y="1294706"/>
            <a:chExt cx="11656697" cy="294429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-707348" y="1294706"/>
              <a:ext cx="11656697" cy="294429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3484" y="2207227"/>
            <a:ext cx="10269693" cy="34146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475640" y="1354427"/>
            <a:ext cx="3117136" cy="5307625"/>
            <a:chOff x="7475640" y="1354427"/>
            <a:chExt cx="3117136" cy="530762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75640" y="1354427"/>
              <a:ext cx="3117136" cy="530762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02" y="316867"/>
            <a:ext cx="2987524" cy="48311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3137" y="18554"/>
            <a:ext cx="645441" cy="298848"/>
            <a:chOff x="153137" y="18554"/>
            <a:chExt cx="645441" cy="29884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153137" y="18554"/>
              <a:ext cx="645441" cy="298848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8074" y="1085015"/>
            <a:ext cx="2601290" cy="83158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-215176" y="772609"/>
            <a:ext cx="11335114" cy="294429"/>
            <a:chOff x="-215176" y="772609"/>
            <a:chExt cx="11335114" cy="294429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0800000">
              <a:off x="-215176" y="772609"/>
              <a:ext cx="11335114" cy="294429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949" y="1931112"/>
            <a:ext cx="6731690" cy="4915687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40683" y="6743127"/>
            <a:ext cx="2718752" cy="4392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02" y="316867"/>
            <a:ext cx="2987524" cy="48311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3137" y="18554"/>
            <a:ext cx="645441" cy="298848"/>
            <a:chOff x="153137" y="18554"/>
            <a:chExt cx="645441" cy="298848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153137" y="18554"/>
              <a:ext cx="645441" cy="298848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398" y="1286475"/>
            <a:ext cx="2916423" cy="83158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-215176" y="772609"/>
            <a:ext cx="11335114" cy="294429"/>
            <a:chOff x="-215176" y="772609"/>
            <a:chExt cx="11335114" cy="294429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>
              <a:off x="-215176" y="772609"/>
              <a:ext cx="11335114" cy="294429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272" y="2035154"/>
            <a:ext cx="6526966" cy="1353334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7475270" y="1715267"/>
            <a:ext cx="3065353" cy="5037277"/>
            <a:chOff x="7475270" y="1715267"/>
            <a:chExt cx="3065353" cy="5037277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75270" y="1715267"/>
              <a:ext cx="3065353" cy="5037277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5398" y="3644749"/>
            <a:ext cx="3013556" cy="83158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6053" y="4487652"/>
            <a:ext cx="6919976" cy="2616249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40680" y="6820805"/>
            <a:ext cx="2769818" cy="4392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068" y="353465"/>
            <a:ext cx="2375212" cy="46418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3137" y="18554"/>
            <a:ext cx="645441" cy="298848"/>
            <a:chOff x="153137" y="18554"/>
            <a:chExt cx="645441" cy="298848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153137" y="18554"/>
              <a:ext cx="645441" cy="2988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15176" y="772609"/>
            <a:ext cx="11335114" cy="294429"/>
            <a:chOff x="-215176" y="772609"/>
            <a:chExt cx="11335114" cy="294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-215176" y="772609"/>
              <a:ext cx="11335114" cy="294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9249" y="1227401"/>
            <a:ext cx="8658580" cy="567768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6370" y="5037804"/>
            <a:ext cx="8823058" cy="1801286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68849" y="7087489"/>
            <a:ext cx="2685065" cy="287427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446494" y="640539"/>
            <a:ext cx="16191095" cy="5629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44" y="353465"/>
            <a:ext cx="2314432" cy="46418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3137" y="18554"/>
            <a:ext cx="645441" cy="298848"/>
            <a:chOff x="153137" y="18554"/>
            <a:chExt cx="645441" cy="298848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153137" y="18554"/>
              <a:ext cx="645441" cy="2988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15176" y="844806"/>
            <a:ext cx="11335114" cy="294429"/>
            <a:chOff x="-215176" y="844806"/>
            <a:chExt cx="11335114" cy="294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-215176" y="844806"/>
              <a:ext cx="11335114" cy="29442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9125" y="1340288"/>
            <a:ext cx="3164770" cy="567768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6316" y="1980402"/>
            <a:ext cx="10463724" cy="385053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98917" y="6295399"/>
            <a:ext cx="2923417" cy="2874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2022-10-11T16:08:34Z</dcterms:created>
  <dcterms:modified xsi:type="dcterms:W3CDTF">2022-10-11T16:08:34Z</dcterms:modified>
</cp:coreProperties>
</file>