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png"/><Relationship Id="rId15" Type="http://schemas.openxmlformats.org/officeDocument/2006/relationships/image" Target="../media/image12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Relationship Id="rId11" Type="http://schemas.openxmlformats.org/officeDocument/2006/relationships/image" Target="../media/image13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138.png"/><Relationship Id="rId10" Type="http://schemas.openxmlformats.org/officeDocument/2006/relationships/image" Target="../media/image139.png"/><Relationship Id="rId11" Type="http://schemas.openxmlformats.org/officeDocument/2006/relationships/image" Target="../media/image14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7" Type="http://schemas.openxmlformats.org/officeDocument/2006/relationships/image" Target="../media/image150.png"/><Relationship Id="rId8" Type="http://schemas.openxmlformats.org/officeDocument/2006/relationships/image" Target="../media/image151.png"/><Relationship Id="rId9" Type="http://schemas.openxmlformats.org/officeDocument/2006/relationships/image" Target="../media/image15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Relationship Id="rId11" Type="http://schemas.openxmlformats.org/officeDocument/2006/relationships/image" Target="../media/image162.png"/><Relationship Id="rId12" Type="http://schemas.openxmlformats.org/officeDocument/2006/relationships/image" Target="../media/image16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8.png"/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5" Type="http://schemas.openxmlformats.org/officeDocument/2006/relationships/image" Target="../media/image171.png"/><Relationship Id="rId6" Type="http://schemas.openxmlformats.org/officeDocument/2006/relationships/image" Target="../media/image172.png"/><Relationship Id="rId7" Type="http://schemas.openxmlformats.org/officeDocument/2006/relationships/image" Target="../media/image173.png"/><Relationship Id="rId8" Type="http://schemas.openxmlformats.org/officeDocument/2006/relationships/image" Target="../media/image174.png"/><Relationship Id="rId9" Type="http://schemas.openxmlformats.org/officeDocument/2006/relationships/image" Target="../media/image175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png"/><Relationship Id="rId7" Type="http://schemas.openxmlformats.org/officeDocument/2006/relationships/image" Target="../media/image181.png"/><Relationship Id="rId8" Type="http://schemas.openxmlformats.org/officeDocument/2006/relationships/image" Target="../media/image182.png"/><Relationship Id="rId9" Type="http://schemas.openxmlformats.org/officeDocument/2006/relationships/image" Target="../media/image18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4.png"/><Relationship Id="rId3" Type="http://schemas.openxmlformats.org/officeDocument/2006/relationships/image" Target="../media/image185.png"/><Relationship Id="rId4" Type="http://schemas.openxmlformats.org/officeDocument/2006/relationships/image" Target="../media/image186.png"/><Relationship Id="rId5" Type="http://schemas.openxmlformats.org/officeDocument/2006/relationships/image" Target="../media/image18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Relationship Id="rId30" Type="http://schemas.openxmlformats.org/officeDocument/2006/relationships/image" Target="../media/image37.png"/><Relationship Id="rId31" Type="http://schemas.openxmlformats.org/officeDocument/2006/relationships/image" Target="../media/image38.png"/><Relationship Id="rId32" Type="http://schemas.openxmlformats.org/officeDocument/2006/relationships/image" Target="../media/image39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8.png"/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5" Type="http://schemas.openxmlformats.org/officeDocument/2006/relationships/image" Target="../media/image191.png"/><Relationship Id="rId6" Type="http://schemas.openxmlformats.org/officeDocument/2006/relationships/image" Target="../media/image192.png"/><Relationship Id="rId7" Type="http://schemas.openxmlformats.org/officeDocument/2006/relationships/image" Target="../media/image193.png"/><Relationship Id="rId8" Type="http://schemas.openxmlformats.org/officeDocument/2006/relationships/image" Target="../media/image194.png"/><Relationship Id="rId9" Type="http://schemas.openxmlformats.org/officeDocument/2006/relationships/image" Target="../media/image195.png"/><Relationship Id="rId10" Type="http://schemas.openxmlformats.org/officeDocument/2006/relationships/image" Target="../media/image196.png"/><Relationship Id="rId11" Type="http://schemas.openxmlformats.org/officeDocument/2006/relationships/image" Target="../media/image197.png"/><Relationship Id="rId12" Type="http://schemas.openxmlformats.org/officeDocument/2006/relationships/image" Target="../media/image198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9.png"/><Relationship Id="rId3" Type="http://schemas.openxmlformats.org/officeDocument/2006/relationships/image" Target="../media/image200.png"/><Relationship Id="rId4" Type="http://schemas.openxmlformats.org/officeDocument/2006/relationships/image" Target="../media/image201.png"/><Relationship Id="rId5" Type="http://schemas.openxmlformats.org/officeDocument/2006/relationships/image" Target="../media/image202.png"/><Relationship Id="rId6" Type="http://schemas.openxmlformats.org/officeDocument/2006/relationships/image" Target="../media/image203.png"/><Relationship Id="rId7" Type="http://schemas.openxmlformats.org/officeDocument/2006/relationships/image" Target="../media/image204.png"/><Relationship Id="rId8" Type="http://schemas.openxmlformats.org/officeDocument/2006/relationships/image" Target="../media/image205.png"/><Relationship Id="rId9" Type="http://schemas.openxmlformats.org/officeDocument/2006/relationships/image" Target="../media/image206.png"/><Relationship Id="rId10" Type="http://schemas.openxmlformats.org/officeDocument/2006/relationships/image" Target="../media/image207.png"/><Relationship Id="rId11" Type="http://schemas.openxmlformats.org/officeDocument/2006/relationships/image" Target="../media/image208.png"/><Relationship Id="rId12" Type="http://schemas.openxmlformats.org/officeDocument/2006/relationships/image" Target="../media/image209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0.png"/><Relationship Id="rId3" Type="http://schemas.openxmlformats.org/officeDocument/2006/relationships/image" Target="../media/image211.png"/><Relationship Id="rId4" Type="http://schemas.openxmlformats.org/officeDocument/2006/relationships/image" Target="../media/image212.png"/><Relationship Id="rId5" Type="http://schemas.openxmlformats.org/officeDocument/2006/relationships/image" Target="../media/image213.png"/><Relationship Id="rId6" Type="http://schemas.openxmlformats.org/officeDocument/2006/relationships/image" Target="../media/image214.png"/><Relationship Id="rId7" Type="http://schemas.openxmlformats.org/officeDocument/2006/relationships/image" Target="../media/image215.png"/><Relationship Id="rId8" Type="http://schemas.openxmlformats.org/officeDocument/2006/relationships/image" Target="../media/image216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7.png"/><Relationship Id="rId3" Type="http://schemas.openxmlformats.org/officeDocument/2006/relationships/image" Target="../media/image218.png"/><Relationship Id="rId4" Type="http://schemas.openxmlformats.org/officeDocument/2006/relationships/image" Target="../media/image219.png"/><Relationship Id="rId5" Type="http://schemas.openxmlformats.org/officeDocument/2006/relationships/image" Target="../media/image220.png"/><Relationship Id="rId6" Type="http://schemas.openxmlformats.org/officeDocument/2006/relationships/image" Target="../media/image221.png"/><Relationship Id="rId7" Type="http://schemas.openxmlformats.org/officeDocument/2006/relationships/image" Target="../media/image222.png"/><Relationship Id="rId8" Type="http://schemas.openxmlformats.org/officeDocument/2006/relationships/image" Target="../media/image22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4.png"/><Relationship Id="rId3" Type="http://schemas.openxmlformats.org/officeDocument/2006/relationships/image" Target="../media/image225.png"/><Relationship Id="rId4" Type="http://schemas.openxmlformats.org/officeDocument/2006/relationships/image" Target="../media/image226.png"/><Relationship Id="rId5" Type="http://schemas.openxmlformats.org/officeDocument/2006/relationships/image" Target="../media/image227.png"/><Relationship Id="rId6" Type="http://schemas.openxmlformats.org/officeDocument/2006/relationships/image" Target="../media/image228.png"/><Relationship Id="rId7" Type="http://schemas.openxmlformats.org/officeDocument/2006/relationships/image" Target="../media/image229.png"/><Relationship Id="rId8" Type="http://schemas.openxmlformats.org/officeDocument/2006/relationships/image" Target="../media/image230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1.png"/><Relationship Id="rId3" Type="http://schemas.openxmlformats.org/officeDocument/2006/relationships/image" Target="../media/image232.png"/><Relationship Id="rId4" Type="http://schemas.openxmlformats.org/officeDocument/2006/relationships/image" Target="../media/image233.png"/><Relationship Id="rId5" Type="http://schemas.openxmlformats.org/officeDocument/2006/relationships/image" Target="../media/image234.png"/><Relationship Id="rId6" Type="http://schemas.openxmlformats.org/officeDocument/2006/relationships/image" Target="../media/image235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6.png"/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6" Type="http://schemas.openxmlformats.org/officeDocument/2006/relationships/image" Target="../media/image240.png"/><Relationship Id="rId7" Type="http://schemas.openxmlformats.org/officeDocument/2006/relationships/image" Target="../media/image241.png"/><Relationship Id="rId8" Type="http://schemas.openxmlformats.org/officeDocument/2006/relationships/image" Target="../media/image242.png"/><Relationship Id="rId9" Type="http://schemas.openxmlformats.org/officeDocument/2006/relationships/image" Target="../media/image243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4.png"/><Relationship Id="rId3" Type="http://schemas.openxmlformats.org/officeDocument/2006/relationships/image" Target="../media/image245.png"/><Relationship Id="rId4" Type="http://schemas.openxmlformats.org/officeDocument/2006/relationships/image" Target="../media/image246.png"/><Relationship Id="rId5" Type="http://schemas.openxmlformats.org/officeDocument/2006/relationships/image" Target="../media/image24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png"/><Relationship Id="rId20" Type="http://schemas.openxmlformats.org/officeDocument/2006/relationships/image" Target="../media/image10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656751" y="-1269203"/>
            <a:ext cx="5467059" cy="11554917"/>
            <a:chOff x="11656751" y="-1269203"/>
            <a:chExt cx="5467059" cy="11554917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0106477" y="281071"/>
              <a:ext cx="5723197" cy="2622649"/>
              <a:chOff x="10106477" y="281071"/>
              <a:chExt cx="5723197" cy="2622649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-5400000">
                <a:off x="10106477" y="281071"/>
                <a:ext cx="5723197" cy="2622649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12974650" y="6136555"/>
              <a:ext cx="5675670" cy="2622649"/>
              <a:chOff x="12974650" y="6136555"/>
              <a:chExt cx="5675670" cy="262264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5400000">
                <a:off x="12974650" y="6136555"/>
                <a:ext cx="5675670" cy="262264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4501160" y="1831344"/>
              <a:ext cx="2622649" cy="2622649"/>
              <a:chOff x="14501160" y="1831344"/>
              <a:chExt cx="2622649" cy="262264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501160" y="1831344"/>
                <a:ext cx="2622649" cy="262264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1689289" y="4610045"/>
              <a:ext cx="2622649" cy="2622649"/>
              <a:chOff x="11689289" y="4610045"/>
              <a:chExt cx="2622649" cy="262264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689289" y="4610045"/>
                <a:ext cx="2622649" cy="2622649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0" y="8715752"/>
            <a:ext cx="18285714" cy="1569962"/>
            <a:chOff x="0" y="8715752"/>
            <a:chExt cx="18285714" cy="156996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8715752"/>
              <a:ext cx="18285714" cy="1569962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7184" y="1514461"/>
            <a:ext cx="8515711" cy="377734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470" y="8763915"/>
            <a:ext cx="8733376" cy="146091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7707" y="5215242"/>
            <a:ext cx="10043365" cy="95238"/>
            <a:chOff x="37707" y="5215242"/>
            <a:chExt cx="10043365" cy="9523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07" y="5215242"/>
              <a:ext cx="10043365" cy="952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9235" y="2724460"/>
            <a:ext cx="17120686" cy="7561254"/>
            <a:chOff x="-9235" y="2724460"/>
            <a:chExt cx="17120686" cy="756125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235" y="2724460"/>
              <a:ext cx="17120686" cy="75612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53894" y="2626501"/>
            <a:ext cx="2898323" cy="748676"/>
            <a:chOff x="453894" y="2626501"/>
            <a:chExt cx="2898323" cy="74867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894" y="2626501"/>
              <a:ext cx="2898323" cy="74867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468" y="2676842"/>
            <a:ext cx="2813015" cy="56856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53894" y="3266928"/>
            <a:ext cx="16135041" cy="915986"/>
            <a:chOff x="453894" y="3266928"/>
            <a:chExt cx="16135041" cy="91598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894" y="3266928"/>
              <a:ext cx="16135041" cy="9159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2698" y="1802416"/>
            <a:ext cx="6438095" cy="28571"/>
            <a:chOff x="-12698" y="1802416"/>
            <a:chExt cx="6438095" cy="28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2698" y="1802416"/>
              <a:ext cx="6438095" cy="28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5407" y="174631"/>
            <a:ext cx="1098350" cy="46475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893" y="3505382"/>
            <a:ext cx="15291150" cy="50772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373" y="794867"/>
            <a:ext cx="2883353" cy="109522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53894" y="4361905"/>
            <a:ext cx="2977398" cy="862862"/>
            <a:chOff x="453894" y="4361905"/>
            <a:chExt cx="2977398" cy="86286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0800000">
              <a:off x="453894" y="4361905"/>
              <a:ext cx="2977398" cy="86286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53894" y="5047619"/>
            <a:ext cx="16135041" cy="4800810"/>
            <a:chOff x="453894" y="5047619"/>
            <a:chExt cx="16135041" cy="480081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3894" y="5047619"/>
              <a:ext cx="16135041" cy="4800810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1468" y="4412246"/>
            <a:ext cx="2822539" cy="568567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8141" y="5424916"/>
            <a:ext cx="10191090" cy="38109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9235" y="2840816"/>
            <a:ext cx="17120686" cy="7444898"/>
            <a:chOff x="-9235" y="2840816"/>
            <a:chExt cx="17120686" cy="744489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235" y="2840816"/>
              <a:ext cx="17120686" cy="74448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698" y="1802416"/>
            <a:ext cx="6438095" cy="28571"/>
            <a:chOff x="-12698" y="1802416"/>
            <a:chExt cx="6438095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698" y="1802416"/>
              <a:ext cx="6438095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407" y="174631"/>
            <a:ext cx="1098350" cy="46475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73" y="794867"/>
            <a:ext cx="2883353" cy="10952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53894" y="2742857"/>
            <a:ext cx="2977398" cy="862862"/>
            <a:chOff x="453894" y="2742857"/>
            <a:chExt cx="2977398" cy="86286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453894" y="2742857"/>
              <a:ext cx="2977398" cy="86286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53894" y="3428571"/>
            <a:ext cx="16135041" cy="6614973"/>
            <a:chOff x="453894" y="3428571"/>
            <a:chExt cx="16135041" cy="661497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3894" y="3428571"/>
              <a:ext cx="16135041" cy="6614973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468" y="2793198"/>
            <a:ext cx="2822539" cy="568567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8141" y="3701106"/>
            <a:ext cx="13759423" cy="6006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9235" y="2840819"/>
            <a:ext cx="17120686" cy="7444895"/>
            <a:chOff x="-9235" y="2840819"/>
            <a:chExt cx="17120686" cy="744489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235" y="2840819"/>
              <a:ext cx="17120686" cy="744489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698" y="1802416"/>
            <a:ext cx="9461678" cy="28571"/>
            <a:chOff x="-12698" y="1802416"/>
            <a:chExt cx="9461678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698" y="1802416"/>
              <a:ext cx="9461678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407" y="174631"/>
            <a:ext cx="1098350" cy="46475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73" y="794867"/>
            <a:ext cx="8746324" cy="106665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53894" y="2742857"/>
            <a:ext cx="2977398" cy="862862"/>
            <a:chOff x="453894" y="2742857"/>
            <a:chExt cx="2977398" cy="86286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453894" y="2742857"/>
              <a:ext cx="2977398" cy="86286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53894" y="3428571"/>
            <a:ext cx="16135041" cy="6614973"/>
            <a:chOff x="453894" y="3428571"/>
            <a:chExt cx="16135041" cy="661497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3894" y="3428571"/>
              <a:ext cx="16135041" cy="6614973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468" y="2793201"/>
            <a:ext cx="2822539" cy="568567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8141" y="3986820"/>
            <a:ext cx="15771348" cy="53489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715752"/>
            <a:ext cx="18285714" cy="1569962"/>
            <a:chOff x="0" y="8715752"/>
            <a:chExt cx="18285714" cy="15699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715752"/>
              <a:ext cx="18285714" cy="15699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1080" y="4212575"/>
            <a:ext cx="8179432" cy="122658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305898" y="5586489"/>
            <a:ext cx="9673919" cy="28571"/>
            <a:chOff x="4305898" y="5586489"/>
            <a:chExt cx="9673919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5898" y="5586489"/>
              <a:ext cx="9673919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904258" y="3840191"/>
            <a:ext cx="477198" cy="477198"/>
            <a:chOff x="8904258" y="3840191"/>
            <a:chExt cx="477198" cy="47719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4258" y="3840191"/>
              <a:ext cx="477198" cy="477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9235" y="2840819"/>
            <a:ext cx="17120686" cy="7444895"/>
            <a:chOff x="-9235" y="2840819"/>
            <a:chExt cx="17120686" cy="744489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235" y="2840819"/>
              <a:ext cx="17120686" cy="744489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698" y="1802416"/>
            <a:ext cx="9461678" cy="28571"/>
            <a:chOff x="-12698" y="1802416"/>
            <a:chExt cx="9461678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698" y="1802416"/>
              <a:ext cx="9461678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407" y="174631"/>
            <a:ext cx="2358283" cy="45523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73" y="794867"/>
            <a:ext cx="4388381" cy="106665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53894" y="3428571"/>
            <a:ext cx="16135041" cy="3281633"/>
            <a:chOff x="453894" y="3428571"/>
            <a:chExt cx="16135041" cy="328163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894" y="3428571"/>
              <a:ext cx="16135041" cy="3281633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9079" y="4031384"/>
            <a:ext cx="15976758" cy="16736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9235" y="2530612"/>
            <a:ext cx="17120686" cy="7755102"/>
            <a:chOff x="-9235" y="2530612"/>
            <a:chExt cx="17120686" cy="77551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235" y="2530612"/>
              <a:ext cx="17120686" cy="77551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698" y="1802416"/>
            <a:ext cx="9461678" cy="28571"/>
            <a:chOff x="-12698" y="1802416"/>
            <a:chExt cx="9461678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698" y="1802416"/>
              <a:ext cx="9461678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407" y="174631"/>
            <a:ext cx="2358283" cy="45523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73" y="794867"/>
            <a:ext cx="6211038" cy="105713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53894" y="2742857"/>
            <a:ext cx="7501660" cy="862862"/>
            <a:chOff x="453894" y="2742857"/>
            <a:chExt cx="7501660" cy="86286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453894" y="2742857"/>
              <a:ext cx="7501660" cy="86286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53894" y="3416800"/>
            <a:ext cx="16135041" cy="2991363"/>
            <a:chOff x="453894" y="3416800"/>
            <a:chExt cx="16135041" cy="299136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3894" y="3416800"/>
              <a:ext cx="16135041" cy="2991363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47618" y="2851505"/>
            <a:ext cx="7730758" cy="568567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3111" y="3623411"/>
            <a:ext cx="15699471" cy="285248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213605" y="4524900"/>
            <a:ext cx="4932851" cy="311391"/>
            <a:chOff x="6213605" y="4524900"/>
            <a:chExt cx="4932851" cy="31139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13605" y="4524900"/>
              <a:ext cx="4932851" cy="3113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715752"/>
            <a:ext cx="18285714" cy="1569962"/>
            <a:chOff x="0" y="8715752"/>
            <a:chExt cx="18285714" cy="15699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715752"/>
              <a:ext cx="18285714" cy="15699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1083" y="4196248"/>
            <a:ext cx="7536822" cy="123610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305898" y="5586489"/>
            <a:ext cx="9673919" cy="28571"/>
            <a:chOff x="4305898" y="5586489"/>
            <a:chExt cx="9673919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5898" y="5586489"/>
              <a:ext cx="9673919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904258" y="3823865"/>
            <a:ext cx="477198" cy="477198"/>
            <a:chOff x="8904258" y="3823865"/>
            <a:chExt cx="477198" cy="47719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4258" y="3823865"/>
              <a:ext cx="477198" cy="477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2413878"/>
            <a:ext cx="17120686" cy="7871837"/>
            <a:chOff x="0" y="2413878"/>
            <a:chExt cx="17120686" cy="787183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13878"/>
              <a:ext cx="17120686" cy="787183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698" y="1802416"/>
            <a:ext cx="6438095" cy="28571"/>
            <a:chOff x="-12698" y="1802416"/>
            <a:chExt cx="6438095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698" y="1802416"/>
              <a:ext cx="6438095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407" y="174631"/>
            <a:ext cx="1881131" cy="45523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73" y="794867"/>
            <a:ext cx="1753772" cy="105713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53894" y="2982313"/>
            <a:ext cx="16267194" cy="6911956"/>
            <a:chOff x="453894" y="2982313"/>
            <a:chExt cx="16267194" cy="691195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894" y="2982313"/>
              <a:ext cx="16267194" cy="691195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840" y="3196814"/>
            <a:ext cx="15678853" cy="63935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2413878"/>
            <a:ext cx="17120686" cy="7871837"/>
            <a:chOff x="0" y="2413878"/>
            <a:chExt cx="17120686" cy="787183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13878"/>
              <a:ext cx="17120686" cy="787183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698" y="1802416"/>
            <a:ext cx="6438095" cy="28571"/>
            <a:chOff x="-12698" y="1802416"/>
            <a:chExt cx="6438095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698" y="1802416"/>
              <a:ext cx="6438095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407" y="174631"/>
            <a:ext cx="1881131" cy="45523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73" y="794867"/>
            <a:ext cx="1820438" cy="105713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90629" y="3385309"/>
            <a:ext cx="16495765" cy="6323535"/>
            <a:chOff x="290629" y="3385309"/>
            <a:chExt cx="16495765" cy="632353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0629" y="3385309"/>
              <a:ext cx="16495765" cy="632353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590" y="4020153"/>
            <a:ext cx="15633139" cy="51300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715752"/>
            <a:ext cx="18285714" cy="1569962"/>
            <a:chOff x="0" y="8715752"/>
            <a:chExt cx="18285714" cy="15699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715752"/>
              <a:ext cx="18285714" cy="15699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1080" y="4261556"/>
            <a:ext cx="7653079" cy="123610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305898" y="5586489"/>
            <a:ext cx="9673919" cy="28571"/>
            <a:chOff x="4305898" y="5586489"/>
            <a:chExt cx="9673919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5898" y="5586489"/>
              <a:ext cx="9673919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904258" y="3889171"/>
            <a:ext cx="477198" cy="477198"/>
            <a:chOff x="8904258" y="3889171"/>
            <a:chExt cx="477198" cy="47719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4258" y="3889171"/>
              <a:ext cx="477198" cy="477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6095238" cy="10285714"/>
            <a:chOff x="0" y="0"/>
            <a:chExt cx="60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95238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56" y="1069528"/>
            <a:ext cx="2838747" cy="201049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43119" y="838105"/>
            <a:ext cx="2190253" cy="45954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90204" y="514307"/>
            <a:ext cx="1971063" cy="93966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809524" y="1596597"/>
            <a:ext cx="8761905" cy="24807"/>
            <a:chOff x="7809524" y="1596597"/>
            <a:chExt cx="8761905" cy="2480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9524" y="1596597"/>
              <a:ext cx="8761905" cy="248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809524" y="2838042"/>
            <a:ext cx="8761905" cy="24807"/>
            <a:chOff x="7809524" y="2838042"/>
            <a:chExt cx="8761905" cy="2480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09524" y="2838042"/>
              <a:ext cx="8761905" cy="2480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09524" y="4079486"/>
            <a:ext cx="8761905" cy="24807"/>
            <a:chOff x="7809524" y="4079486"/>
            <a:chExt cx="8761905" cy="2480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09524" y="4079486"/>
              <a:ext cx="8761905" cy="2480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09524" y="5320930"/>
            <a:ext cx="8761905" cy="24807"/>
            <a:chOff x="7809524" y="5320930"/>
            <a:chExt cx="8761905" cy="2480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09524" y="5320930"/>
              <a:ext cx="8761905" cy="2480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809524" y="6562374"/>
            <a:ext cx="8761905" cy="24807"/>
            <a:chOff x="7809524" y="6562374"/>
            <a:chExt cx="8761905" cy="2480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09524" y="6562374"/>
              <a:ext cx="8761905" cy="2480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809524" y="7803819"/>
            <a:ext cx="8761905" cy="24807"/>
            <a:chOff x="7809524" y="7803819"/>
            <a:chExt cx="8761905" cy="2480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09524" y="7803819"/>
              <a:ext cx="8761905" cy="24807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15050" y="1989930"/>
            <a:ext cx="2148558" cy="482530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390204" y="1777237"/>
            <a:ext cx="2761444" cy="939663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34097" y="3254391"/>
            <a:ext cx="1098863" cy="459539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90204" y="2779860"/>
            <a:ext cx="3836215" cy="139679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734097" y="5747730"/>
            <a:ext cx="1942806" cy="514272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390204" y="5535036"/>
            <a:ext cx="957930" cy="916682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734097" y="6953984"/>
            <a:ext cx="1942806" cy="514272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254406" y="1982159"/>
            <a:ext cx="479632" cy="584937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254406" y="3223597"/>
            <a:ext cx="480546" cy="584937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254406" y="4465044"/>
            <a:ext cx="489279" cy="584937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254406" y="5706492"/>
            <a:ext cx="483994" cy="584937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254406" y="6947930"/>
            <a:ext cx="488594" cy="584937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254406" y="8189378"/>
            <a:ext cx="451803" cy="584937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734096" y="8179106"/>
            <a:ext cx="624787" cy="51427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809524" y="9045263"/>
            <a:ext cx="8761905" cy="24807"/>
            <a:chOff x="7809524" y="9045263"/>
            <a:chExt cx="8761905" cy="24807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809524" y="9045263"/>
              <a:ext cx="8761905" cy="2480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809524" y="323810"/>
            <a:ext cx="8761905" cy="9524"/>
            <a:chOff x="7809524" y="323810"/>
            <a:chExt cx="8761905" cy="952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09524" y="323810"/>
              <a:ext cx="8761905" cy="9524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254403" y="787107"/>
            <a:ext cx="424879" cy="594632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8734097" y="4471096"/>
            <a:ext cx="2346768" cy="514272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2390204" y="4285736"/>
            <a:ext cx="2822949" cy="939663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252502" y="9406521"/>
            <a:ext cx="480089" cy="584937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718479" y="9396245"/>
            <a:ext cx="1178891" cy="4515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2413878"/>
            <a:ext cx="17120686" cy="7871837"/>
            <a:chOff x="0" y="2413878"/>
            <a:chExt cx="17120686" cy="787183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13878"/>
              <a:ext cx="17120686" cy="787183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698" y="1802416"/>
            <a:ext cx="6438095" cy="28571"/>
            <a:chOff x="-12698" y="1802416"/>
            <a:chExt cx="6438095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698" y="1802416"/>
              <a:ext cx="6438095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407" y="174631"/>
            <a:ext cx="1957607" cy="46475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73" y="794867"/>
            <a:ext cx="1494028" cy="105713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152381" y="2812454"/>
            <a:ext cx="6171429" cy="2663736"/>
            <a:chOff x="2152381" y="2812454"/>
            <a:chExt cx="6171429" cy="266373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52381" y="2812454"/>
              <a:ext cx="6171429" cy="266373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152381" y="5432234"/>
            <a:ext cx="6171429" cy="4454817"/>
            <a:chOff x="2152381" y="5432234"/>
            <a:chExt cx="6171429" cy="445481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2381" y="5432234"/>
              <a:ext cx="6171429" cy="445481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323810" y="2909116"/>
            <a:ext cx="6171429" cy="1365161"/>
            <a:chOff x="8323810" y="2909116"/>
            <a:chExt cx="6171429" cy="136516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810" y="2909116"/>
              <a:ext cx="6171429" cy="136516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373353" y="4501342"/>
            <a:ext cx="6171429" cy="2872773"/>
            <a:chOff x="8373353" y="4501342"/>
            <a:chExt cx="6171429" cy="287277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73353" y="4501342"/>
              <a:ext cx="6171429" cy="287277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373353" y="7533475"/>
            <a:ext cx="6171429" cy="2353576"/>
            <a:chOff x="8373353" y="7533475"/>
            <a:chExt cx="6171429" cy="2353576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73353" y="7533475"/>
              <a:ext cx="6171429" cy="23535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2697655"/>
            <a:ext cx="17120686" cy="7578536"/>
            <a:chOff x="0" y="2697655"/>
            <a:chExt cx="17120686" cy="757853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97655"/>
              <a:ext cx="17120686" cy="757853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698" y="1802416"/>
            <a:ext cx="6438095" cy="28571"/>
            <a:chOff x="-12698" y="1802416"/>
            <a:chExt cx="6438095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698" y="1802416"/>
              <a:ext cx="6438095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407" y="174631"/>
            <a:ext cx="1957607" cy="46475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73" y="794867"/>
            <a:ext cx="1494028" cy="105713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21404" y="3340054"/>
            <a:ext cx="6171429" cy="2002803"/>
            <a:chOff x="1421404" y="3340054"/>
            <a:chExt cx="6171429" cy="200280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1404" y="3340054"/>
              <a:ext cx="6171429" cy="200280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21404" y="5553114"/>
            <a:ext cx="6171429" cy="3124286"/>
            <a:chOff x="1421404" y="5553114"/>
            <a:chExt cx="6171429" cy="312428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1404" y="5553114"/>
              <a:ext cx="6171429" cy="312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664033" y="3164321"/>
            <a:ext cx="6171429" cy="2511717"/>
            <a:chOff x="8664033" y="3164321"/>
            <a:chExt cx="6171429" cy="251171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64033" y="3164321"/>
              <a:ext cx="6171429" cy="251171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664033" y="5768223"/>
            <a:ext cx="6171429" cy="1970257"/>
            <a:chOff x="8664033" y="5768223"/>
            <a:chExt cx="6171429" cy="197025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64033" y="5768223"/>
              <a:ext cx="6171429" cy="197025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664033" y="7926504"/>
            <a:ext cx="6171429" cy="2006097"/>
            <a:chOff x="8664033" y="7926504"/>
            <a:chExt cx="6171429" cy="200609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64033" y="7926504"/>
              <a:ext cx="6171429" cy="20060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2413878"/>
            <a:ext cx="17120686" cy="7871837"/>
            <a:chOff x="0" y="2413878"/>
            <a:chExt cx="17120686" cy="787183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13878"/>
              <a:ext cx="17120686" cy="787183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698" y="1802416"/>
            <a:ext cx="6438095" cy="28571"/>
            <a:chOff x="-12698" y="1802416"/>
            <a:chExt cx="6438095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698" y="1802416"/>
              <a:ext cx="6438095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407" y="174631"/>
            <a:ext cx="1957607" cy="46475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73" y="794867"/>
            <a:ext cx="2565905" cy="106665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35027" y="2413878"/>
            <a:ext cx="13994376" cy="787183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2413878"/>
            <a:ext cx="17120686" cy="7871837"/>
            <a:chOff x="0" y="2413878"/>
            <a:chExt cx="17120686" cy="787183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13878"/>
              <a:ext cx="17120686" cy="787183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698" y="1802416"/>
            <a:ext cx="6438095" cy="28571"/>
            <a:chOff x="-12698" y="1802416"/>
            <a:chExt cx="6438095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698" y="1802416"/>
              <a:ext cx="6438095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407" y="174631"/>
            <a:ext cx="1957607" cy="46475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73" y="794867"/>
            <a:ext cx="2565905" cy="106665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0996" y="2413878"/>
            <a:ext cx="13790012" cy="77568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2413878"/>
            <a:ext cx="17120686" cy="7871837"/>
            <a:chOff x="0" y="2413878"/>
            <a:chExt cx="17120686" cy="787183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13878"/>
              <a:ext cx="17120686" cy="787183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698" y="1802416"/>
            <a:ext cx="6438095" cy="28571"/>
            <a:chOff x="-12698" y="1802416"/>
            <a:chExt cx="6438095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698" y="1802416"/>
              <a:ext cx="6438095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407" y="174631"/>
            <a:ext cx="1957607" cy="46475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73" y="794867"/>
            <a:ext cx="2565905" cy="106665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16409" y="2413878"/>
            <a:ext cx="13994376" cy="787183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715752"/>
            <a:ext cx="18285714" cy="1569962"/>
            <a:chOff x="0" y="8715752"/>
            <a:chExt cx="18285714" cy="15699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715752"/>
              <a:ext cx="18285714" cy="15699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1080" y="4032982"/>
            <a:ext cx="6485099" cy="122658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05898" y="5586489"/>
            <a:ext cx="9673919" cy="28571"/>
            <a:chOff x="4305898" y="5586489"/>
            <a:chExt cx="9673919" cy="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898" y="5586489"/>
              <a:ext cx="9673919" cy="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904258" y="3660599"/>
            <a:ext cx="477198" cy="477198"/>
            <a:chOff x="8904258" y="3660599"/>
            <a:chExt cx="477198" cy="47719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04258" y="3660599"/>
              <a:ext cx="477198" cy="477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2413878"/>
            <a:ext cx="17120686" cy="7871837"/>
            <a:chOff x="0" y="2413878"/>
            <a:chExt cx="17120686" cy="787183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13878"/>
              <a:ext cx="17120686" cy="787183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698" y="1802416"/>
            <a:ext cx="6438095" cy="28571"/>
            <a:chOff x="-12698" y="1802416"/>
            <a:chExt cx="6438095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698" y="1802416"/>
              <a:ext cx="6438095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407" y="174631"/>
            <a:ext cx="1098350" cy="45523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73" y="794867"/>
            <a:ext cx="2704372" cy="105713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32108" y="3385309"/>
            <a:ext cx="15362965" cy="6133450"/>
            <a:chOff x="832108" y="3385309"/>
            <a:chExt cx="15362965" cy="613345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108" y="3385309"/>
              <a:ext cx="15362965" cy="6133450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8431" y="4568725"/>
            <a:ext cx="14865425" cy="376245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715752"/>
            <a:ext cx="18285714" cy="1569962"/>
            <a:chOff x="0" y="8715752"/>
            <a:chExt cx="18285714" cy="15699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715752"/>
              <a:ext cx="18285714" cy="15699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1083" y="4032982"/>
            <a:ext cx="5880327" cy="122658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305898" y="5586489"/>
            <a:ext cx="9673919" cy="28571"/>
            <a:chOff x="4305898" y="5586489"/>
            <a:chExt cx="9673919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5898" y="5586489"/>
              <a:ext cx="9673919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823856" y="3660599"/>
            <a:ext cx="477198" cy="477198"/>
            <a:chOff x="8823856" y="3660599"/>
            <a:chExt cx="477198" cy="47719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3856" y="3660599"/>
              <a:ext cx="477198" cy="477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715752"/>
            <a:ext cx="18285714" cy="1569962"/>
            <a:chOff x="0" y="8715752"/>
            <a:chExt cx="18285714" cy="15699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715752"/>
              <a:ext cx="18285714" cy="15699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1080" y="4239833"/>
            <a:ext cx="7935679" cy="123425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305898" y="5586489"/>
            <a:ext cx="9673919" cy="28571"/>
            <a:chOff x="4305898" y="5586489"/>
            <a:chExt cx="9673919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5898" y="5586489"/>
              <a:ext cx="9673919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823856" y="3657653"/>
            <a:ext cx="477198" cy="477198"/>
            <a:chOff x="8823856" y="3657653"/>
            <a:chExt cx="477198" cy="47719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3856" y="3657653"/>
              <a:ext cx="477198" cy="477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524" y="2582464"/>
            <a:ext cx="17120686" cy="7703250"/>
            <a:chOff x="9524" y="2582464"/>
            <a:chExt cx="17120686" cy="77032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4" y="2582464"/>
              <a:ext cx="17120686" cy="77032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5764" y="2440967"/>
            <a:ext cx="2898323" cy="781707"/>
            <a:chOff x="815764" y="2440967"/>
            <a:chExt cx="2898323" cy="78170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764" y="2440967"/>
              <a:ext cx="2898323" cy="78170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8146" y="2587134"/>
            <a:ext cx="2668377" cy="56856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10988" y="3222675"/>
            <a:ext cx="15833215" cy="3384128"/>
            <a:chOff x="810988" y="3222675"/>
            <a:chExt cx="15833215" cy="338412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988" y="3222675"/>
              <a:ext cx="15833215" cy="338412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2698" y="1802416"/>
            <a:ext cx="6438095" cy="28571"/>
            <a:chOff x="-12698" y="1802416"/>
            <a:chExt cx="6438095" cy="28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2698" y="1802416"/>
              <a:ext cx="6438095" cy="28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5407" y="174631"/>
            <a:ext cx="2177169" cy="46475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9506" y="3664487"/>
            <a:ext cx="15364443" cy="243294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373" y="762214"/>
            <a:ext cx="3259295" cy="106665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15220" y="9877782"/>
            <a:ext cx="8616282" cy="4533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2593469"/>
            <a:ext cx="17120686" cy="7692245"/>
            <a:chOff x="0" y="2593469"/>
            <a:chExt cx="17120686" cy="769224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93469"/>
              <a:ext cx="17120686" cy="769224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53894" y="2534408"/>
            <a:ext cx="2898323" cy="781707"/>
            <a:chOff x="453894" y="2534408"/>
            <a:chExt cx="2898323" cy="78170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894" y="2534408"/>
              <a:ext cx="2898323" cy="78170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774" y="2636359"/>
            <a:ext cx="2919757" cy="56856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53894" y="3266928"/>
            <a:ext cx="16107649" cy="6675427"/>
            <a:chOff x="453894" y="3266928"/>
            <a:chExt cx="16107649" cy="667542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894" y="3266928"/>
              <a:ext cx="16107649" cy="667542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2698" y="1802416"/>
            <a:ext cx="6438095" cy="28571"/>
            <a:chOff x="-12698" y="1802416"/>
            <a:chExt cx="6438095" cy="28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2698" y="1802416"/>
              <a:ext cx="6438095" cy="28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5407" y="174631"/>
            <a:ext cx="2177169" cy="46475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28" y="3459658"/>
            <a:ext cx="14908576" cy="626964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373" y="745887"/>
            <a:ext cx="2723419" cy="105713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028571" y="3872542"/>
            <a:ext cx="4378231" cy="311391"/>
            <a:chOff x="9028571" y="3872542"/>
            <a:chExt cx="4378231" cy="31139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28571" y="3872542"/>
              <a:ext cx="4378231" cy="31139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76517" y="4913099"/>
            <a:ext cx="5418316" cy="311391"/>
            <a:chOff x="1476517" y="4913099"/>
            <a:chExt cx="5418316" cy="31139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6517" y="4913099"/>
              <a:ext cx="5418316" cy="31139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142692" y="6256092"/>
            <a:ext cx="6711528" cy="311391"/>
            <a:chOff x="2142692" y="6256092"/>
            <a:chExt cx="6711528" cy="311391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42692" y="6256092"/>
              <a:ext cx="6711528" cy="31139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206349" y="7280408"/>
            <a:ext cx="10951474" cy="363548"/>
            <a:chOff x="3206349" y="7280408"/>
            <a:chExt cx="10951474" cy="363548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06349" y="7280408"/>
              <a:ext cx="10951474" cy="36354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707174" y="8334063"/>
            <a:ext cx="6799826" cy="311391"/>
            <a:chOff x="2707174" y="8334063"/>
            <a:chExt cx="6799826" cy="311391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07174" y="8334063"/>
              <a:ext cx="6799826" cy="31139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225367" y="8645454"/>
            <a:ext cx="4585517" cy="311391"/>
            <a:chOff x="10225367" y="8645454"/>
            <a:chExt cx="4585517" cy="311391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25367" y="8645454"/>
              <a:ext cx="4585517" cy="3113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715752"/>
            <a:ext cx="18285714" cy="1569962"/>
            <a:chOff x="0" y="8715752"/>
            <a:chExt cx="18285714" cy="15699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715752"/>
              <a:ext cx="18285714" cy="15699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681" y="4098289"/>
            <a:ext cx="7848727" cy="123610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305898" y="5586489"/>
            <a:ext cx="9673919" cy="28571"/>
            <a:chOff x="4305898" y="5586489"/>
            <a:chExt cx="9673919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5898" y="5586489"/>
              <a:ext cx="9673919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904258" y="3725905"/>
            <a:ext cx="477198" cy="477198"/>
            <a:chOff x="8904258" y="3725905"/>
            <a:chExt cx="477198" cy="47719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4258" y="3725905"/>
              <a:ext cx="477198" cy="477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2446531"/>
            <a:ext cx="17120686" cy="7871837"/>
            <a:chOff x="0" y="2446531"/>
            <a:chExt cx="17120686" cy="787183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46531"/>
              <a:ext cx="17120686" cy="787183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53894" y="2353937"/>
            <a:ext cx="2898323" cy="781707"/>
            <a:chOff x="453894" y="2353937"/>
            <a:chExt cx="2898323" cy="78170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894" y="2353937"/>
              <a:ext cx="2898323" cy="78170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276" y="2453636"/>
            <a:ext cx="2416472" cy="56856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04915" y="3135644"/>
            <a:ext cx="16178759" cy="6774951"/>
            <a:chOff x="404915" y="3135644"/>
            <a:chExt cx="16178759" cy="67749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915" y="3135644"/>
              <a:ext cx="16178759" cy="677495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2698" y="1802416"/>
            <a:ext cx="6438095" cy="28571"/>
            <a:chOff x="-12698" y="1802416"/>
            <a:chExt cx="6438095" cy="28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2698" y="1802416"/>
              <a:ext cx="6438095" cy="28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5407" y="174631"/>
            <a:ext cx="2177169" cy="45523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73" y="794867"/>
            <a:ext cx="4933972" cy="106665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3748" y="3635587"/>
            <a:ext cx="15612033" cy="57725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120686" y="0"/>
            <a:ext cx="1165028" cy="10285714"/>
            <a:chOff x="17120686" y="0"/>
            <a:chExt cx="116502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0686" y="0"/>
              <a:ext cx="116502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2668132"/>
            <a:ext cx="17120686" cy="7617583"/>
            <a:chOff x="0" y="2668132"/>
            <a:chExt cx="17120686" cy="761758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68132"/>
              <a:ext cx="17120686" cy="761758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02357" y="2593469"/>
            <a:ext cx="2898323" cy="781707"/>
            <a:chOff x="1202357" y="2593469"/>
            <a:chExt cx="2898323" cy="78170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2357" y="2593469"/>
              <a:ext cx="2898323" cy="78170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1563" y="2631868"/>
            <a:ext cx="2237339" cy="56856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86031" y="3266928"/>
            <a:ext cx="14147278" cy="6621431"/>
            <a:chOff x="1186031" y="3266928"/>
            <a:chExt cx="14147278" cy="662143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6031" y="3266928"/>
              <a:ext cx="14147278" cy="662143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2698" y="1802416"/>
            <a:ext cx="8573041" cy="28571"/>
            <a:chOff x="-12698" y="1802416"/>
            <a:chExt cx="8573041" cy="28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2698" y="1802416"/>
              <a:ext cx="8573041" cy="28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5407" y="174631"/>
            <a:ext cx="2177169" cy="45523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13486" y="3533362"/>
            <a:ext cx="12999733" cy="610912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373" y="794867"/>
            <a:ext cx="8124524" cy="108570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045556" y="9518759"/>
            <a:ext cx="7236954" cy="28571"/>
            <a:chOff x="5045556" y="9518759"/>
            <a:chExt cx="7236954" cy="2857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45556" y="9518759"/>
              <a:ext cx="7236954" cy="285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593190" y="4255171"/>
            <a:ext cx="2836540" cy="311391"/>
            <a:chOff x="5593190" y="4255171"/>
            <a:chExt cx="2836540" cy="31139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93190" y="4255171"/>
              <a:ext cx="2836540" cy="31139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865965" y="4831466"/>
            <a:ext cx="1177573" cy="311391"/>
            <a:chOff x="4865965" y="4831466"/>
            <a:chExt cx="1177573" cy="31139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65965" y="4831466"/>
              <a:ext cx="1177573" cy="31139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4865965" y="5492059"/>
            <a:ext cx="2325088" cy="311391"/>
            <a:chOff x="4865965" y="5492059"/>
            <a:chExt cx="2325088" cy="311391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5965" y="5492059"/>
              <a:ext cx="2325088" cy="31139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809762" y="4831466"/>
            <a:ext cx="1960306" cy="311391"/>
            <a:chOff x="10809762" y="4831466"/>
            <a:chExt cx="1960306" cy="311391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809762" y="4831466"/>
              <a:ext cx="1960306" cy="31139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361905" y="6087384"/>
            <a:ext cx="3078912" cy="328942"/>
            <a:chOff x="8361905" y="6087384"/>
            <a:chExt cx="3078912" cy="328942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61905" y="6087384"/>
              <a:ext cx="3078912" cy="32894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5447424" y="7286487"/>
            <a:ext cx="2274743" cy="410575"/>
            <a:chOff x="5447424" y="7286487"/>
            <a:chExt cx="2274743" cy="410575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47424" y="7286487"/>
              <a:ext cx="2274743" cy="410575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3447157" y="7967347"/>
            <a:ext cx="7231993" cy="362059"/>
            <a:chOff x="3447157" y="7967347"/>
            <a:chExt cx="7231993" cy="362059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47157" y="7967347"/>
              <a:ext cx="7231993" cy="362059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782889" y="8590630"/>
            <a:ext cx="1930124" cy="362059"/>
            <a:chOff x="6782889" y="8590630"/>
            <a:chExt cx="1930124" cy="362059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82889" y="8590630"/>
              <a:ext cx="1930124" cy="362059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3447157" y="9172136"/>
            <a:ext cx="8555003" cy="362059"/>
            <a:chOff x="3447157" y="9172136"/>
            <a:chExt cx="8555003" cy="362059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47157" y="9172136"/>
              <a:ext cx="8555003" cy="3620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715752"/>
            <a:ext cx="18285714" cy="1569962"/>
            <a:chOff x="0" y="8715752"/>
            <a:chExt cx="18285714" cy="15699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715752"/>
              <a:ext cx="18285714" cy="15699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1080" y="4212574"/>
            <a:ext cx="6485099" cy="124563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305898" y="5586489"/>
            <a:ext cx="9673919" cy="28571"/>
            <a:chOff x="4305898" y="5586489"/>
            <a:chExt cx="9673919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5898" y="5586489"/>
              <a:ext cx="9673919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904258" y="3840191"/>
            <a:ext cx="477198" cy="477198"/>
            <a:chOff x="8904258" y="3840191"/>
            <a:chExt cx="477198" cy="47719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4258" y="3840191"/>
              <a:ext cx="477198" cy="477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2022-12-07T13:32:53Z</dcterms:created>
  <dcterms:modified xsi:type="dcterms:W3CDTF">2022-12-07T13:32:53Z</dcterms:modified>
</cp:coreProperties>
</file>