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Relationship Id="rId16" Type="http://schemas.openxmlformats.org/officeDocument/2006/relationships/image" Target="../media/image116.png"/><Relationship Id="rId17" Type="http://schemas.openxmlformats.org/officeDocument/2006/relationships/image" Target="../media/image117.png"/><Relationship Id="rId18" Type="http://schemas.openxmlformats.org/officeDocument/2006/relationships/image" Target="../media/image118.png"/><Relationship Id="rId19" Type="http://schemas.openxmlformats.org/officeDocument/2006/relationships/image" Target="../media/image119.png"/><Relationship Id="rId20" Type="http://schemas.openxmlformats.org/officeDocument/2006/relationships/image" Target="../media/image120.png"/><Relationship Id="rId21" Type="http://schemas.openxmlformats.org/officeDocument/2006/relationships/image" Target="../media/image121.png"/><Relationship Id="rId22" Type="http://schemas.openxmlformats.org/officeDocument/2006/relationships/image" Target="../media/image122.png"/><Relationship Id="rId23" Type="http://schemas.openxmlformats.org/officeDocument/2006/relationships/image" Target="../media/image123.png"/><Relationship Id="rId24" Type="http://schemas.openxmlformats.org/officeDocument/2006/relationships/image" Target="../media/image12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Relationship Id="rId9" Type="http://schemas.openxmlformats.org/officeDocument/2006/relationships/image" Target="../media/image13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png"/><Relationship Id="rId13" Type="http://schemas.openxmlformats.org/officeDocument/2006/relationships/image" Target="../media/image161.png"/><Relationship Id="rId14" Type="http://schemas.openxmlformats.org/officeDocument/2006/relationships/image" Target="../media/image162.png"/><Relationship Id="rId15" Type="http://schemas.openxmlformats.org/officeDocument/2006/relationships/image" Target="../media/image163.png"/><Relationship Id="rId16" Type="http://schemas.openxmlformats.org/officeDocument/2006/relationships/image" Target="../media/image164.png"/><Relationship Id="rId17" Type="http://schemas.openxmlformats.org/officeDocument/2006/relationships/image" Target="../media/image165.png"/><Relationship Id="rId18" Type="http://schemas.openxmlformats.org/officeDocument/2006/relationships/image" Target="../media/image166.png"/><Relationship Id="rId19" Type="http://schemas.openxmlformats.org/officeDocument/2006/relationships/image" Target="../media/image167.png"/><Relationship Id="rId20" Type="http://schemas.openxmlformats.org/officeDocument/2006/relationships/image" Target="../media/image16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1.png"/><Relationship Id="rId3" Type="http://schemas.openxmlformats.org/officeDocument/2006/relationships/image" Target="../media/image182.png"/><Relationship Id="rId4" Type="http://schemas.openxmlformats.org/officeDocument/2006/relationships/image" Target="../media/image183.png"/><Relationship Id="rId5" Type="http://schemas.openxmlformats.org/officeDocument/2006/relationships/image" Target="../media/image184.png"/><Relationship Id="rId6" Type="http://schemas.openxmlformats.org/officeDocument/2006/relationships/image" Target="../media/image18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1.png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19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9.png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image" Target="../media/image22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6.png"/><Relationship Id="rId3" Type="http://schemas.openxmlformats.org/officeDocument/2006/relationships/image" Target="../media/image227.png"/><Relationship Id="rId4" Type="http://schemas.openxmlformats.org/officeDocument/2006/relationships/image" Target="../media/image22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png"/><Relationship Id="rId8" Type="http://schemas.openxmlformats.org/officeDocument/2006/relationships/image" Target="../media/image232.png"/><Relationship Id="rId9" Type="http://schemas.openxmlformats.org/officeDocument/2006/relationships/image" Target="../media/image23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4.png"/><Relationship Id="rId3" Type="http://schemas.openxmlformats.org/officeDocument/2006/relationships/image" Target="../media/image235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0.png"/><Relationship Id="rId3" Type="http://schemas.openxmlformats.org/officeDocument/2006/relationships/image" Target="../media/image241.png"/><Relationship Id="rId4" Type="http://schemas.openxmlformats.org/officeDocument/2006/relationships/image" Target="../media/image242.png"/><Relationship Id="rId5" Type="http://schemas.openxmlformats.org/officeDocument/2006/relationships/image" Target="../media/image243.png"/><Relationship Id="rId6" Type="http://schemas.openxmlformats.org/officeDocument/2006/relationships/image" Target="../media/image244.png"/><Relationship Id="rId7" Type="http://schemas.openxmlformats.org/officeDocument/2006/relationships/image" Target="../media/image24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6.png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25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3.png"/><Relationship Id="rId3" Type="http://schemas.openxmlformats.org/officeDocument/2006/relationships/image" Target="../media/image254.png"/><Relationship Id="rId4" Type="http://schemas.openxmlformats.org/officeDocument/2006/relationships/image" Target="../media/image255.png"/><Relationship Id="rId5" Type="http://schemas.openxmlformats.org/officeDocument/2006/relationships/image" Target="../media/image256.png"/><Relationship Id="rId6" Type="http://schemas.openxmlformats.org/officeDocument/2006/relationships/image" Target="../media/image257.png"/><Relationship Id="rId7" Type="http://schemas.openxmlformats.org/officeDocument/2006/relationships/image" Target="../media/image258.png"/><Relationship Id="rId8" Type="http://schemas.openxmlformats.org/officeDocument/2006/relationships/image" Target="../media/image259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0.png"/><Relationship Id="rId3" Type="http://schemas.openxmlformats.org/officeDocument/2006/relationships/image" Target="../media/image261.png"/><Relationship Id="rId4" Type="http://schemas.openxmlformats.org/officeDocument/2006/relationships/image" Target="../media/image262.png"/><Relationship Id="rId5" Type="http://schemas.openxmlformats.org/officeDocument/2006/relationships/image" Target="../media/image263.png"/><Relationship Id="rId6" Type="http://schemas.openxmlformats.org/officeDocument/2006/relationships/image" Target="../media/image264.png"/><Relationship Id="rId7" Type="http://schemas.openxmlformats.org/officeDocument/2006/relationships/image" Target="../media/image265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image" Target="../media/image272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3.png"/><Relationship Id="rId3" Type="http://schemas.openxmlformats.org/officeDocument/2006/relationships/image" Target="../media/image274.png"/><Relationship Id="rId4" Type="http://schemas.openxmlformats.org/officeDocument/2006/relationships/image" Target="../media/image275.png"/><Relationship Id="rId5" Type="http://schemas.openxmlformats.org/officeDocument/2006/relationships/image" Target="../media/image276.png"/><Relationship Id="rId6" Type="http://schemas.openxmlformats.org/officeDocument/2006/relationships/image" Target="../media/image277.png"/><Relationship Id="rId7" Type="http://schemas.openxmlformats.org/officeDocument/2006/relationships/image" Target="../media/image278.png"/><Relationship Id="rId8" Type="http://schemas.openxmlformats.org/officeDocument/2006/relationships/image" Target="../media/image279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0.png"/><Relationship Id="rId3" Type="http://schemas.openxmlformats.org/officeDocument/2006/relationships/image" Target="../media/image281.png"/><Relationship Id="rId4" Type="http://schemas.openxmlformats.org/officeDocument/2006/relationships/image" Target="../media/image282.png"/><Relationship Id="rId5" Type="http://schemas.openxmlformats.org/officeDocument/2006/relationships/image" Target="../media/image283.png"/><Relationship Id="rId6" Type="http://schemas.openxmlformats.org/officeDocument/2006/relationships/image" Target="../media/image284.png"/><Relationship Id="rId7" Type="http://schemas.openxmlformats.org/officeDocument/2006/relationships/image" Target="../media/image285.png"/><Relationship Id="rId8" Type="http://schemas.openxmlformats.org/officeDocument/2006/relationships/image" Target="../media/image286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7.png"/><Relationship Id="rId3" Type="http://schemas.openxmlformats.org/officeDocument/2006/relationships/image" Target="../media/image288.png"/><Relationship Id="rId4" Type="http://schemas.openxmlformats.org/officeDocument/2006/relationships/image" Target="../media/image289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293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4.png"/><Relationship Id="rId3" Type="http://schemas.openxmlformats.org/officeDocument/2006/relationships/image" Target="../media/image295.png"/><Relationship Id="rId4" Type="http://schemas.openxmlformats.org/officeDocument/2006/relationships/image" Target="../media/image296.pn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png"/><Relationship Id="rId9" Type="http://schemas.openxmlformats.org/officeDocument/2006/relationships/image" Target="../media/image301.png"/><Relationship Id="rId10" Type="http://schemas.openxmlformats.org/officeDocument/2006/relationships/image" Target="../media/image302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3.png"/><Relationship Id="rId3" Type="http://schemas.openxmlformats.org/officeDocument/2006/relationships/image" Target="../media/image304.png"/><Relationship Id="rId4" Type="http://schemas.openxmlformats.org/officeDocument/2006/relationships/image" Target="../media/image305.png"/><Relationship Id="rId5" Type="http://schemas.openxmlformats.org/officeDocument/2006/relationships/image" Target="../media/image306.png"/><Relationship Id="rId6" Type="http://schemas.openxmlformats.org/officeDocument/2006/relationships/image" Target="../media/image307.png"/><Relationship Id="rId7" Type="http://schemas.openxmlformats.org/officeDocument/2006/relationships/image" Target="../media/image308.png"/><Relationship Id="rId8" Type="http://schemas.openxmlformats.org/officeDocument/2006/relationships/image" Target="../media/image309.png"/><Relationship Id="rId9" Type="http://schemas.openxmlformats.org/officeDocument/2006/relationships/image" Target="../media/image310.png"/><Relationship Id="rId10" Type="http://schemas.openxmlformats.org/officeDocument/2006/relationships/image" Target="../media/image311.png"/><Relationship Id="rId11" Type="http://schemas.openxmlformats.org/officeDocument/2006/relationships/image" Target="../media/image31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3.png"/><Relationship Id="rId3" Type="http://schemas.openxmlformats.org/officeDocument/2006/relationships/image" Target="../media/image314.png"/><Relationship Id="rId4" Type="http://schemas.openxmlformats.org/officeDocument/2006/relationships/image" Target="../media/image315.png"/><Relationship Id="rId5" Type="http://schemas.openxmlformats.org/officeDocument/2006/relationships/image" Target="../media/image316.png"/><Relationship Id="rId6" Type="http://schemas.openxmlformats.org/officeDocument/2006/relationships/image" Target="../media/image317.png"/><Relationship Id="rId7" Type="http://schemas.openxmlformats.org/officeDocument/2006/relationships/image" Target="../media/image318.png"/><Relationship Id="rId8" Type="http://schemas.openxmlformats.org/officeDocument/2006/relationships/image" Target="../media/image319.png"/><Relationship Id="rId9" Type="http://schemas.openxmlformats.org/officeDocument/2006/relationships/image" Target="../media/image320.png"/><Relationship Id="rId10" Type="http://schemas.openxmlformats.org/officeDocument/2006/relationships/image" Target="../media/image321.png"/><Relationship Id="rId11" Type="http://schemas.openxmlformats.org/officeDocument/2006/relationships/image" Target="../media/image32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5906" y="611580"/>
            <a:ext cx="3333244" cy="51413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587" y="3530844"/>
            <a:ext cx="14129958" cy="617136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2106" y="617799"/>
            <a:ext cx="2952663" cy="44455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3068" y="617799"/>
            <a:ext cx="3654882" cy="45408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03240" y="8311720"/>
            <a:ext cx="839051" cy="6791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8655045" cy="164571"/>
            <a:chOff x="-371429" y="9460571"/>
            <a:chExt cx="18655045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8655045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16"/>
            <a:ext cx="839146" cy="66581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422" y="826843"/>
            <a:ext cx="14171055" cy="13322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706" y="2579420"/>
            <a:ext cx="15645025" cy="5899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8655045" cy="164571"/>
            <a:chOff x="-371429" y="9460571"/>
            <a:chExt cx="18655045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8655045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16"/>
            <a:ext cx="796546" cy="66581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422" y="826843"/>
            <a:ext cx="14171055" cy="13322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706" y="2465134"/>
            <a:ext cx="15718358" cy="62828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18097" y="8311716"/>
            <a:ext cx="609517" cy="6658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1328965"/>
            <a:ext cx="13668970" cy="13436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5421" y="2583688"/>
            <a:ext cx="2271726" cy="108557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9649" y="6263944"/>
            <a:ext cx="2278899" cy="117687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76830" y="7480658"/>
            <a:ext cx="3156196" cy="127795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03370" y="4580991"/>
            <a:ext cx="1001959" cy="102739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16382" y="6263944"/>
            <a:ext cx="2444308" cy="127751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33563" y="7480658"/>
            <a:ext cx="3023444" cy="127795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60102" y="4580991"/>
            <a:ext cx="1088902" cy="102739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573144" y="6263944"/>
            <a:ext cx="2740470" cy="1277518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590287" y="7480658"/>
            <a:ext cx="2865815" cy="128748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716834" y="4580991"/>
            <a:ext cx="1086188" cy="102739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40" y="8311716"/>
            <a:ext cx="820098" cy="6658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1328965"/>
            <a:ext cx="13668970" cy="13436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5421" y="2583688"/>
            <a:ext cx="2301050" cy="100654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9649" y="6263944"/>
            <a:ext cx="2810575" cy="126454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76830" y="7480658"/>
            <a:ext cx="3127510" cy="128748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03370" y="4580991"/>
            <a:ext cx="1001959" cy="102739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16382" y="6263944"/>
            <a:ext cx="3191347" cy="1176870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33563" y="7480658"/>
            <a:ext cx="3230187" cy="169401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60102" y="4580991"/>
            <a:ext cx="1088902" cy="102739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573144" y="6263944"/>
            <a:ext cx="2648403" cy="1265613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590287" y="7480658"/>
            <a:ext cx="3039520" cy="86189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716834" y="4580991"/>
            <a:ext cx="1086188" cy="102739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6103" y="1690418"/>
            <a:ext cx="4515076" cy="409398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7805" y="5247148"/>
            <a:ext cx="9919286" cy="2209476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325" y="7049506"/>
            <a:ext cx="9510899" cy="745213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420" y="8311716"/>
            <a:ext cx="829889" cy="66581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581" y="445594"/>
            <a:ext cx="852409" cy="95949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758" y="1176144"/>
            <a:ext cx="603956" cy="665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6870" y="796902"/>
            <a:ext cx="5172627" cy="131995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4011" y="2642773"/>
            <a:ext cx="14921289" cy="56384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87888" y="2088700"/>
            <a:ext cx="16167759" cy="7016050"/>
            <a:chOff x="1487888" y="2088700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888" y="2088700"/>
              <a:ext cx="16167759" cy="701605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758" y="1176144"/>
            <a:ext cx="612165" cy="6658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1317" y="796902"/>
            <a:ext cx="7099874" cy="131995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0363" y="3092258"/>
            <a:ext cx="14408853" cy="5034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758" y="1176144"/>
            <a:ext cx="600260" cy="665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6870" y="849812"/>
            <a:ext cx="6447227" cy="131995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4964" y="2638754"/>
            <a:ext cx="10374335" cy="100654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7820" y="3559411"/>
            <a:ext cx="14864814" cy="446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3240" y="8311716"/>
            <a:ext cx="844165" cy="66581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590628" y="4549867"/>
            <a:ext cx="9821410" cy="164571"/>
            <a:chOff x="11590628" y="4549867"/>
            <a:chExt cx="9821410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1590628" y="4549867"/>
              <a:ext cx="9821410" cy="164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350" y="347050"/>
            <a:ext cx="10666865" cy="131361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3040" y="2753944"/>
            <a:ext cx="6758787" cy="211960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1979" y="1701726"/>
            <a:ext cx="975447" cy="11029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09887" y="1974278"/>
            <a:ext cx="1512956" cy="760203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6363" y="6172277"/>
            <a:ext cx="7016406" cy="252613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778" y="5120059"/>
            <a:ext cx="1108780" cy="110299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43687" y="5392611"/>
            <a:ext cx="2576184" cy="76020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88887" y="2753944"/>
            <a:ext cx="6913549" cy="211960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88297" y="1701726"/>
            <a:ext cx="1127828" cy="110299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486192" y="1974278"/>
            <a:ext cx="3884117" cy="76020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522677" y="6172277"/>
            <a:ext cx="7230377" cy="2996368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22096" y="5120059"/>
            <a:ext cx="1146875" cy="110299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420002" y="5392611"/>
            <a:ext cx="4489670" cy="76020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71429" y="9460571"/>
            <a:ext cx="19533333" cy="164571"/>
            <a:chOff x="-371429" y="9460571"/>
            <a:chExt cx="19533333" cy="16457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10800000">
              <a:off x="-371429" y="9460571"/>
              <a:ext cx="19533333" cy="164571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41629" y="9704510"/>
            <a:ext cx="2245026" cy="4040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87888" y="2088700"/>
            <a:ext cx="16167759" cy="7016050"/>
            <a:chOff x="1487888" y="2088700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7888" y="2088700"/>
              <a:ext cx="16167759" cy="701605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758" y="1176144"/>
            <a:ext cx="612432" cy="6658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1317" y="796902"/>
            <a:ext cx="8374217" cy="131995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9887" y="3339868"/>
            <a:ext cx="14378881" cy="4534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14438" y="9460571"/>
            <a:ext cx="13133181" cy="164571"/>
            <a:chOff x="5514438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5514438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11618" y="-228571"/>
            <a:ext cx="6605648" cy="11009524"/>
            <a:chOff x="1811618" y="-228571"/>
            <a:chExt cx="6605648" cy="110095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1618" y="-228571"/>
              <a:ext cx="6605648" cy="1100952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419" y="8311720"/>
            <a:ext cx="866832" cy="67917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8768" y="832541"/>
            <a:ext cx="2869770" cy="220058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35433" y="3458997"/>
            <a:ext cx="1180288" cy="133298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00203" y="4544100"/>
            <a:ext cx="3635719" cy="115044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48238" y="3455450"/>
            <a:ext cx="1342887" cy="133298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812954" y="4540554"/>
            <a:ext cx="4257406" cy="1140159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35433" y="6319095"/>
            <a:ext cx="1357744" cy="133298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02106" y="7404211"/>
            <a:ext cx="4292464" cy="114016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748238" y="6319095"/>
            <a:ext cx="1389934" cy="133298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814903" y="7404208"/>
            <a:ext cx="3082590" cy="66703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3581" y="445594"/>
            <a:ext cx="852409" cy="95949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758" y="1176144"/>
            <a:ext cx="642584" cy="665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6870" y="849812"/>
            <a:ext cx="4573008" cy="15288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4964" y="2667326"/>
            <a:ext cx="7720040" cy="89903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7820" y="3587982"/>
            <a:ext cx="14763100" cy="32084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097" y="1176144"/>
            <a:ext cx="775651" cy="665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1022" y="498496"/>
            <a:ext cx="9978455" cy="136757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5309" y="2188360"/>
            <a:ext cx="11478622" cy="6456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5305" y="2209524"/>
            <a:ext cx="11478622" cy="645672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758" y="1176144"/>
            <a:ext cx="627765" cy="665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1022" y="498496"/>
            <a:ext cx="9978455" cy="13675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68979" y="996708"/>
            <a:ext cx="28121400" cy="605737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16"/>
            <a:ext cx="847870" cy="6658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039" y="1843267"/>
            <a:ext cx="4652214" cy="62961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136" y="391929"/>
            <a:ext cx="14029619" cy="112554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039" y="5999125"/>
            <a:ext cx="5437928" cy="6296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6168979" y="5115468"/>
            <a:ext cx="28121400" cy="60573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957" y="1690418"/>
            <a:ext cx="4137257" cy="409398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424" y="5247148"/>
            <a:ext cx="11065304" cy="2189028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515" y="8311716"/>
            <a:ext cx="857660" cy="665813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539" y="445594"/>
            <a:ext cx="852418" cy="95949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57944" y="7049506"/>
            <a:ext cx="4640127" cy="7284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758" y="1176144"/>
            <a:ext cx="631746" cy="66581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7346" y="659343"/>
            <a:ext cx="10743265" cy="131995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7820" y="2367836"/>
            <a:ext cx="14877280" cy="65443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844648" y="273524"/>
            <a:ext cx="1099191" cy="1099191"/>
            <a:chOff x="16844648" y="273524"/>
            <a:chExt cx="1099191" cy="109919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4648" y="273524"/>
              <a:ext cx="1099191" cy="109919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03240" y="8311716"/>
            <a:ext cx="864279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957536"/>
            <a:ext cx="5824741" cy="132457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6868" y="2897116"/>
            <a:ext cx="14519985" cy="56472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1179" y="2137292"/>
            <a:ext cx="16167759" cy="7016050"/>
            <a:chOff x="501179" y="2137292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179" y="2137292"/>
              <a:ext cx="16167759" cy="70160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844648" y="273524"/>
            <a:ext cx="1099191" cy="1099191"/>
            <a:chOff x="16844648" y="273524"/>
            <a:chExt cx="1099191" cy="10991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4648" y="273524"/>
              <a:ext cx="1099191" cy="10991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03240" y="8311716"/>
            <a:ext cx="852365" cy="66581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917" y="957536"/>
            <a:ext cx="10091674" cy="131764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1154" y="3205687"/>
            <a:ext cx="14630728" cy="49104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1179" y="2137292"/>
            <a:ext cx="16167759" cy="7016050"/>
            <a:chOff x="501179" y="2137292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179" y="2137292"/>
              <a:ext cx="16167759" cy="70160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844648" y="273524"/>
            <a:ext cx="1099191" cy="1099191"/>
            <a:chOff x="16844648" y="273524"/>
            <a:chExt cx="1099191" cy="10991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44648" y="273524"/>
              <a:ext cx="1099191" cy="10991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03240" y="8311716"/>
            <a:ext cx="871956" cy="66581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5917" y="957536"/>
            <a:ext cx="10092236" cy="133410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2106" y="3217115"/>
            <a:ext cx="14556187" cy="383761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49249" y="7399897"/>
            <a:ext cx="14483642" cy="8223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68691" y="395785"/>
            <a:ext cx="851105" cy="854668"/>
            <a:chOff x="16968691" y="395785"/>
            <a:chExt cx="851105" cy="8546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68691" y="395785"/>
              <a:ext cx="851105" cy="8546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27621" y="8311716"/>
            <a:ext cx="640203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957536"/>
            <a:ext cx="7746103" cy="132457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6868" y="2897116"/>
            <a:ext cx="14625347" cy="57213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20"/>
            <a:ext cx="862632" cy="67917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114" y="1690418"/>
            <a:ext cx="3661095" cy="409398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2586" y="5247148"/>
            <a:ext cx="8869581" cy="22380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2106" y="7039554"/>
            <a:ext cx="6488099" cy="8241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68691" y="395785"/>
            <a:ext cx="851105" cy="854668"/>
            <a:chOff x="16968691" y="395785"/>
            <a:chExt cx="851105" cy="8546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68691" y="395785"/>
              <a:ext cx="851105" cy="85466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27621" y="8311716"/>
            <a:ext cx="638356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346776"/>
            <a:ext cx="11864474" cy="136522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6868" y="1897449"/>
            <a:ext cx="14804138" cy="73802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1179" y="2137292"/>
            <a:ext cx="16167759" cy="7016050"/>
            <a:chOff x="501179" y="2137292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179" y="2137292"/>
              <a:ext cx="16167759" cy="70160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03240" y="8311716"/>
            <a:ext cx="820098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957536"/>
            <a:ext cx="12013598" cy="133410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0677" y="3205687"/>
            <a:ext cx="14631947" cy="49104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968691" y="395785"/>
            <a:ext cx="851105" cy="854668"/>
            <a:chOff x="16968691" y="395785"/>
            <a:chExt cx="851105" cy="85466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68691" y="395785"/>
              <a:ext cx="851105" cy="8546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1179" y="2137292"/>
            <a:ext cx="16167759" cy="7016050"/>
            <a:chOff x="501179" y="2137292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179" y="2137292"/>
              <a:ext cx="16167759" cy="70160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03240" y="8311716"/>
            <a:ext cx="847870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957536"/>
            <a:ext cx="12013598" cy="133410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9101" y="4283694"/>
            <a:ext cx="14530681" cy="274690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968691" y="395785"/>
            <a:ext cx="851105" cy="854668"/>
            <a:chOff x="16968691" y="395785"/>
            <a:chExt cx="851105" cy="85466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68691" y="395785"/>
              <a:ext cx="851105" cy="8546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61203" y="459869"/>
            <a:ext cx="866080" cy="828189"/>
            <a:chOff x="16961203" y="459869"/>
            <a:chExt cx="866080" cy="82818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61203" y="459869"/>
              <a:ext cx="866080" cy="82818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03240" y="8311716"/>
            <a:ext cx="843641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514307"/>
            <a:ext cx="10766446" cy="132717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6868" y="1931337"/>
            <a:ext cx="14606128" cy="726067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1179" y="2137292"/>
            <a:ext cx="16167759" cy="7016050"/>
            <a:chOff x="501179" y="2137292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179" y="2137292"/>
              <a:ext cx="16167759" cy="70160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03240" y="8311716"/>
            <a:ext cx="853432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957536"/>
            <a:ext cx="10739817" cy="131764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0677" y="3205687"/>
            <a:ext cx="14550081" cy="491994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961203" y="459869"/>
            <a:ext cx="866080" cy="828189"/>
            <a:chOff x="16961203" y="459869"/>
            <a:chExt cx="866080" cy="82818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61203" y="459869"/>
              <a:ext cx="866080" cy="828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1179" y="2137292"/>
            <a:ext cx="16167759" cy="7016050"/>
            <a:chOff x="501179" y="2137292"/>
            <a:chExt cx="16167759" cy="701605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179" y="2137292"/>
              <a:ext cx="16167759" cy="701605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65609" y="9460571"/>
            <a:ext cx="18433862" cy="164571"/>
            <a:chOff x="-65609" y="9460571"/>
            <a:chExt cx="18433862" cy="164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65609" y="9460571"/>
              <a:ext cx="18433862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27621" y="8311716"/>
            <a:ext cx="627517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917" y="957536"/>
            <a:ext cx="10739817" cy="131764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1006" y="4015447"/>
            <a:ext cx="14599914" cy="32950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961203" y="459869"/>
            <a:ext cx="866080" cy="828189"/>
            <a:chOff x="16961203" y="459869"/>
            <a:chExt cx="866080" cy="82818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61203" y="459869"/>
              <a:ext cx="866080" cy="828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6105" y="1690419"/>
            <a:ext cx="4560456" cy="409398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719" y="5247148"/>
            <a:ext cx="15404752" cy="2208076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420" y="8311716"/>
            <a:ext cx="860051" cy="665813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581" y="445594"/>
            <a:ext cx="852409" cy="95949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22859" y="8311716"/>
            <a:ext cx="628575" cy="66581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1240" y="1940611"/>
            <a:ext cx="13754508" cy="669793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62291" y="813314"/>
            <a:ext cx="752757" cy="703828"/>
            <a:chOff x="762291" y="813314"/>
            <a:chExt cx="752757" cy="7038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762291" y="813314"/>
              <a:ext cx="752757" cy="7038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063783" y="8902182"/>
            <a:ext cx="752757" cy="703828"/>
            <a:chOff x="15063783" y="8902182"/>
            <a:chExt cx="752757" cy="70382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63783" y="8902182"/>
              <a:ext cx="752757" cy="7038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5906" y="611580"/>
            <a:ext cx="3333244" cy="51413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2106" y="617799"/>
            <a:ext cx="2952663" cy="44455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27621" y="8311716"/>
            <a:ext cx="643651" cy="66581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9685" y="3403408"/>
            <a:ext cx="12468095" cy="75978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406862" y="9479619"/>
            <a:ext cx="16883053" cy="164571"/>
            <a:chOff x="-406862" y="9479619"/>
            <a:chExt cx="1688305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-406862" y="9479619"/>
              <a:ext cx="16883053" cy="164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3068" y="617799"/>
            <a:ext cx="3654882" cy="45408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5906" y="611580"/>
            <a:ext cx="3333244" cy="51413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2106" y="617799"/>
            <a:ext cx="2952663" cy="44455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37144" y="8311716"/>
            <a:ext cx="626441" cy="66581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4487" y="2913239"/>
            <a:ext cx="13297995" cy="542691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406862" y="9479619"/>
            <a:ext cx="16883053" cy="164571"/>
            <a:chOff x="-406862" y="9479619"/>
            <a:chExt cx="1688305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-406862" y="9479619"/>
              <a:ext cx="16883053" cy="164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3068" y="617799"/>
            <a:ext cx="3654882" cy="45408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14964" y="1576250"/>
            <a:ext cx="6001047" cy="1274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234" y="8311716"/>
            <a:ext cx="657661" cy="67917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81" y="445594"/>
            <a:ext cx="852409" cy="95949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890" y="3242490"/>
            <a:ext cx="13700195" cy="5493195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3260" y="1328965"/>
            <a:ext cx="7287436" cy="133056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5906" y="611580"/>
            <a:ext cx="3333244" cy="514139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0203" y="4851744"/>
            <a:ext cx="6854710" cy="15775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2106" y="617799"/>
            <a:ext cx="2952663" cy="44455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03240" y="8311716"/>
            <a:ext cx="872479" cy="66581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6397" y="5884594"/>
            <a:ext cx="10342887" cy="317183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406862" y="9479619"/>
            <a:ext cx="16883053" cy="164571"/>
            <a:chOff x="-406862" y="9479619"/>
            <a:chExt cx="16883053" cy="16457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0800000">
              <a:off x="-406862" y="9479619"/>
              <a:ext cx="16883053" cy="164571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3068" y="617799"/>
            <a:ext cx="3654882" cy="454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8655045" cy="164571"/>
            <a:chOff x="-371429" y="9460571"/>
            <a:chExt cx="18655045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8655045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67175" y="8311716"/>
            <a:ext cx="646394" cy="67917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422" y="826843"/>
            <a:ext cx="14910245" cy="13322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373" y="2451801"/>
            <a:ext cx="15782051" cy="6251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8655045" cy="164571"/>
            <a:chOff x="-371429" y="9460571"/>
            <a:chExt cx="18655045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8655045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03240" y="8311716"/>
            <a:ext cx="879156" cy="67917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422" y="826843"/>
            <a:ext cx="14805312" cy="13322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3182" y="2455611"/>
            <a:ext cx="15471776" cy="6300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8655045" cy="164571"/>
            <a:chOff x="-371429" y="9460571"/>
            <a:chExt cx="18655045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8655045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27621" y="8311716"/>
            <a:ext cx="642860" cy="66581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422" y="826843"/>
            <a:ext cx="11423779" cy="13322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0801" y="2463230"/>
            <a:ext cx="15033405" cy="6525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8655045" cy="164571"/>
            <a:chOff x="-371429" y="9460571"/>
            <a:chExt cx="18655045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8655045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08573" y="8311716"/>
            <a:ext cx="681746" cy="66581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422" y="826843"/>
            <a:ext cx="14171055" cy="13322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2706" y="2465134"/>
            <a:ext cx="15643342" cy="6229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8655045" cy="164571"/>
            <a:chOff x="-371429" y="9460571"/>
            <a:chExt cx="18655045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8655045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18097" y="8311716"/>
            <a:ext cx="664546" cy="66581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15050" y="445594"/>
            <a:ext cx="852409" cy="95949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422" y="826843"/>
            <a:ext cx="14171055" cy="133220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4074" y="2465134"/>
            <a:ext cx="16152720" cy="6282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2022-11-08T08:34:40Z</dcterms:created>
  <dcterms:modified xsi:type="dcterms:W3CDTF">2022-11-08T08:34:40Z</dcterms:modified>
</cp:coreProperties>
</file>