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7.png"/><Relationship Id="rId3" Type="http://schemas.openxmlformats.org/officeDocument/2006/relationships/image" Target="../media/image138.png"/><Relationship Id="rId4" Type="http://schemas.openxmlformats.org/officeDocument/2006/relationships/image" Target="../media/image139.png"/><Relationship Id="rId5" Type="http://schemas.openxmlformats.org/officeDocument/2006/relationships/image" Target="../media/image140.png"/><Relationship Id="rId6" Type="http://schemas.openxmlformats.org/officeDocument/2006/relationships/image" Target="../media/image141.png"/><Relationship Id="rId7" Type="http://schemas.openxmlformats.org/officeDocument/2006/relationships/image" Target="../media/image142.png"/><Relationship Id="rId8" Type="http://schemas.openxmlformats.org/officeDocument/2006/relationships/image" Target="../media/image143.png"/><Relationship Id="rId9" Type="http://schemas.openxmlformats.org/officeDocument/2006/relationships/image" Target="../media/image144.png"/><Relationship Id="rId10" Type="http://schemas.openxmlformats.org/officeDocument/2006/relationships/image" Target="../media/image145.png"/><Relationship Id="rId11" Type="http://schemas.openxmlformats.org/officeDocument/2006/relationships/image" Target="../media/image146.png"/><Relationship Id="rId12" Type="http://schemas.openxmlformats.org/officeDocument/2006/relationships/image" Target="../media/image147.png"/><Relationship Id="rId13" Type="http://schemas.openxmlformats.org/officeDocument/2006/relationships/image" Target="../media/image148.png"/><Relationship Id="rId14" Type="http://schemas.openxmlformats.org/officeDocument/2006/relationships/image" Target="../media/image149.png"/><Relationship Id="rId15" Type="http://schemas.openxmlformats.org/officeDocument/2006/relationships/image" Target="../media/image150.png"/><Relationship Id="rId16" Type="http://schemas.openxmlformats.org/officeDocument/2006/relationships/image" Target="../media/image151.png"/><Relationship Id="rId17" Type="http://schemas.openxmlformats.org/officeDocument/2006/relationships/image" Target="../media/image152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3.png"/><Relationship Id="rId3" Type="http://schemas.openxmlformats.org/officeDocument/2006/relationships/image" Target="../media/image154.png"/><Relationship Id="rId4" Type="http://schemas.openxmlformats.org/officeDocument/2006/relationships/image" Target="../media/image155.png"/><Relationship Id="rId5" Type="http://schemas.openxmlformats.org/officeDocument/2006/relationships/image" Target="../media/image156.png"/><Relationship Id="rId6" Type="http://schemas.openxmlformats.org/officeDocument/2006/relationships/image" Target="../media/image157.png"/><Relationship Id="rId7" Type="http://schemas.openxmlformats.org/officeDocument/2006/relationships/image" Target="../media/image158.png"/><Relationship Id="rId8" Type="http://schemas.openxmlformats.org/officeDocument/2006/relationships/image" Target="../media/image159.png"/><Relationship Id="rId9" Type="http://schemas.openxmlformats.org/officeDocument/2006/relationships/image" Target="../media/image160.png"/><Relationship Id="rId10" Type="http://schemas.openxmlformats.org/officeDocument/2006/relationships/image" Target="../media/image161.png"/><Relationship Id="rId11" Type="http://schemas.openxmlformats.org/officeDocument/2006/relationships/image" Target="../media/image162.png"/><Relationship Id="rId12" Type="http://schemas.openxmlformats.org/officeDocument/2006/relationships/image" Target="../media/image163.png"/><Relationship Id="rId13" Type="http://schemas.openxmlformats.org/officeDocument/2006/relationships/image" Target="../media/image164.png"/><Relationship Id="rId14" Type="http://schemas.openxmlformats.org/officeDocument/2006/relationships/image" Target="../media/image165.png"/><Relationship Id="rId15" Type="http://schemas.openxmlformats.org/officeDocument/2006/relationships/image" Target="../media/image166.png"/><Relationship Id="rId16" Type="http://schemas.openxmlformats.org/officeDocument/2006/relationships/image" Target="../media/image167.png"/><Relationship Id="rId17" Type="http://schemas.openxmlformats.org/officeDocument/2006/relationships/image" Target="../media/image168.png"/><Relationship Id="rId18" Type="http://schemas.openxmlformats.org/officeDocument/2006/relationships/image" Target="../media/image169.png"/><Relationship Id="rId19" Type="http://schemas.openxmlformats.org/officeDocument/2006/relationships/image" Target="../media/image170.png"/><Relationship Id="rId20" Type="http://schemas.openxmlformats.org/officeDocument/2006/relationships/image" Target="../media/image171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2.png"/><Relationship Id="rId3" Type="http://schemas.openxmlformats.org/officeDocument/2006/relationships/image" Target="../media/image173.png"/><Relationship Id="rId4" Type="http://schemas.openxmlformats.org/officeDocument/2006/relationships/image" Target="../media/image174.png"/><Relationship Id="rId5" Type="http://schemas.openxmlformats.org/officeDocument/2006/relationships/image" Target="../media/image175.png"/><Relationship Id="rId6" Type="http://schemas.openxmlformats.org/officeDocument/2006/relationships/image" Target="../media/image176.png"/><Relationship Id="rId7" Type="http://schemas.openxmlformats.org/officeDocument/2006/relationships/image" Target="../media/image177.png"/><Relationship Id="rId8" Type="http://schemas.openxmlformats.org/officeDocument/2006/relationships/image" Target="../media/image178.png"/><Relationship Id="rId9" Type="http://schemas.openxmlformats.org/officeDocument/2006/relationships/image" Target="../media/image179.png"/><Relationship Id="rId10" Type="http://schemas.openxmlformats.org/officeDocument/2006/relationships/image" Target="../media/image180.png"/><Relationship Id="rId11" Type="http://schemas.openxmlformats.org/officeDocument/2006/relationships/image" Target="../media/image181.png"/><Relationship Id="rId12" Type="http://schemas.openxmlformats.org/officeDocument/2006/relationships/image" Target="../media/image182.png"/><Relationship Id="rId13" Type="http://schemas.openxmlformats.org/officeDocument/2006/relationships/image" Target="../media/image183.png"/><Relationship Id="rId14" Type="http://schemas.openxmlformats.org/officeDocument/2006/relationships/image" Target="../media/image184.png"/><Relationship Id="rId15" Type="http://schemas.openxmlformats.org/officeDocument/2006/relationships/image" Target="../media/image185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6.png"/><Relationship Id="rId3" Type="http://schemas.openxmlformats.org/officeDocument/2006/relationships/image" Target="../media/image187.png"/><Relationship Id="rId4" Type="http://schemas.openxmlformats.org/officeDocument/2006/relationships/image" Target="../media/image188.png"/><Relationship Id="rId5" Type="http://schemas.openxmlformats.org/officeDocument/2006/relationships/image" Target="../media/image189.png"/><Relationship Id="rId6" Type="http://schemas.openxmlformats.org/officeDocument/2006/relationships/image" Target="../media/image190.png"/><Relationship Id="rId7" Type="http://schemas.openxmlformats.org/officeDocument/2006/relationships/image" Target="../media/image191.png"/><Relationship Id="rId8" Type="http://schemas.openxmlformats.org/officeDocument/2006/relationships/image" Target="../media/image192.png"/><Relationship Id="rId9" Type="http://schemas.openxmlformats.org/officeDocument/2006/relationships/image" Target="../media/image193.png"/><Relationship Id="rId10" Type="http://schemas.openxmlformats.org/officeDocument/2006/relationships/image" Target="../media/image194.png"/><Relationship Id="rId11" Type="http://schemas.openxmlformats.org/officeDocument/2006/relationships/image" Target="../media/image195.png"/><Relationship Id="rId12" Type="http://schemas.openxmlformats.org/officeDocument/2006/relationships/image" Target="../media/image196.png"/><Relationship Id="rId13" Type="http://schemas.openxmlformats.org/officeDocument/2006/relationships/image" Target="../media/image197.png"/><Relationship Id="rId14" Type="http://schemas.openxmlformats.org/officeDocument/2006/relationships/image" Target="../media/image198.png"/><Relationship Id="rId15" Type="http://schemas.openxmlformats.org/officeDocument/2006/relationships/image" Target="../media/image199.png"/><Relationship Id="rId16" Type="http://schemas.openxmlformats.org/officeDocument/2006/relationships/image" Target="../media/image200.png"/><Relationship Id="rId17" Type="http://schemas.openxmlformats.org/officeDocument/2006/relationships/image" Target="../media/image201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2.png"/><Relationship Id="rId3" Type="http://schemas.openxmlformats.org/officeDocument/2006/relationships/image" Target="../media/image203.png"/><Relationship Id="rId4" Type="http://schemas.openxmlformats.org/officeDocument/2006/relationships/image" Target="../media/image204.png"/><Relationship Id="rId5" Type="http://schemas.openxmlformats.org/officeDocument/2006/relationships/image" Target="../media/image205.png"/><Relationship Id="rId6" Type="http://schemas.openxmlformats.org/officeDocument/2006/relationships/image" Target="../media/image206.png"/><Relationship Id="rId7" Type="http://schemas.openxmlformats.org/officeDocument/2006/relationships/image" Target="../media/image207.png"/><Relationship Id="rId8" Type="http://schemas.openxmlformats.org/officeDocument/2006/relationships/image" Target="../media/image208.png"/><Relationship Id="rId9" Type="http://schemas.openxmlformats.org/officeDocument/2006/relationships/image" Target="../media/image209.png"/><Relationship Id="rId10" Type="http://schemas.openxmlformats.org/officeDocument/2006/relationships/image" Target="../media/image210.png"/><Relationship Id="rId11" Type="http://schemas.openxmlformats.org/officeDocument/2006/relationships/image" Target="../media/image211.png"/><Relationship Id="rId12" Type="http://schemas.openxmlformats.org/officeDocument/2006/relationships/image" Target="../media/image212.png"/><Relationship Id="rId13" Type="http://schemas.openxmlformats.org/officeDocument/2006/relationships/image" Target="../media/image213.png"/><Relationship Id="rId14" Type="http://schemas.openxmlformats.org/officeDocument/2006/relationships/image" Target="../media/image214.png"/><Relationship Id="rId15" Type="http://schemas.openxmlformats.org/officeDocument/2006/relationships/image" Target="../media/image215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6.png"/><Relationship Id="rId3" Type="http://schemas.openxmlformats.org/officeDocument/2006/relationships/image" Target="../media/image217.png"/><Relationship Id="rId4" Type="http://schemas.openxmlformats.org/officeDocument/2006/relationships/image" Target="../media/image218.png"/><Relationship Id="rId5" Type="http://schemas.openxmlformats.org/officeDocument/2006/relationships/image" Target="../media/image219.png"/><Relationship Id="rId6" Type="http://schemas.openxmlformats.org/officeDocument/2006/relationships/image" Target="../media/image220.png"/><Relationship Id="rId7" Type="http://schemas.openxmlformats.org/officeDocument/2006/relationships/image" Target="../media/image221.png"/><Relationship Id="rId8" Type="http://schemas.openxmlformats.org/officeDocument/2006/relationships/image" Target="../media/image222.png"/><Relationship Id="rId9" Type="http://schemas.openxmlformats.org/officeDocument/2006/relationships/image" Target="../media/image223.png"/><Relationship Id="rId10" Type="http://schemas.openxmlformats.org/officeDocument/2006/relationships/image" Target="../media/image224.png"/><Relationship Id="rId11" Type="http://schemas.openxmlformats.org/officeDocument/2006/relationships/image" Target="../media/image225.png"/><Relationship Id="rId12" Type="http://schemas.openxmlformats.org/officeDocument/2006/relationships/image" Target="../media/image226.png"/><Relationship Id="rId13" Type="http://schemas.openxmlformats.org/officeDocument/2006/relationships/image" Target="../media/image227.png"/><Relationship Id="rId14" Type="http://schemas.openxmlformats.org/officeDocument/2006/relationships/image" Target="../media/image228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9.png"/><Relationship Id="rId3" Type="http://schemas.openxmlformats.org/officeDocument/2006/relationships/image" Target="../media/image230.png"/><Relationship Id="rId4" Type="http://schemas.openxmlformats.org/officeDocument/2006/relationships/image" Target="../media/image231.png"/><Relationship Id="rId5" Type="http://schemas.openxmlformats.org/officeDocument/2006/relationships/image" Target="../media/image232.png"/><Relationship Id="rId6" Type="http://schemas.openxmlformats.org/officeDocument/2006/relationships/image" Target="../media/image233.png"/><Relationship Id="rId7" Type="http://schemas.openxmlformats.org/officeDocument/2006/relationships/image" Target="../media/image234.png"/><Relationship Id="rId8" Type="http://schemas.openxmlformats.org/officeDocument/2006/relationships/image" Target="../media/image235.png"/><Relationship Id="rId9" Type="http://schemas.openxmlformats.org/officeDocument/2006/relationships/image" Target="../media/image236.png"/><Relationship Id="rId10" Type="http://schemas.openxmlformats.org/officeDocument/2006/relationships/image" Target="../media/image237.png"/><Relationship Id="rId11" Type="http://schemas.openxmlformats.org/officeDocument/2006/relationships/image" Target="../media/image238.png"/><Relationship Id="rId12" Type="http://schemas.openxmlformats.org/officeDocument/2006/relationships/image" Target="../media/image239.png"/><Relationship Id="rId13" Type="http://schemas.openxmlformats.org/officeDocument/2006/relationships/image" Target="../media/image240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1.png"/><Relationship Id="rId3" Type="http://schemas.openxmlformats.org/officeDocument/2006/relationships/image" Target="../media/image242.png"/><Relationship Id="rId4" Type="http://schemas.openxmlformats.org/officeDocument/2006/relationships/image" Target="../media/image243.png"/><Relationship Id="rId5" Type="http://schemas.openxmlformats.org/officeDocument/2006/relationships/image" Target="../media/image244.png"/><Relationship Id="rId6" Type="http://schemas.openxmlformats.org/officeDocument/2006/relationships/image" Target="../media/image245.png"/><Relationship Id="rId7" Type="http://schemas.openxmlformats.org/officeDocument/2006/relationships/image" Target="../media/image246.png"/><Relationship Id="rId8" Type="http://schemas.openxmlformats.org/officeDocument/2006/relationships/image" Target="../media/image247.png"/><Relationship Id="rId9" Type="http://schemas.openxmlformats.org/officeDocument/2006/relationships/image" Target="../media/image248.png"/><Relationship Id="rId10" Type="http://schemas.openxmlformats.org/officeDocument/2006/relationships/image" Target="../media/image249.png"/><Relationship Id="rId11" Type="http://schemas.openxmlformats.org/officeDocument/2006/relationships/image" Target="../media/image250.png"/><Relationship Id="rId12" Type="http://schemas.openxmlformats.org/officeDocument/2006/relationships/image" Target="../media/image251.png"/><Relationship Id="rId13" Type="http://schemas.openxmlformats.org/officeDocument/2006/relationships/image" Target="../media/image252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3.png"/><Relationship Id="rId3" Type="http://schemas.openxmlformats.org/officeDocument/2006/relationships/image" Target="../media/image254.png"/><Relationship Id="rId4" Type="http://schemas.openxmlformats.org/officeDocument/2006/relationships/image" Target="../media/image255.png"/><Relationship Id="rId5" Type="http://schemas.openxmlformats.org/officeDocument/2006/relationships/image" Target="../media/image256.png"/><Relationship Id="rId6" Type="http://schemas.openxmlformats.org/officeDocument/2006/relationships/image" Target="../media/image257.png"/><Relationship Id="rId7" Type="http://schemas.openxmlformats.org/officeDocument/2006/relationships/image" Target="../media/image258.png"/><Relationship Id="rId8" Type="http://schemas.openxmlformats.org/officeDocument/2006/relationships/image" Target="../media/image259.png"/><Relationship Id="rId9" Type="http://schemas.openxmlformats.org/officeDocument/2006/relationships/image" Target="../media/image260.png"/><Relationship Id="rId10" Type="http://schemas.openxmlformats.org/officeDocument/2006/relationships/image" Target="../media/image261.png"/><Relationship Id="rId11" Type="http://schemas.openxmlformats.org/officeDocument/2006/relationships/image" Target="../media/image262.png"/><Relationship Id="rId12" Type="http://schemas.openxmlformats.org/officeDocument/2006/relationships/image" Target="../media/image263.png"/><Relationship Id="rId13" Type="http://schemas.openxmlformats.org/officeDocument/2006/relationships/image" Target="../media/image264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5.png"/><Relationship Id="rId3" Type="http://schemas.openxmlformats.org/officeDocument/2006/relationships/image" Target="../media/image266.png"/><Relationship Id="rId4" Type="http://schemas.openxmlformats.org/officeDocument/2006/relationships/image" Target="../media/image267.png"/><Relationship Id="rId5" Type="http://schemas.openxmlformats.org/officeDocument/2006/relationships/image" Target="../media/image268.png"/><Relationship Id="rId6" Type="http://schemas.openxmlformats.org/officeDocument/2006/relationships/image" Target="../media/image269.png"/><Relationship Id="rId7" Type="http://schemas.openxmlformats.org/officeDocument/2006/relationships/image" Target="../media/image270.png"/><Relationship Id="rId8" Type="http://schemas.openxmlformats.org/officeDocument/2006/relationships/image" Target="../media/image271.png"/><Relationship Id="rId9" Type="http://schemas.openxmlformats.org/officeDocument/2006/relationships/image" Target="../media/image272.png"/><Relationship Id="rId10" Type="http://schemas.openxmlformats.org/officeDocument/2006/relationships/image" Target="../media/image273.png"/><Relationship Id="rId11" Type="http://schemas.openxmlformats.org/officeDocument/2006/relationships/image" Target="../media/image274.png"/><Relationship Id="rId12" Type="http://schemas.openxmlformats.org/officeDocument/2006/relationships/image" Target="../media/image275.png"/><Relationship Id="rId13" Type="http://schemas.openxmlformats.org/officeDocument/2006/relationships/image" Target="../media/image276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image" Target="../media/image23.png"/><Relationship Id="rId18" Type="http://schemas.openxmlformats.org/officeDocument/2006/relationships/image" Target="../media/image24.png"/><Relationship Id="rId19" Type="http://schemas.openxmlformats.org/officeDocument/2006/relationships/image" Target="../media/image25.png"/><Relationship Id="rId20" Type="http://schemas.openxmlformats.org/officeDocument/2006/relationships/image" Target="../media/image26.png"/><Relationship Id="rId21" Type="http://schemas.openxmlformats.org/officeDocument/2006/relationships/image" Target="../media/image27.png"/><Relationship Id="rId22" Type="http://schemas.openxmlformats.org/officeDocument/2006/relationships/image" Target="../media/image28.png"/><Relationship Id="rId23" Type="http://schemas.openxmlformats.org/officeDocument/2006/relationships/image" Target="../media/image29.png"/><Relationship Id="rId24" Type="http://schemas.openxmlformats.org/officeDocument/2006/relationships/image" Target="../media/image30.png"/><Relationship Id="rId25" Type="http://schemas.openxmlformats.org/officeDocument/2006/relationships/image" Target="../media/image31.png"/><Relationship Id="rId26" Type="http://schemas.openxmlformats.org/officeDocument/2006/relationships/image" Target="../media/image32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7.png"/><Relationship Id="rId3" Type="http://schemas.openxmlformats.org/officeDocument/2006/relationships/image" Target="../media/image278.png"/><Relationship Id="rId4" Type="http://schemas.openxmlformats.org/officeDocument/2006/relationships/image" Target="../media/image279.png"/><Relationship Id="rId5" Type="http://schemas.openxmlformats.org/officeDocument/2006/relationships/image" Target="../media/image280.png"/><Relationship Id="rId6" Type="http://schemas.openxmlformats.org/officeDocument/2006/relationships/image" Target="../media/image281.png"/><Relationship Id="rId7" Type="http://schemas.openxmlformats.org/officeDocument/2006/relationships/image" Target="../media/image282.png"/><Relationship Id="rId8" Type="http://schemas.openxmlformats.org/officeDocument/2006/relationships/image" Target="../media/image283.png"/><Relationship Id="rId9" Type="http://schemas.openxmlformats.org/officeDocument/2006/relationships/image" Target="../media/image284.png"/><Relationship Id="rId10" Type="http://schemas.openxmlformats.org/officeDocument/2006/relationships/image" Target="../media/image285.png"/><Relationship Id="rId11" Type="http://schemas.openxmlformats.org/officeDocument/2006/relationships/image" Target="../media/image286.png"/><Relationship Id="rId12" Type="http://schemas.openxmlformats.org/officeDocument/2006/relationships/image" Target="../media/image287.png"/><Relationship Id="rId13" Type="http://schemas.openxmlformats.org/officeDocument/2006/relationships/image" Target="../media/image288.png"/><Relationship Id="rId14" Type="http://schemas.openxmlformats.org/officeDocument/2006/relationships/image" Target="../media/image289.png"/><Relationship Id="rId15" Type="http://schemas.openxmlformats.org/officeDocument/2006/relationships/image" Target="../media/image290.png"/><Relationship Id="rId16" Type="http://schemas.openxmlformats.org/officeDocument/2006/relationships/image" Target="../media/image291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2.png"/><Relationship Id="rId3" Type="http://schemas.openxmlformats.org/officeDocument/2006/relationships/image" Target="../media/image293.png"/><Relationship Id="rId4" Type="http://schemas.openxmlformats.org/officeDocument/2006/relationships/image" Target="../media/image294.png"/><Relationship Id="rId5" Type="http://schemas.openxmlformats.org/officeDocument/2006/relationships/image" Target="../media/image295.png"/><Relationship Id="rId6" Type="http://schemas.openxmlformats.org/officeDocument/2006/relationships/image" Target="../media/image296.png"/><Relationship Id="rId7" Type="http://schemas.openxmlformats.org/officeDocument/2006/relationships/image" Target="../media/image297.png"/><Relationship Id="rId8" Type="http://schemas.openxmlformats.org/officeDocument/2006/relationships/image" Target="../media/image298.png"/><Relationship Id="rId9" Type="http://schemas.openxmlformats.org/officeDocument/2006/relationships/image" Target="../media/image299.png"/><Relationship Id="rId10" Type="http://schemas.openxmlformats.org/officeDocument/2006/relationships/image" Target="../media/image300.png"/><Relationship Id="rId11" Type="http://schemas.openxmlformats.org/officeDocument/2006/relationships/image" Target="../media/image301.png"/><Relationship Id="rId12" Type="http://schemas.openxmlformats.org/officeDocument/2006/relationships/image" Target="../media/image302.png"/><Relationship Id="rId13" Type="http://schemas.openxmlformats.org/officeDocument/2006/relationships/image" Target="../media/image303.png"/><Relationship Id="rId14" Type="http://schemas.openxmlformats.org/officeDocument/2006/relationships/image" Target="../media/image304.png"/><Relationship Id="rId15" Type="http://schemas.openxmlformats.org/officeDocument/2006/relationships/image" Target="../media/image305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6.png"/><Relationship Id="rId3" Type="http://schemas.openxmlformats.org/officeDocument/2006/relationships/image" Target="../media/image307.png"/><Relationship Id="rId4" Type="http://schemas.openxmlformats.org/officeDocument/2006/relationships/image" Target="../media/image308.png"/><Relationship Id="rId5" Type="http://schemas.openxmlformats.org/officeDocument/2006/relationships/image" Target="../media/image309.png"/><Relationship Id="rId6" Type="http://schemas.openxmlformats.org/officeDocument/2006/relationships/image" Target="../media/image310.png"/><Relationship Id="rId7" Type="http://schemas.openxmlformats.org/officeDocument/2006/relationships/image" Target="../media/image311.png"/><Relationship Id="rId8" Type="http://schemas.openxmlformats.org/officeDocument/2006/relationships/image" Target="../media/image312.png"/><Relationship Id="rId9" Type="http://schemas.openxmlformats.org/officeDocument/2006/relationships/image" Target="../media/image313.png"/><Relationship Id="rId10" Type="http://schemas.openxmlformats.org/officeDocument/2006/relationships/image" Target="../media/image314.png"/><Relationship Id="rId11" Type="http://schemas.openxmlformats.org/officeDocument/2006/relationships/image" Target="../media/image315.png"/><Relationship Id="rId12" Type="http://schemas.openxmlformats.org/officeDocument/2006/relationships/image" Target="../media/image316.png"/><Relationship Id="rId13" Type="http://schemas.openxmlformats.org/officeDocument/2006/relationships/image" Target="../media/image317.png"/><Relationship Id="rId14" Type="http://schemas.openxmlformats.org/officeDocument/2006/relationships/image" Target="../media/image318.png"/><Relationship Id="rId15" Type="http://schemas.openxmlformats.org/officeDocument/2006/relationships/image" Target="../media/image319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0.png"/><Relationship Id="rId3" Type="http://schemas.openxmlformats.org/officeDocument/2006/relationships/image" Target="../media/image321.png"/><Relationship Id="rId4" Type="http://schemas.openxmlformats.org/officeDocument/2006/relationships/image" Target="../media/image322.png"/><Relationship Id="rId5" Type="http://schemas.openxmlformats.org/officeDocument/2006/relationships/image" Target="../media/image323.png"/><Relationship Id="rId6" Type="http://schemas.openxmlformats.org/officeDocument/2006/relationships/image" Target="../media/image324.png"/><Relationship Id="rId7" Type="http://schemas.openxmlformats.org/officeDocument/2006/relationships/image" Target="../media/image325.png"/><Relationship Id="rId8" Type="http://schemas.openxmlformats.org/officeDocument/2006/relationships/image" Target="../media/image326.png"/><Relationship Id="rId9" Type="http://schemas.openxmlformats.org/officeDocument/2006/relationships/image" Target="../media/image327.png"/><Relationship Id="rId10" Type="http://schemas.openxmlformats.org/officeDocument/2006/relationships/image" Target="../media/image328.png"/><Relationship Id="rId11" Type="http://schemas.openxmlformats.org/officeDocument/2006/relationships/image" Target="../media/image329.png"/><Relationship Id="rId12" Type="http://schemas.openxmlformats.org/officeDocument/2006/relationships/image" Target="../media/image330.png"/><Relationship Id="rId13" Type="http://schemas.openxmlformats.org/officeDocument/2006/relationships/image" Target="../media/image331.png"/><Relationship Id="rId14" Type="http://schemas.openxmlformats.org/officeDocument/2006/relationships/image" Target="../media/image332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3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4.png"/><Relationship Id="rId3" Type="http://schemas.openxmlformats.org/officeDocument/2006/relationships/image" Target="../media/image335.png"/><Relationship Id="rId4" Type="http://schemas.openxmlformats.org/officeDocument/2006/relationships/image" Target="../media/image336.png"/><Relationship Id="rId5" Type="http://schemas.openxmlformats.org/officeDocument/2006/relationships/image" Target="../media/image337.png"/><Relationship Id="rId6" Type="http://schemas.openxmlformats.org/officeDocument/2006/relationships/image" Target="../media/image338.png"/><Relationship Id="rId7" Type="http://schemas.openxmlformats.org/officeDocument/2006/relationships/image" Target="../media/image339.png"/><Relationship Id="rId8" Type="http://schemas.openxmlformats.org/officeDocument/2006/relationships/image" Target="../media/image340.png"/><Relationship Id="rId9" Type="http://schemas.openxmlformats.org/officeDocument/2006/relationships/image" Target="../media/image341.png"/><Relationship Id="rId10" Type="http://schemas.openxmlformats.org/officeDocument/2006/relationships/image" Target="../media/image342.png"/><Relationship Id="rId11" Type="http://schemas.openxmlformats.org/officeDocument/2006/relationships/image" Target="../media/image343.png"/><Relationship Id="rId12" Type="http://schemas.openxmlformats.org/officeDocument/2006/relationships/image" Target="../media/image344.png"/><Relationship Id="rId13" Type="http://schemas.openxmlformats.org/officeDocument/2006/relationships/image" Target="../media/image345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6.png"/><Relationship Id="rId3" Type="http://schemas.openxmlformats.org/officeDocument/2006/relationships/image" Target="../media/image347.png"/><Relationship Id="rId4" Type="http://schemas.openxmlformats.org/officeDocument/2006/relationships/image" Target="../media/image348.png"/><Relationship Id="rId5" Type="http://schemas.openxmlformats.org/officeDocument/2006/relationships/image" Target="../media/image349.png"/><Relationship Id="rId6" Type="http://schemas.openxmlformats.org/officeDocument/2006/relationships/image" Target="../media/image350.png"/><Relationship Id="rId7" Type="http://schemas.openxmlformats.org/officeDocument/2006/relationships/image" Target="../media/image351.png"/><Relationship Id="rId8" Type="http://schemas.openxmlformats.org/officeDocument/2006/relationships/image" Target="../media/image352.png"/><Relationship Id="rId9" Type="http://schemas.openxmlformats.org/officeDocument/2006/relationships/image" Target="../media/image353.png"/><Relationship Id="rId10" Type="http://schemas.openxmlformats.org/officeDocument/2006/relationships/image" Target="../media/image354.png"/><Relationship Id="rId11" Type="http://schemas.openxmlformats.org/officeDocument/2006/relationships/image" Target="../media/image355.png"/><Relationship Id="rId12" Type="http://schemas.openxmlformats.org/officeDocument/2006/relationships/image" Target="../media/image356.png"/><Relationship Id="rId13" Type="http://schemas.openxmlformats.org/officeDocument/2006/relationships/image" Target="../media/image357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8.png"/><Relationship Id="rId3" Type="http://schemas.openxmlformats.org/officeDocument/2006/relationships/image" Target="../media/image359.png"/><Relationship Id="rId4" Type="http://schemas.openxmlformats.org/officeDocument/2006/relationships/image" Target="../media/image360.png"/><Relationship Id="rId5" Type="http://schemas.openxmlformats.org/officeDocument/2006/relationships/image" Target="../media/image361.png"/><Relationship Id="rId6" Type="http://schemas.openxmlformats.org/officeDocument/2006/relationships/image" Target="../media/image362.png"/><Relationship Id="rId7" Type="http://schemas.openxmlformats.org/officeDocument/2006/relationships/image" Target="../media/image363.png"/><Relationship Id="rId8" Type="http://schemas.openxmlformats.org/officeDocument/2006/relationships/image" Target="../media/image364.png"/><Relationship Id="rId9" Type="http://schemas.openxmlformats.org/officeDocument/2006/relationships/image" Target="../media/image365.png"/><Relationship Id="rId10" Type="http://schemas.openxmlformats.org/officeDocument/2006/relationships/image" Target="../media/image366.png"/><Relationship Id="rId11" Type="http://schemas.openxmlformats.org/officeDocument/2006/relationships/image" Target="../media/image367.png"/><Relationship Id="rId12" Type="http://schemas.openxmlformats.org/officeDocument/2006/relationships/image" Target="../media/image368.png"/><Relationship Id="rId13" Type="http://schemas.openxmlformats.org/officeDocument/2006/relationships/image" Target="../media/image369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0.png"/><Relationship Id="rId3" Type="http://schemas.openxmlformats.org/officeDocument/2006/relationships/image" Target="../media/image371.png"/><Relationship Id="rId4" Type="http://schemas.openxmlformats.org/officeDocument/2006/relationships/image" Target="../media/image372.png"/><Relationship Id="rId5" Type="http://schemas.openxmlformats.org/officeDocument/2006/relationships/image" Target="../media/image373.png"/><Relationship Id="rId6" Type="http://schemas.openxmlformats.org/officeDocument/2006/relationships/image" Target="../media/image374.png"/><Relationship Id="rId7" Type="http://schemas.openxmlformats.org/officeDocument/2006/relationships/image" Target="../media/image375.png"/><Relationship Id="rId8" Type="http://schemas.openxmlformats.org/officeDocument/2006/relationships/image" Target="../media/image376.png"/><Relationship Id="rId9" Type="http://schemas.openxmlformats.org/officeDocument/2006/relationships/image" Target="../media/image377.png"/><Relationship Id="rId10" Type="http://schemas.openxmlformats.org/officeDocument/2006/relationships/image" Target="../media/image378.png"/><Relationship Id="rId11" Type="http://schemas.openxmlformats.org/officeDocument/2006/relationships/image" Target="../media/image379.png"/><Relationship Id="rId12" Type="http://schemas.openxmlformats.org/officeDocument/2006/relationships/image" Target="../media/image380.png"/><Relationship Id="rId13" Type="http://schemas.openxmlformats.org/officeDocument/2006/relationships/image" Target="../media/image381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2.png"/><Relationship Id="rId3" Type="http://schemas.openxmlformats.org/officeDocument/2006/relationships/image" Target="../media/image383.png"/><Relationship Id="rId4" Type="http://schemas.openxmlformats.org/officeDocument/2006/relationships/image" Target="../media/image384.png"/><Relationship Id="rId5" Type="http://schemas.openxmlformats.org/officeDocument/2006/relationships/image" Target="../media/image385.png"/><Relationship Id="rId6" Type="http://schemas.openxmlformats.org/officeDocument/2006/relationships/image" Target="../media/image386.png"/><Relationship Id="rId7" Type="http://schemas.openxmlformats.org/officeDocument/2006/relationships/image" Target="../media/image387.png"/><Relationship Id="rId8" Type="http://schemas.openxmlformats.org/officeDocument/2006/relationships/image" Target="../media/image388.png"/><Relationship Id="rId9" Type="http://schemas.openxmlformats.org/officeDocument/2006/relationships/image" Target="../media/image389.png"/><Relationship Id="rId10" Type="http://schemas.openxmlformats.org/officeDocument/2006/relationships/image" Target="../media/image390.png"/><Relationship Id="rId11" Type="http://schemas.openxmlformats.org/officeDocument/2006/relationships/image" Target="../media/image391.png"/><Relationship Id="rId12" Type="http://schemas.openxmlformats.org/officeDocument/2006/relationships/image" Target="../media/image39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Relationship Id="rId11" Type="http://schemas.openxmlformats.org/officeDocument/2006/relationships/image" Target="../media/image42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3.png"/><Relationship Id="rId3" Type="http://schemas.openxmlformats.org/officeDocument/2006/relationships/image" Target="../media/image394.png"/><Relationship Id="rId4" Type="http://schemas.openxmlformats.org/officeDocument/2006/relationships/image" Target="../media/image395.png"/><Relationship Id="rId5" Type="http://schemas.openxmlformats.org/officeDocument/2006/relationships/image" Target="../media/image396.png"/><Relationship Id="rId6" Type="http://schemas.openxmlformats.org/officeDocument/2006/relationships/image" Target="../media/image397.png"/><Relationship Id="rId7" Type="http://schemas.openxmlformats.org/officeDocument/2006/relationships/image" Target="../media/image398.png"/><Relationship Id="rId8" Type="http://schemas.openxmlformats.org/officeDocument/2006/relationships/image" Target="../media/image399.png"/><Relationship Id="rId9" Type="http://schemas.openxmlformats.org/officeDocument/2006/relationships/image" Target="../media/image400.png"/><Relationship Id="rId10" Type="http://schemas.openxmlformats.org/officeDocument/2006/relationships/image" Target="../media/image401.png"/><Relationship Id="rId11" Type="http://schemas.openxmlformats.org/officeDocument/2006/relationships/image" Target="../media/image402.png"/><Relationship Id="rId12" Type="http://schemas.openxmlformats.org/officeDocument/2006/relationships/image" Target="../media/image403.png"/><Relationship Id="rId13" Type="http://schemas.openxmlformats.org/officeDocument/2006/relationships/image" Target="../media/image404.png"/><Relationship Id="rId14" Type="http://schemas.openxmlformats.org/officeDocument/2006/relationships/image" Target="../media/image405.png"/><Relationship Id="rId15" Type="http://schemas.openxmlformats.org/officeDocument/2006/relationships/image" Target="../media/image406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7.png"/><Relationship Id="rId3" Type="http://schemas.openxmlformats.org/officeDocument/2006/relationships/image" Target="../media/image408.png"/><Relationship Id="rId4" Type="http://schemas.openxmlformats.org/officeDocument/2006/relationships/image" Target="../media/image409.png"/><Relationship Id="rId5" Type="http://schemas.openxmlformats.org/officeDocument/2006/relationships/image" Target="../media/image410.png"/><Relationship Id="rId6" Type="http://schemas.openxmlformats.org/officeDocument/2006/relationships/image" Target="../media/image411.png"/><Relationship Id="rId7" Type="http://schemas.openxmlformats.org/officeDocument/2006/relationships/image" Target="../media/image412.png"/><Relationship Id="rId8" Type="http://schemas.openxmlformats.org/officeDocument/2006/relationships/image" Target="../media/image413.png"/><Relationship Id="rId9" Type="http://schemas.openxmlformats.org/officeDocument/2006/relationships/image" Target="../media/image414.png"/><Relationship Id="rId10" Type="http://schemas.openxmlformats.org/officeDocument/2006/relationships/image" Target="../media/image415.png"/><Relationship Id="rId11" Type="http://schemas.openxmlformats.org/officeDocument/2006/relationships/image" Target="../media/image416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7.png"/><Relationship Id="rId3" Type="http://schemas.openxmlformats.org/officeDocument/2006/relationships/image" Target="../media/image418.png"/><Relationship Id="rId4" Type="http://schemas.openxmlformats.org/officeDocument/2006/relationships/image" Target="../media/image419.png"/><Relationship Id="rId5" Type="http://schemas.openxmlformats.org/officeDocument/2006/relationships/image" Target="../media/image420.png"/><Relationship Id="rId6" Type="http://schemas.openxmlformats.org/officeDocument/2006/relationships/image" Target="../media/image421.png"/><Relationship Id="rId7" Type="http://schemas.openxmlformats.org/officeDocument/2006/relationships/image" Target="../media/image422.png"/><Relationship Id="rId8" Type="http://schemas.openxmlformats.org/officeDocument/2006/relationships/image" Target="../media/image423.png"/><Relationship Id="rId9" Type="http://schemas.openxmlformats.org/officeDocument/2006/relationships/image" Target="../media/image424.png"/><Relationship Id="rId10" Type="http://schemas.openxmlformats.org/officeDocument/2006/relationships/image" Target="../media/image425.png"/><Relationship Id="rId11" Type="http://schemas.openxmlformats.org/officeDocument/2006/relationships/image" Target="../media/image426.png"/><Relationship Id="rId12" Type="http://schemas.openxmlformats.org/officeDocument/2006/relationships/image" Target="../media/image427.png"/><Relationship Id="rId13" Type="http://schemas.openxmlformats.org/officeDocument/2006/relationships/image" Target="../media/image428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9.png"/><Relationship Id="rId3" Type="http://schemas.openxmlformats.org/officeDocument/2006/relationships/image" Target="../media/image430.png"/><Relationship Id="rId4" Type="http://schemas.openxmlformats.org/officeDocument/2006/relationships/image" Target="../media/image431.png"/><Relationship Id="rId5" Type="http://schemas.openxmlformats.org/officeDocument/2006/relationships/image" Target="../media/image432.png"/><Relationship Id="rId6" Type="http://schemas.openxmlformats.org/officeDocument/2006/relationships/image" Target="../media/image433.png"/><Relationship Id="rId7" Type="http://schemas.openxmlformats.org/officeDocument/2006/relationships/image" Target="../media/image434.png"/><Relationship Id="rId8" Type="http://schemas.openxmlformats.org/officeDocument/2006/relationships/image" Target="../media/image435.png"/><Relationship Id="rId9" Type="http://schemas.openxmlformats.org/officeDocument/2006/relationships/image" Target="../media/image436.png"/><Relationship Id="rId10" Type="http://schemas.openxmlformats.org/officeDocument/2006/relationships/image" Target="../media/image437.png"/><Relationship Id="rId11" Type="http://schemas.openxmlformats.org/officeDocument/2006/relationships/image" Target="../media/image438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9.png"/><Relationship Id="rId3" Type="http://schemas.openxmlformats.org/officeDocument/2006/relationships/image" Target="../media/image440.png"/><Relationship Id="rId4" Type="http://schemas.openxmlformats.org/officeDocument/2006/relationships/image" Target="../media/image441.png"/><Relationship Id="rId5" Type="http://schemas.openxmlformats.org/officeDocument/2006/relationships/image" Target="../media/image442.png"/><Relationship Id="rId6" Type="http://schemas.openxmlformats.org/officeDocument/2006/relationships/image" Target="../media/image443.png"/><Relationship Id="rId7" Type="http://schemas.openxmlformats.org/officeDocument/2006/relationships/image" Target="../media/image444.png"/><Relationship Id="rId8" Type="http://schemas.openxmlformats.org/officeDocument/2006/relationships/image" Target="../media/image445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6.png"/><Relationship Id="rId3" Type="http://schemas.openxmlformats.org/officeDocument/2006/relationships/image" Target="../media/image447.png"/><Relationship Id="rId4" Type="http://schemas.openxmlformats.org/officeDocument/2006/relationships/image" Target="../media/image448.png"/><Relationship Id="rId5" Type="http://schemas.openxmlformats.org/officeDocument/2006/relationships/image" Target="../media/image449.png"/><Relationship Id="rId6" Type="http://schemas.openxmlformats.org/officeDocument/2006/relationships/image" Target="../media/image450.png"/><Relationship Id="rId7" Type="http://schemas.openxmlformats.org/officeDocument/2006/relationships/image" Target="../media/image451.png"/><Relationship Id="rId8" Type="http://schemas.openxmlformats.org/officeDocument/2006/relationships/image" Target="../media/image45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3" Type="http://schemas.openxmlformats.org/officeDocument/2006/relationships/image" Target="../media/image5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0" Type="http://schemas.openxmlformats.org/officeDocument/2006/relationships/image" Target="../media/image63.png"/><Relationship Id="rId11" Type="http://schemas.openxmlformats.org/officeDocument/2006/relationships/image" Target="../media/image64.png"/><Relationship Id="rId12" Type="http://schemas.openxmlformats.org/officeDocument/2006/relationships/image" Target="../media/image65.png"/><Relationship Id="rId13" Type="http://schemas.openxmlformats.org/officeDocument/2006/relationships/image" Target="../media/image66.png"/><Relationship Id="rId14" Type="http://schemas.openxmlformats.org/officeDocument/2006/relationships/image" Target="../media/image67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0" Type="http://schemas.openxmlformats.org/officeDocument/2006/relationships/image" Target="../media/image76.png"/><Relationship Id="rId11" Type="http://schemas.openxmlformats.org/officeDocument/2006/relationships/image" Target="../media/image77.png"/><Relationship Id="rId12" Type="http://schemas.openxmlformats.org/officeDocument/2006/relationships/image" Target="../media/image78.png"/><Relationship Id="rId13" Type="http://schemas.openxmlformats.org/officeDocument/2006/relationships/image" Target="../media/image79.png"/><Relationship Id="rId14" Type="http://schemas.openxmlformats.org/officeDocument/2006/relationships/image" Target="../media/image80.png"/><Relationship Id="rId15" Type="http://schemas.openxmlformats.org/officeDocument/2006/relationships/image" Target="../media/image81.png"/><Relationship Id="rId16" Type="http://schemas.openxmlformats.org/officeDocument/2006/relationships/image" Target="../media/image82.png"/><Relationship Id="rId17" Type="http://schemas.openxmlformats.org/officeDocument/2006/relationships/image" Target="../media/image83.png"/><Relationship Id="rId18" Type="http://schemas.openxmlformats.org/officeDocument/2006/relationships/image" Target="../media/image84.png"/><Relationship Id="rId19" Type="http://schemas.openxmlformats.org/officeDocument/2006/relationships/image" Target="../media/image85.png"/><Relationship Id="rId20" Type="http://schemas.openxmlformats.org/officeDocument/2006/relationships/image" Target="../media/image86.png"/><Relationship Id="rId21" Type="http://schemas.openxmlformats.org/officeDocument/2006/relationships/image" Target="../media/image87.png"/><Relationship Id="rId22" Type="http://schemas.openxmlformats.org/officeDocument/2006/relationships/image" Target="../media/image88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7" Type="http://schemas.openxmlformats.org/officeDocument/2006/relationships/image" Target="../media/image94.png"/><Relationship Id="rId8" Type="http://schemas.openxmlformats.org/officeDocument/2006/relationships/image" Target="../media/image95.png"/><Relationship Id="rId9" Type="http://schemas.openxmlformats.org/officeDocument/2006/relationships/image" Target="../media/image96.png"/><Relationship Id="rId10" Type="http://schemas.openxmlformats.org/officeDocument/2006/relationships/image" Target="../media/image97.png"/><Relationship Id="rId11" Type="http://schemas.openxmlformats.org/officeDocument/2006/relationships/image" Target="../media/image98.png"/><Relationship Id="rId12" Type="http://schemas.openxmlformats.org/officeDocument/2006/relationships/image" Target="../media/image99.png"/><Relationship Id="rId13" Type="http://schemas.openxmlformats.org/officeDocument/2006/relationships/image" Target="../media/image100.png"/><Relationship Id="rId14" Type="http://schemas.openxmlformats.org/officeDocument/2006/relationships/image" Target="../media/image101.png"/><Relationship Id="rId15" Type="http://schemas.openxmlformats.org/officeDocument/2006/relationships/image" Target="../media/image102.png"/><Relationship Id="rId16" Type="http://schemas.openxmlformats.org/officeDocument/2006/relationships/image" Target="../media/image103.png"/><Relationship Id="rId17" Type="http://schemas.openxmlformats.org/officeDocument/2006/relationships/image" Target="../media/image104.png"/><Relationship Id="rId18" Type="http://schemas.openxmlformats.org/officeDocument/2006/relationships/image" Target="../media/image105.png"/><Relationship Id="rId19" Type="http://schemas.openxmlformats.org/officeDocument/2006/relationships/image" Target="../media/image106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7.png"/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10.png"/><Relationship Id="rId6" Type="http://schemas.openxmlformats.org/officeDocument/2006/relationships/image" Target="../media/image111.png"/><Relationship Id="rId7" Type="http://schemas.openxmlformats.org/officeDocument/2006/relationships/image" Target="../media/image112.png"/><Relationship Id="rId8" Type="http://schemas.openxmlformats.org/officeDocument/2006/relationships/image" Target="../media/image113.png"/><Relationship Id="rId9" Type="http://schemas.openxmlformats.org/officeDocument/2006/relationships/image" Target="../media/image114.png"/><Relationship Id="rId10" Type="http://schemas.openxmlformats.org/officeDocument/2006/relationships/image" Target="../media/image115.png"/><Relationship Id="rId11" Type="http://schemas.openxmlformats.org/officeDocument/2006/relationships/image" Target="../media/image116.png"/><Relationship Id="rId12" Type="http://schemas.openxmlformats.org/officeDocument/2006/relationships/image" Target="../media/image117.png"/><Relationship Id="rId13" Type="http://schemas.openxmlformats.org/officeDocument/2006/relationships/image" Target="../media/image118.png"/><Relationship Id="rId14" Type="http://schemas.openxmlformats.org/officeDocument/2006/relationships/image" Target="../media/image119.png"/><Relationship Id="rId15" Type="http://schemas.openxmlformats.org/officeDocument/2006/relationships/image" Target="../media/image120.png"/><Relationship Id="rId16" Type="http://schemas.openxmlformats.org/officeDocument/2006/relationships/image" Target="../media/image121.png"/><Relationship Id="rId17" Type="http://schemas.openxmlformats.org/officeDocument/2006/relationships/image" Target="../media/image122.png"/><Relationship Id="rId18" Type="http://schemas.openxmlformats.org/officeDocument/2006/relationships/image" Target="../media/image123.png"/><Relationship Id="rId19" Type="http://schemas.openxmlformats.org/officeDocument/2006/relationships/image" Target="../media/image124.png"/><Relationship Id="rId20" Type="http://schemas.openxmlformats.org/officeDocument/2006/relationships/image" Target="../media/image125.png"/><Relationship Id="rId21" Type="http://schemas.openxmlformats.org/officeDocument/2006/relationships/image" Target="../media/image126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7.png"/><Relationship Id="rId3" Type="http://schemas.openxmlformats.org/officeDocument/2006/relationships/image" Target="../media/image128.png"/><Relationship Id="rId4" Type="http://schemas.openxmlformats.org/officeDocument/2006/relationships/image" Target="../media/image129.png"/><Relationship Id="rId5" Type="http://schemas.openxmlformats.org/officeDocument/2006/relationships/image" Target="../media/image130.png"/><Relationship Id="rId6" Type="http://schemas.openxmlformats.org/officeDocument/2006/relationships/image" Target="../media/image131.png"/><Relationship Id="rId7" Type="http://schemas.openxmlformats.org/officeDocument/2006/relationships/image" Target="../media/image132.png"/><Relationship Id="rId8" Type="http://schemas.openxmlformats.org/officeDocument/2006/relationships/image" Target="../media/image133.png"/><Relationship Id="rId9" Type="http://schemas.openxmlformats.org/officeDocument/2006/relationships/image" Target="../media/image134.png"/><Relationship Id="rId10" Type="http://schemas.openxmlformats.org/officeDocument/2006/relationships/image" Target="../media/image135.png"/><Relationship Id="rId11" Type="http://schemas.openxmlformats.org/officeDocument/2006/relationships/image" Target="../media/image13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8952381"/>
            <a:chOff x="666667" y="666667"/>
            <a:chExt cx="16952381" cy="895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809524"/>
              <a:ext cx="33904762" cy="17904762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8952381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5106" y="2371109"/>
            <a:ext cx="17755023" cy="765600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6253" y="1137786"/>
            <a:ext cx="14619951" cy="437180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6053" y="1136119"/>
            <a:ext cx="2891561" cy="456465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9259" y="7741716"/>
            <a:ext cx="6701009" cy="19343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9193951"/>
            <a:chOff x="666667" y="666667"/>
            <a:chExt cx="16952381" cy="919395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930309"/>
              <a:ext cx="33904762" cy="18387901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919395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977239" y="2361502"/>
            <a:ext cx="968634" cy="13879"/>
            <a:chOff x="2977239" y="2361502"/>
            <a:chExt cx="968634" cy="1387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2977239" y="2361502"/>
              <a:ext cx="968634" cy="13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14950" y="3368351"/>
            <a:ext cx="15655814" cy="50000"/>
            <a:chOff x="1314950" y="3368351"/>
            <a:chExt cx="15655814" cy="50000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4950" y="3368351"/>
              <a:ext cx="15655814" cy="50000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06053" y="1136119"/>
            <a:ext cx="2891561" cy="456465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65653" y="1109072"/>
            <a:ext cx="14678361" cy="462351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2006" y="1466606"/>
            <a:ext cx="3715700" cy="2228872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42756" y="1479911"/>
            <a:ext cx="15315910" cy="2343967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90800" y="8688873"/>
            <a:ext cx="15488305" cy="950200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2756054" y="3768351"/>
            <a:ext cx="12256837" cy="4703188"/>
            <a:chOff x="2756054" y="3768351"/>
            <a:chExt cx="12256837" cy="4703188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3729468" y="6240801"/>
              <a:ext cx="11283424" cy="2230739"/>
              <a:chOff x="3729468" y="6240801"/>
              <a:chExt cx="11283424" cy="2230739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729468" y="6240801"/>
                <a:ext cx="11283424" cy="2230739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2756054" y="3768351"/>
              <a:ext cx="11418742" cy="2230739"/>
              <a:chOff x="2756054" y="3768351"/>
              <a:chExt cx="11418742" cy="2230739"/>
            </a:xfrm>
          </p:grpSpPr>
          <p:pic>
            <p:nvPicPr>
              <p:cNvPr id="28" name="Object 27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756054" y="3768351"/>
                <a:ext cx="11418742" cy="2230739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13184320" y="5274542"/>
              <a:ext cx="1626337" cy="1690081"/>
              <a:chOff x="13184320" y="5274542"/>
              <a:chExt cx="1626337" cy="1690081"/>
            </a:xfrm>
          </p:grpSpPr>
          <p:pic>
            <p:nvPicPr>
              <p:cNvPr id="31" name="Object 30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3184320" y="5274542"/>
                <a:ext cx="1626337" cy="1690081"/>
              </a:xfrm>
              <a:prstGeom prst="rect">
                <a:avLst/>
              </a:prstGeom>
            </p:spPr>
          </p:pic>
        </p:grpSp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90702" y="3995650"/>
              <a:ext cx="8080952" cy="1958095"/>
            </a:xfrm>
            <a:prstGeom prst="rect">
              <a:avLst/>
            </a:prstGeom>
          </p:spPr>
        </p:pic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17359" y="6678393"/>
              <a:ext cx="8672857" cy="14476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9193951"/>
            <a:chOff x="666667" y="666667"/>
            <a:chExt cx="16952381" cy="919395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930309"/>
              <a:ext cx="33904762" cy="18387901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919395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977239" y="2361502"/>
            <a:ext cx="968634" cy="13879"/>
            <a:chOff x="2977239" y="2361502"/>
            <a:chExt cx="968634" cy="1387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2977239" y="2361502"/>
              <a:ext cx="968634" cy="13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14950" y="3368351"/>
            <a:ext cx="15655814" cy="50000"/>
            <a:chOff x="1314950" y="3368351"/>
            <a:chExt cx="15655814" cy="50000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4950" y="3368351"/>
              <a:ext cx="15655814" cy="50000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06053" y="1136119"/>
            <a:ext cx="2891561" cy="456465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65653" y="1109072"/>
            <a:ext cx="14678361" cy="462351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2006" y="1466606"/>
            <a:ext cx="3715700" cy="2228872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42756" y="1479911"/>
            <a:ext cx="15315910" cy="2343967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09752" y="8270029"/>
            <a:ext cx="15488305" cy="950200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257143" y="4361905"/>
            <a:ext cx="15073612" cy="3308192"/>
            <a:chOff x="1257143" y="4361905"/>
            <a:chExt cx="15073612" cy="3308192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1257143" y="4361905"/>
              <a:ext cx="3270097" cy="3270097"/>
              <a:chOff x="1257143" y="4361905"/>
              <a:chExt cx="3270097" cy="3270097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257143" y="4361905"/>
                <a:ext cx="3270097" cy="3270097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13060658" y="4361905"/>
              <a:ext cx="3270097" cy="3270097"/>
              <a:chOff x="13060658" y="4361905"/>
              <a:chExt cx="3270097" cy="3270097"/>
            </a:xfrm>
          </p:grpSpPr>
          <p:pic>
            <p:nvPicPr>
              <p:cNvPr id="28" name="Object 27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3060658" y="4361905"/>
                <a:ext cx="3270097" cy="3270097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9180952" y="4400000"/>
              <a:ext cx="3270097" cy="3270097"/>
              <a:chOff x="9180952" y="4400000"/>
              <a:chExt cx="3270097" cy="3270097"/>
            </a:xfrm>
          </p:grpSpPr>
          <p:pic>
            <p:nvPicPr>
              <p:cNvPr id="31" name="Object 30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9180952" y="4400000"/>
                <a:ext cx="3270097" cy="3270097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5147614" y="4361905"/>
              <a:ext cx="3270097" cy="3270097"/>
              <a:chOff x="5147614" y="4361905"/>
              <a:chExt cx="3270097" cy="3270097"/>
            </a:xfrm>
          </p:grpSpPr>
          <p:pic>
            <p:nvPicPr>
              <p:cNvPr id="34" name="Object 33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5147614" y="4361905"/>
                <a:ext cx="3270097" cy="3270097"/>
              </a:xfrm>
              <a:prstGeom prst="rect">
                <a:avLst/>
              </a:prstGeom>
            </p:spPr>
          </p:pic>
        </p:grpSp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256011" y="5168416"/>
              <a:ext cx="3149736" cy="1838708"/>
            </a:xfrm>
            <a:prstGeom prst="rect">
              <a:avLst/>
            </a:prstGeom>
          </p:spPr>
        </p:pic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96781" y="5163444"/>
              <a:ext cx="2791241" cy="1844098"/>
            </a:xfrm>
            <a:prstGeom prst="rect">
              <a:avLst/>
            </a:prstGeom>
          </p:spPr>
        </p:pic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42218" y="5439635"/>
              <a:ext cx="3012908" cy="1291003"/>
            </a:xfrm>
            <a:prstGeom prst="rect">
              <a:avLst/>
            </a:prstGeom>
          </p:spPr>
        </p:pic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27638" y="5168416"/>
              <a:ext cx="3713070" cy="18246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9193951"/>
            <a:chOff x="666667" y="666667"/>
            <a:chExt cx="16952381" cy="919395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930309"/>
              <a:ext cx="33904762" cy="18387901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919395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977239" y="2361502"/>
            <a:ext cx="968634" cy="13879"/>
            <a:chOff x="2977239" y="2361502"/>
            <a:chExt cx="968634" cy="1387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2977239" y="2361502"/>
              <a:ext cx="968634" cy="13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14950" y="3368351"/>
            <a:ext cx="15655814" cy="50000"/>
            <a:chOff x="1314950" y="3368351"/>
            <a:chExt cx="15655814" cy="50000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4950" y="3368351"/>
              <a:ext cx="15655814" cy="5000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0713611" y="1558404"/>
            <a:ext cx="1809892" cy="1809892"/>
            <a:chOff x="10713611" y="1558404"/>
            <a:chExt cx="1809892" cy="1809892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13611" y="1558404"/>
              <a:ext cx="1809892" cy="180989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339266" y="5872340"/>
            <a:ext cx="15771429" cy="3158703"/>
            <a:chOff x="1339266" y="5872340"/>
            <a:chExt cx="15771429" cy="3158703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39266" y="5872340"/>
              <a:ext cx="15771429" cy="3158703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4910683" y="5360906"/>
            <a:ext cx="8755677" cy="105009"/>
            <a:chOff x="4910683" y="5360906"/>
            <a:chExt cx="8755677" cy="105009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10683" y="5360906"/>
              <a:ext cx="8755677" cy="105009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06053" y="1136119"/>
            <a:ext cx="2891561" cy="456465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65653" y="1109072"/>
            <a:ext cx="14678361" cy="462351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1901" y="1467187"/>
            <a:ext cx="3716014" cy="2227128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48697" y="1748861"/>
            <a:ext cx="15341148" cy="2343967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8380" y="3617798"/>
            <a:ext cx="17105910" cy="212905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9193951"/>
            <a:chOff x="666667" y="666667"/>
            <a:chExt cx="16952381" cy="919395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930309"/>
              <a:ext cx="33904762" cy="18387901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919395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977239" y="2361502"/>
            <a:ext cx="968634" cy="13879"/>
            <a:chOff x="2977239" y="2361502"/>
            <a:chExt cx="968634" cy="1387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2977239" y="2361502"/>
              <a:ext cx="968634" cy="13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14950" y="3368351"/>
            <a:ext cx="15655814" cy="50000"/>
            <a:chOff x="1314950" y="3368351"/>
            <a:chExt cx="15655814" cy="50000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4950" y="3368351"/>
              <a:ext cx="15655814" cy="5000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0713611" y="1558404"/>
            <a:ext cx="1809892" cy="1809892"/>
            <a:chOff x="10713611" y="1558404"/>
            <a:chExt cx="1809892" cy="1809892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13611" y="1558404"/>
              <a:ext cx="1809892" cy="180989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4503568" y="4380497"/>
            <a:ext cx="1769827" cy="623664"/>
            <a:chOff x="4503568" y="4380497"/>
            <a:chExt cx="1769827" cy="623664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03568" y="4380497"/>
              <a:ext cx="1769827" cy="62366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4503568" y="7336105"/>
            <a:ext cx="1769827" cy="623664"/>
            <a:chOff x="4503568" y="7336105"/>
            <a:chExt cx="1769827" cy="623664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03568" y="7336105"/>
              <a:ext cx="1769827" cy="623664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06053" y="1136119"/>
            <a:ext cx="2891561" cy="456465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65653" y="1109072"/>
            <a:ext cx="14678361" cy="462351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1901" y="1467187"/>
            <a:ext cx="3716014" cy="2227128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48697" y="1748861"/>
            <a:ext cx="15341148" cy="2343967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08844" y="4568346"/>
            <a:ext cx="16173129" cy="4841205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-3354582" y="4174143"/>
            <a:ext cx="20568710" cy="1151558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379586" y="6740986"/>
            <a:ext cx="9015072" cy="20618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9193951"/>
            <a:chOff x="666667" y="666667"/>
            <a:chExt cx="16952381" cy="919395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930309"/>
              <a:ext cx="33904762" cy="18387901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919395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977239" y="2361502"/>
            <a:ext cx="968634" cy="13879"/>
            <a:chOff x="2977239" y="2361502"/>
            <a:chExt cx="968634" cy="1387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2977239" y="2361502"/>
              <a:ext cx="968634" cy="13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14950" y="3368351"/>
            <a:ext cx="15655814" cy="50000"/>
            <a:chOff x="1314950" y="3368351"/>
            <a:chExt cx="15655814" cy="50000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4950" y="3368351"/>
              <a:ext cx="15655814" cy="5000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0713611" y="1558404"/>
            <a:ext cx="1809892" cy="1809892"/>
            <a:chOff x="10713611" y="1558404"/>
            <a:chExt cx="1809892" cy="1809892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13611" y="1558404"/>
              <a:ext cx="1809892" cy="180989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922142" y="5142857"/>
            <a:ext cx="14839300" cy="3834651"/>
            <a:chOff x="1922142" y="5142857"/>
            <a:chExt cx="14839300" cy="3834651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22142" y="5142857"/>
              <a:ext cx="14839300" cy="3834651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8456878" y="4046757"/>
            <a:ext cx="1769827" cy="623664"/>
            <a:chOff x="8456878" y="4046757"/>
            <a:chExt cx="1769827" cy="623664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56878" y="4046757"/>
              <a:ext cx="1769827" cy="623664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06053" y="1136119"/>
            <a:ext cx="2891561" cy="456465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65653" y="1109072"/>
            <a:ext cx="14678361" cy="462351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1901" y="1467187"/>
            <a:ext cx="3716014" cy="2227128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48697" y="1748861"/>
            <a:ext cx="15341148" cy="2343967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-6562792" y="3872832"/>
            <a:ext cx="24326767" cy="112778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9193951"/>
            <a:chOff x="666667" y="666667"/>
            <a:chExt cx="16952381" cy="919395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930309"/>
              <a:ext cx="33904762" cy="18387901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919395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977239" y="2361502"/>
            <a:ext cx="968634" cy="13879"/>
            <a:chOff x="2977239" y="2361502"/>
            <a:chExt cx="968634" cy="1387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2977239" y="2361502"/>
              <a:ext cx="968634" cy="13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14950" y="3368351"/>
            <a:ext cx="15655814" cy="50000"/>
            <a:chOff x="1314950" y="3368351"/>
            <a:chExt cx="15655814" cy="50000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4950" y="3368351"/>
              <a:ext cx="15655814" cy="5000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3738266" y="5555631"/>
            <a:ext cx="10061902" cy="105009"/>
            <a:chOff x="3738266" y="5555631"/>
            <a:chExt cx="10061902" cy="105009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38266" y="5555631"/>
              <a:ext cx="10061902" cy="105009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968709" y="6601824"/>
            <a:ext cx="14639624" cy="2723651"/>
            <a:chOff x="1968709" y="6601824"/>
            <a:chExt cx="14639624" cy="2723651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68709" y="6601824"/>
              <a:ext cx="14639624" cy="2723651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06053" y="1136119"/>
            <a:ext cx="2891561" cy="456465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65653" y="1109072"/>
            <a:ext cx="14678361" cy="462351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1901" y="1467187"/>
            <a:ext cx="3716014" cy="2227128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84816" y="1748359"/>
            <a:ext cx="14007728" cy="2354280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72944" y="3455469"/>
            <a:ext cx="16555500" cy="294186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8952381"/>
            <a:chOff x="666667" y="666667"/>
            <a:chExt cx="16952381" cy="895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809524"/>
              <a:ext cx="33904762" cy="17904762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89523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65653" y="1109072"/>
            <a:ext cx="14678361" cy="462351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6053" y="1136119"/>
            <a:ext cx="2891561" cy="45646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977239" y="2361502"/>
            <a:ext cx="968634" cy="13879"/>
            <a:chOff x="2977239" y="2361502"/>
            <a:chExt cx="968634" cy="13879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5400000">
              <a:off x="2977239" y="2361502"/>
              <a:ext cx="968634" cy="1387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381082" y="3767072"/>
            <a:ext cx="1769827" cy="623664"/>
            <a:chOff x="8381082" y="3767072"/>
            <a:chExt cx="1769827" cy="62366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81082" y="3767072"/>
              <a:ext cx="1769827" cy="623664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48958" y="1525511"/>
            <a:ext cx="14666899" cy="2341861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1901" y="1467187"/>
            <a:ext cx="3716014" cy="2227128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024085" y="3572447"/>
            <a:ext cx="2322033" cy="1058347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38408" y="4618194"/>
            <a:ext cx="16670091" cy="314089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8952381"/>
            <a:chOff x="666667" y="666667"/>
            <a:chExt cx="16952381" cy="895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809524"/>
              <a:ext cx="33904762" cy="17904762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89523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65653" y="1109072"/>
            <a:ext cx="14678361" cy="462351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6053" y="1136119"/>
            <a:ext cx="2891561" cy="45646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977239" y="2361502"/>
            <a:ext cx="968634" cy="13879"/>
            <a:chOff x="2977239" y="2361502"/>
            <a:chExt cx="968634" cy="13879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5400000">
              <a:off x="2977239" y="2361502"/>
              <a:ext cx="968634" cy="1387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381082" y="3767072"/>
            <a:ext cx="1769827" cy="623664"/>
            <a:chOff x="8381082" y="3767072"/>
            <a:chExt cx="1769827" cy="62366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81082" y="3767072"/>
              <a:ext cx="1769827" cy="623664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48958" y="1525511"/>
            <a:ext cx="14666899" cy="2341861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1901" y="1467187"/>
            <a:ext cx="3716014" cy="2227128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372989" y="3581399"/>
            <a:ext cx="2020699" cy="1041014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11913" y="4534065"/>
            <a:ext cx="16530177" cy="41132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9193951"/>
            <a:chOff x="666667" y="666667"/>
            <a:chExt cx="16952381" cy="919395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930309"/>
              <a:ext cx="33904762" cy="18387901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919395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977239" y="2361502"/>
            <a:ext cx="968634" cy="13879"/>
            <a:chOff x="2977239" y="2361502"/>
            <a:chExt cx="968634" cy="1387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2977239" y="2361502"/>
              <a:ext cx="968634" cy="13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14950" y="3368351"/>
            <a:ext cx="15655814" cy="50000"/>
            <a:chOff x="1314950" y="3368351"/>
            <a:chExt cx="15655814" cy="50000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4950" y="3368351"/>
              <a:ext cx="15655814" cy="5000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78457" y="4327631"/>
            <a:ext cx="14752295" cy="3661154"/>
            <a:chOff x="1478457" y="4327631"/>
            <a:chExt cx="14752295" cy="3661154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78457" y="4327631"/>
              <a:ext cx="14752295" cy="3661154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6053" y="1136119"/>
            <a:ext cx="2891561" cy="456465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65653" y="1109072"/>
            <a:ext cx="14678361" cy="462351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1901" y="1467187"/>
            <a:ext cx="3716014" cy="2227128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465300" y="1479912"/>
            <a:ext cx="14007348" cy="2343967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09752" y="8270029"/>
            <a:ext cx="15488305" cy="950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8952381"/>
            <a:chOff x="666667" y="666667"/>
            <a:chExt cx="16952381" cy="895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809524"/>
              <a:ext cx="33904762" cy="17904762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89523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65653" y="1109072"/>
            <a:ext cx="14678361" cy="462351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6053" y="1136119"/>
            <a:ext cx="2891561" cy="45646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977239" y="2361502"/>
            <a:ext cx="968634" cy="13879"/>
            <a:chOff x="2977239" y="2361502"/>
            <a:chExt cx="968634" cy="13879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5400000">
              <a:off x="2977239" y="2361502"/>
              <a:ext cx="968634" cy="1387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195233" y="3333464"/>
            <a:ext cx="1769827" cy="623664"/>
            <a:chOff x="8195233" y="3333464"/>
            <a:chExt cx="1769827" cy="62366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95233" y="3333464"/>
              <a:ext cx="1769827" cy="623664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48958" y="1525511"/>
            <a:ext cx="14666899" cy="2341861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1901" y="1467187"/>
            <a:ext cx="3716014" cy="2227128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67894" y="3865132"/>
            <a:ext cx="14261053" cy="5835672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97780" y="3147780"/>
            <a:ext cx="2559718" cy="10466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8952381"/>
            <a:chOff x="666667" y="666667"/>
            <a:chExt cx="16952381" cy="895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809524"/>
              <a:ext cx="33904762" cy="17904762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89523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119095"/>
            <a:ext cx="15771429" cy="83462"/>
            <a:chOff x="1257143" y="1119095"/>
            <a:chExt cx="15771429" cy="8346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119095"/>
              <a:ext cx="15771429" cy="83462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7472" y="1118596"/>
            <a:ext cx="14361142" cy="452827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6053" y="1136119"/>
            <a:ext cx="2891561" cy="456465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762634" y="1458205"/>
            <a:ext cx="20603563" cy="222713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23640" y="4263254"/>
            <a:ext cx="3747781" cy="847296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325035" y="4253241"/>
            <a:ext cx="7426398" cy="803831"/>
            <a:chOff x="1325035" y="4253241"/>
            <a:chExt cx="7426398" cy="803831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325035" y="4253241"/>
              <a:ext cx="7426398" cy="803831"/>
              <a:chOff x="1325035" y="4253241"/>
              <a:chExt cx="7426398" cy="803831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325035" y="4253241"/>
                <a:ext cx="7426398" cy="803831"/>
              </a:xfrm>
              <a:prstGeom prst="rect">
                <a:avLst/>
              </a:prstGeom>
            </p:spPr>
          </p:pic>
        </p:grpSp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38980" y="4239667"/>
              <a:ext cx="871489" cy="59014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9602173" y="4339026"/>
            <a:ext cx="7426398" cy="803831"/>
            <a:chOff x="9602173" y="4339026"/>
            <a:chExt cx="7426398" cy="803831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02173" y="4339026"/>
              <a:ext cx="7426398" cy="803831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240383" y="4280288"/>
            <a:ext cx="3965468" cy="903811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444359" y="4358353"/>
            <a:ext cx="870613" cy="586222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279774" y="5420052"/>
            <a:ext cx="7426398" cy="803831"/>
            <a:chOff x="1279774" y="5420052"/>
            <a:chExt cx="7426398" cy="803831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79774" y="5420052"/>
              <a:ext cx="7426398" cy="803831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917926" y="5361221"/>
            <a:ext cx="1611981" cy="903990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124905" y="5439371"/>
            <a:ext cx="867994" cy="588194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9543522" y="5415514"/>
            <a:ext cx="7426398" cy="803831"/>
            <a:chOff x="9543522" y="5415514"/>
            <a:chExt cx="7426398" cy="803831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9543522" y="5415514"/>
              <a:ext cx="7426398" cy="803831"/>
              <a:chOff x="9543522" y="5415514"/>
              <a:chExt cx="7426398" cy="803831"/>
            </a:xfrm>
          </p:grpSpPr>
          <p:pic>
            <p:nvPicPr>
              <p:cNvPr id="34" name="Object 33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9543522" y="5415514"/>
                <a:ext cx="7426398" cy="803831"/>
              </a:xfrm>
              <a:prstGeom prst="rect">
                <a:avLst/>
              </a:prstGeom>
            </p:spPr>
          </p:pic>
        </p:grpSp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181717" y="5356698"/>
              <a:ext cx="3194771" cy="903990"/>
            </a:xfrm>
            <a:prstGeom prst="rect">
              <a:avLst/>
            </a:prstGeom>
          </p:spPr>
        </p:pic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391381" y="5432876"/>
              <a:ext cx="863822" cy="590146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9544366" y="6537063"/>
            <a:ext cx="7426398" cy="803831"/>
            <a:chOff x="9544366" y="6537063"/>
            <a:chExt cx="7426398" cy="803831"/>
          </a:xfrm>
        </p:grpSpPr>
        <p:grpSp>
          <p:nvGrpSpPr>
            <p:cNvPr id="1011" name="그룹 1011"/>
            <p:cNvGrpSpPr/>
            <p:nvPr/>
          </p:nvGrpSpPr>
          <p:grpSpPr>
            <a:xfrm>
              <a:off x="9544366" y="6537063"/>
              <a:ext cx="7426398" cy="803831"/>
              <a:chOff x="9544366" y="6537063"/>
              <a:chExt cx="7426398" cy="803831"/>
            </a:xfrm>
          </p:grpSpPr>
          <p:pic>
            <p:nvPicPr>
              <p:cNvPr id="41" name="Object 40"/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9544366" y="6537063"/>
                <a:ext cx="7426398" cy="803831"/>
              </a:xfrm>
              <a:prstGeom prst="rect">
                <a:avLst/>
              </a:prstGeom>
            </p:spPr>
          </p:pic>
        </p:grpSp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182479" y="6478240"/>
              <a:ext cx="1013743" cy="903990"/>
            </a:xfrm>
            <a:prstGeom prst="rect">
              <a:avLst/>
            </a:prstGeom>
          </p:spPr>
        </p:pic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399725" y="6564325"/>
              <a:ext cx="840536" cy="586993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257143" y="6537063"/>
            <a:ext cx="7426398" cy="803831"/>
            <a:chOff x="1257143" y="6537063"/>
            <a:chExt cx="7426398" cy="803831"/>
          </a:xfrm>
        </p:grpSpPr>
        <p:grpSp>
          <p:nvGrpSpPr>
            <p:cNvPr id="1013" name="그룹 1013"/>
            <p:cNvGrpSpPr/>
            <p:nvPr/>
          </p:nvGrpSpPr>
          <p:grpSpPr>
            <a:xfrm>
              <a:off x="1257143" y="6537063"/>
              <a:ext cx="7426398" cy="803831"/>
              <a:chOff x="1257143" y="6537063"/>
              <a:chExt cx="7426398" cy="803831"/>
            </a:xfrm>
          </p:grpSpPr>
          <p:pic>
            <p:nvPicPr>
              <p:cNvPr id="48" name="Object 47"/>
              <p:cNvPicPr>
                <a:picLocks noChangeAspect="1"/>
              </p:cNvPicPr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1257143" y="6537063"/>
                <a:ext cx="7426398" cy="803831"/>
              </a:xfrm>
              <a:prstGeom prst="rect">
                <a:avLst/>
              </a:prstGeom>
            </p:spPr>
          </p:pic>
        </p:grpSp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895298" y="6478231"/>
              <a:ext cx="2711962" cy="903990"/>
            </a:xfrm>
            <a:prstGeom prst="rect">
              <a:avLst/>
            </a:prstGeom>
          </p:spPr>
        </p:pic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10963" y="6551868"/>
              <a:ext cx="835699" cy="6065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9193951"/>
            <a:chOff x="666667" y="666667"/>
            <a:chExt cx="16952381" cy="919395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930309"/>
              <a:ext cx="33904762" cy="18387901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919395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977239" y="2361502"/>
            <a:ext cx="968634" cy="13879"/>
            <a:chOff x="2977239" y="2361502"/>
            <a:chExt cx="968634" cy="1387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2977239" y="2361502"/>
              <a:ext cx="968634" cy="13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14950" y="3368351"/>
            <a:ext cx="15655814" cy="50000"/>
            <a:chOff x="1314950" y="3368351"/>
            <a:chExt cx="15655814" cy="50000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4950" y="3368351"/>
              <a:ext cx="15655814" cy="5000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540505" y="5263642"/>
            <a:ext cx="14687936" cy="2400124"/>
            <a:chOff x="1540505" y="5263642"/>
            <a:chExt cx="14687936" cy="2400124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40505" y="5263642"/>
              <a:ext cx="14687936" cy="240012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3122362" y="6991469"/>
            <a:ext cx="2289188" cy="623664"/>
            <a:chOff x="13122362" y="6991469"/>
            <a:chExt cx="2289188" cy="623664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122362" y="6991469"/>
              <a:ext cx="2289188" cy="623664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06053" y="1136119"/>
            <a:ext cx="2891561" cy="456465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65653" y="1109072"/>
            <a:ext cx="14678361" cy="462351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414597" y="1467187"/>
            <a:ext cx="2765871" cy="2227128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18634" y="1442901"/>
            <a:ext cx="14857443" cy="2238396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90800" y="8738776"/>
            <a:ext cx="15488305" cy="950200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21284" y="3727094"/>
            <a:ext cx="16630072" cy="1647605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58799" y="8217310"/>
            <a:ext cx="12970157" cy="94384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9193951"/>
            <a:chOff x="666667" y="666667"/>
            <a:chExt cx="16952381" cy="919395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930309"/>
              <a:ext cx="33904762" cy="18387901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919395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977239" y="2361502"/>
            <a:ext cx="968634" cy="13879"/>
            <a:chOff x="2977239" y="2361502"/>
            <a:chExt cx="968634" cy="1387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2977239" y="2361502"/>
              <a:ext cx="968634" cy="13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14950" y="3368351"/>
            <a:ext cx="15655814" cy="50000"/>
            <a:chOff x="1314950" y="3368351"/>
            <a:chExt cx="15655814" cy="50000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4950" y="3368351"/>
              <a:ext cx="15655814" cy="50000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06053" y="1136119"/>
            <a:ext cx="2891561" cy="456465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65653" y="1109072"/>
            <a:ext cx="14678361" cy="462351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14597" y="1467187"/>
            <a:ext cx="2765871" cy="2227128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8634" y="1442901"/>
            <a:ext cx="14857443" cy="2238396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90800" y="8179505"/>
            <a:ext cx="15488305" cy="950200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8257944" y="4188762"/>
            <a:ext cx="1769827" cy="623664"/>
            <a:chOff x="8257944" y="4188762"/>
            <a:chExt cx="1769827" cy="623664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57944" y="4188762"/>
              <a:ext cx="1769827" cy="623664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401439" y="3987494"/>
            <a:ext cx="3271805" cy="1127786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66951" y="5020837"/>
            <a:ext cx="14956234" cy="211442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9193951"/>
            <a:chOff x="666667" y="666667"/>
            <a:chExt cx="16952381" cy="919395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930309"/>
              <a:ext cx="33904762" cy="18387901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919395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977239" y="2361502"/>
            <a:ext cx="968634" cy="13879"/>
            <a:chOff x="2977239" y="2361502"/>
            <a:chExt cx="968634" cy="1387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2977239" y="2361502"/>
              <a:ext cx="968634" cy="13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14950" y="3368351"/>
            <a:ext cx="15655814" cy="50000"/>
            <a:chOff x="1314950" y="3368351"/>
            <a:chExt cx="15655814" cy="50000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4950" y="3368351"/>
              <a:ext cx="15655814" cy="5000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26960" y="5337386"/>
            <a:ext cx="16031794" cy="2214008"/>
            <a:chOff x="1126960" y="5337386"/>
            <a:chExt cx="16031794" cy="2214008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6960" y="5337386"/>
              <a:ext cx="16031794" cy="2214008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6053" y="1136119"/>
            <a:ext cx="2891561" cy="456465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65653" y="1109072"/>
            <a:ext cx="14678361" cy="462351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14597" y="1467187"/>
            <a:ext cx="2765871" cy="2227128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8634" y="1442901"/>
            <a:ext cx="14857443" cy="2238396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90800" y="8179505"/>
            <a:ext cx="15488305" cy="950200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8257944" y="4164446"/>
            <a:ext cx="1769827" cy="647980"/>
            <a:chOff x="8257944" y="4164446"/>
            <a:chExt cx="1769827" cy="647980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8257944" y="4188762"/>
              <a:ext cx="1769827" cy="623664"/>
              <a:chOff x="8257944" y="4188762"/>
              <a:chExt cx="1769827" cy="623664"/>
            </a:xfrm>
          </p:grpSpPr>
          <p:pic>
            <p:nvPicPr>
              <p:cNvPr id="28" name="Object 27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8257944" y="4188762"/>
                <a:ext cx="1769827" cy="623664"/>
              </a:xfrm>
              <a:prstGeom prst="rect">
                <a:avLst/>
              </a:prstGeom>
            </p:spPr>
          </p:pic>
        </p:grpSp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50431" y="3963178"/>
              <a:ext cx="2174196" cy="11277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9193951"/>
            <a:chOff x="666667" y="666667"/>
            <a:chExt cx="16952381" cy="919395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930309"/>
              <a:ext cx="33904762" cy="18387901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919395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977239" y="2361502"/>
            <a:ext cx="968634" cy="13879"/>
            <a:chOff x="2977239" y="2361502"/>
            <a:chExt cx="968634" cy="1387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2977239" y="2361502"/>
              <a:ext cx="968634" cy="13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14950" y="3368351"/>
            <a:ext cx="15655814" cy="50000"/>
            <a:chOff x="1314950" y="3368351"/>
            <a:chExt cx="15655814" cy="50000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4950" y="3368351"/>
              <a:ext cx="15655814" cy="5000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820214" y="5142857"/>
            <a:ext cx="14941227" cy="4100065"/>
            <a:chOff x="1820214" y="5142857"/>
            <a:chExt cx="14941227" cy="4100065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20214" y="5142857"/>
              <a:ext cx="14941227" cy="4100065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6053" y="1136119"/>
            <a:ext cx="2891561" cy="456465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65653" y="1109072"/>
            <a:ext cx="14678361" cy="462351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14597" y="1467187"/>
            <a:ext cx="2765871" cy="2227128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8634" y="1442901"/>
            <a:ext cx="14857443" cy="2238396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8257944" y="4188762"/>
            <a:ext cx="1769827" cy="623664"/>
            <a:chOff x="8257944" y="4188762"/>
            <a:chExt cx="1769827" cy="623664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57944" y="4188762"/>
              <a:ext cx="1769827" cy="623664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255294" y="3974913"/>
            <a:ext cx="2093139" cy="112967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382371" y="326093"/>
            <a:ext cx="10882092" cy="9633528"/>
            <a:chOff x="3382371" y="326093"/>
            <a:chExt cx="10882092" cy="96335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2371" y="326093"/>
              <a:ext cx="10882092" cy="96335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9193951"/>
            <a:chOff x="666667" y="666667"/>
            <a:chExt cx="16952381" cy="919395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930309"/>
              <a:ext cx="33904762" cy="18387901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919395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977239" y="2361502"/>
            <a:ext cx="968634" cy="13879"/>
            <a:chOff x="2977239" y="2361502"/>
            <a:chExt cx="968634" cy="1387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2977239" y="2361502"/>
              <a:ext cx="968634" cy="13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6053" y="1136119"/>
            <a:ext cx="2650961" cy="456465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65653" y="1109072"/>
            <a:ext cx="14678361" cy="462351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1901" y="1467187"/>
            <a:ext cx="3716014" cy="2227128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45463" y="1540673"/>
            <a:ext cx="13318366" cy="2341861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8257944" y="4107175"/>
            <a:ext cx="1769827" cy="650200"/>
            <a:chOff x="8257944" y="4107175"/>
            <a:chExt cx="1769827" cy="650200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8257944" y="4133711"/>
              <a:ext cx="1769827" cy="623664"/>
              <a:chOff x="8257944" y="4133711"/>
              <a:chExt cx="1769827" cy="623664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8257944" y="4133711"/>
                <a:ext cx="1769827" cy="623664"/>
              </a:xfrm>
              <a:prstGeom prst="rect">
                <a:avLst/>
              </a:prstGeom>
            </p:spPr>
          </p:pic>
        </p:grpSp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50298" y="3900917"/>
              <a:ext cx="2174596" cy="1142758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46217" y="5111583"/>
            <a:ext cx="16645700" cy="212905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9193951"/>
            <a:chOff x="666667" y="666667"/>
            <a:chExt cx="16952381" cy="919395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930309"/>
              <a:ext cx="33904762" cy="18387901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919395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977239" y="2361502"/>
            <a:ext cx="968634" cy="13879"/>
            <a:chOff x="2977239" y="2361502"/>
            <a:chExt cx="968634" cy="1387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2977239" y="2361502"/>
              <a:ext cx="968634" cy="13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6053" y="1136119"/>
            <a:ext cx="2650961" cy="456465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65653" y="1109072"/>
            <a:ext cx="14678361" cy="462351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1901" y="1467187"/>
            <a:ext cx="3716014" cy="2227128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45463" y="1540673"/>
            <a:ext cx="13318366" cy="2341861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8257944" y="3409902"/>
            <a:ext cx="1769827" cy="623664"/>
            <a:chOff x="8257944" y="3409902"/>
            <a:chExt cx="1769827" cy="623664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8257944" y="3409902"/>
              <a:ext cx="1769827" cy="623664"/>
              <a:chOff x="8257944" y="3409902"/>
              <a:chExt cx="1769827" cy="623664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8257944" y="3409902"/>
                <a:ext cx="1769827" cy="623664"/>
              </a:xfrm>
              <a:prstGeom prst="rect">
                <a:avLst/>
              </a:prstGeom>
            </p:spPr>
          </p:pic>
        </p:grpSp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45770" y="3224618"/>
              <a:ext cx="2074091" cy="1129672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5431" y="4303777"/>
            <a:ext cx="16659348" cy="481356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9193951"/>
            <a:chOff x="666667" y="666667"/>
            <a:chExt cx="16952381" cy="919395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930309"/>
              <a:ext cx="33904762" cy="18387901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919395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977239" y="2361502"/>
            <a:ext cx="968634" cy="13879"/>
            <a:chOff x="2977239" y="2361502"/>
            <a:chExt cx="968634" cy="1387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2977239" y="2361502"/>
              <a:ext cx="968634" cy="13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773220" y="5531119"/>
            <a:ext cx="14739275" cy="2707956"/>
            <a:chOff x="1773220" y="5531119"/>
            <a:chExt cx="14739275" cy="270795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73220" y="5531119"/>
              <a:ext cx="14739275" cy="2707956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06053" y="1136119"/>
            <a:ext cx="2650961" cy="456465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65653" y="1109072"/>
            <a:ext cx="14678361" cy="462351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1901" y="1467187"/>
            <a:ext cx="3716014" cy="2227128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045463" y="1540673"/>
            <a:ext cx="13318366" cy="2341861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8257944" y="4164446"/>
            <a:ext cx="1769827" cy="647980"/>
            <a:chOff x="8257944" y="4164446"/>
            <a:chExt cx="1769827" cy="647980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8257944" y="4188762"/>
              <a:ext cx="1769827" cy="623664"/>
              <a:chOff x="8257944" y="4188762"/>
              <a:chExt cx="1769827" cy="623664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8257944" y="4188762"/>
                <a:ext cx="1769827" cy="623664"/>
              </a:xfrm>
              <a:prstGeom prst="rect">
                <a:avLst/>
              </a:prstGeom>
            </p:spPr>
          </p:pic>
        </p:grpSp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50431" y="3963178"/>
              <a:ext cx="2174196" cy="11277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9193951"/>
            <a:chOff x="666667" y="666667"/>
            <a:chExt cx="16952381" cy="919395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930309"/>
              <a:ext cx="33904762" cy="18387901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919395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977239" y="2361502"/>
            <a:ext cx="968634" cy="13879"/>
            <a:chOff x="2977239" y="2361502"/>
            <a:chExt cx="968634" cy="1387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2977239" y="2361502"/>
              <a:ext cx="968634" cy="13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6053" y="1136119"/>
            <a:ext cx="2650961" cy="456465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65653" y="1109072"/>
            <a:ext cx="14678361" cy="462351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1901" y="1467187"/>
            <a:ext cx="3716014" cy="2227128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45463" y="1540673"/>
            <a:ext cx="13318366" cy="2341861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33161" y="4775714"/>
            <a:ext cx="16274158" cy="463899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8257944" y="3451996"/>
            <a:ext cx="1769827" cy="623664"/>
            <a:chOff x="8257944" y="3451996"/>
            <a:chExt cx="1769827" cy="623664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57944" y="3451996"/>
              <a:ext cx="1769827" cy="623664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60286" y="3298193"/>
            <a:ext cx="2606910" cy="114940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9193951"/>
            <a:chOff x="666667" y="666667"/>
            <a:chExt cx="16952381" cy="919395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930309"/>
              <a:ext cx="33904762" cy="18387901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919395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977239" y="2361502"/>
            <a:ext cx="968634" cy="13879"/>
            <a:chOff x="2977239" y="2361502"/>
            <a:chExt cx="968634" cy="1387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2977239" y="2361502"/>
              <a:ext cx="968634" cy="13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57143" y="6013946"/>
            <a:ext cx="14775299" cy="2536202"/>
            <a:chOff x="1257143" y="6013946"/>
            <a:chExt cx="14775299" cy="2536202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7143" y="6013946"/>
              <a:ext cx="14775299" cy="2536202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06053" y="1136119"/>
            <a:ext cx="2650961" cy="456465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65653" y="1109072"/>
            <a:ext cx="14678361" cy="462351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2473" y="1467187"/>
            <a:ext cx="3744299" cy="2227128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91768" y="1460825"/>
            <a:ext cx="12539005" cy="2310948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59374" y="3414300"/>
            <a:ext cx="15343015" cy="23459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8952381"/>
            <a:chOff x="666667" y="666667"/>
            <a:chExt cx="16952381" cy="895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809524"/>
              <a:ext cx="33904762" cy="17904762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89523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65653" y="1109072"/>
            <a:ext cx="14678361" cy="462351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6053" y="1136119"/>
            <a:ext cx="2891561" cy="45646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977239" y="2361502"/>
            <a:ext cx="968634" cy="13879"/>
            <a:chOff x="2977239" y="2361502"/>
            <a:chExt cx="968634" cy="13879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5400000">
              <a:off x="2977239" y="2361502"/>
              <a:ext cx="968634" cy="13879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53889" y="1529055"/>
            <a:ext cx="13833786" cy="2347348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0920" y="1466606"/>
            <a:ext cx="3788958" cy="2228872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9452" y="4559441"/>
            <a:ext cx="14122795" cy="344816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9193951"/>
            <a:chOff x="666667" y="666667"/>
            <a:chExt cx="16952381" cy="919395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930309"/>
              <a:ext cx="33904762" cy="18387901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919395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058753" y="3371688"/>
            <a:ext cx="1769827" cy="623664"/>
            <a:chOff x="8058753" y="3371688"/>
            <a:chExt cx="1769827" cy="62366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58753" y="3371688"/>
              <a:ext cx="1769827" cy="62366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977239" y="2361502"/>
            <a:ext cx="968634" cy="13879"/>
            <a:chOff x="2977239" y="2361502"/>
            <a:chExt cx="968634" cy="1387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2977239" y="2361502"/>
              <a:ext cx="968634" cy="1387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934745" y="4510638"/>
            <a:ext cx="12017841" cy="1748550"/>
            <a:chOff x="2934745" y="4510638"/>
            <a:chExt cx="12017841" cy="1748550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34745" y="4510638"/>
              <a:ext cx="12017841" cy="1748550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6053" y="1136119"/>
            <a:ext cx="2650961" cy="456465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65653" y="1109072"/>
            <a:ext cx="14678361" cy="462351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2473" y="1467187"/>
            <a:ext cx="3744299" cy="2227128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20282" y="1449949"/>
            <a:ext cx="11485728" cy="2341861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44707" y="6636730"/>
            <a:ext cx="12904339" cy="1647605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6511771" y="3172630"/>
            <a:ext cx="23755148" cy="1129672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756141" y="3457450"/>
            <a:ext cx="291265" cy="37908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21405" y="774540"/>
            <a:ext cx="16952381" cy="8736634"/>
            <a:chOff x="621405" y="774540"/>
            <a:chExt cx="16952381" cy="873663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54785" y="-3593777"/>
              <a:ext cx="33904762" cy="17473267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405" y="774540"/>
              <a:ext cx="16952381" cy="873663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977239" y="2361502"/>
            <a:ext cx="968634" cy="13879"/>
            <a:chOff x="2977239" y="2361502"/>
            <a:chExt cx="968634" cy="1387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2977239" y="2361502"/>
              <a:ext cx="968634" cy="13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67991" y="3358511"/>
            <a:ext cx="10199682" cy="5737321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06053" y="1136119"/>
            <a:ext cx="2650961" cy="456465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65653" y="1109072"/>
            <a:ext cx="14678361" cy="462351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1901" y="1467187"/>
            <a:ext cx="3716014" cy="2227128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19224" y="1540671"/>
            <a:ext cx="14306286" cy="234186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21405" y="774540"/>
            <a:ext cx="16952381" cy="8736634"/>
            <a:chOff x="621405" y="774540"/>
            <a:chExt cx="16952381" cy="873663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54785" y="-3593777"/>
              <a:ext cx="33904762" cy="17473267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405" y="774540"/>
              <a:ext cx="16952381" cy="873663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977239" y="2361502"/>
            <a:ext cx="968634" cy="13879"/>
            <a:chOff x="2977239" y="2361502"/>
            <a:chExt cx="968634" cy="1387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2977239" y="2361502"/>
              <a:ext cx="968634" cy="13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4067673" y="7137846"/>
            <a:ext cx="3136776" cy="2373328"/>
            <a:chOff x="14067673" y="7137846"/>
            <a:chExt cx="3136776" cy="237332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67673" y="7137846"/>
              <a:ext cx="3136776" cy="2373328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06053" y="1136119"/>
            <a:ext cx="2650961" cy="456465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65653" y="1109072"/>
            <a:ext cx="14678361" cy="462351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1901" y="1467187"/>
            <a:ext cx="3716014" cy="2227128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87311" y="1540672"/>
            <a:ext cx="13777748" cy="2341862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332556" y="2737856"/>
            <a:ext cx="13510095" cy="1831371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28603" y="3249074"/>
            <a:ext cx="16767392" cy="611805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21405" y="774540"/>
            <a:ext cx="16952381" cy="8736634"/>
            <a:chOff x="621405" y="774540"/>
            <a:chExt cx="16952381" cy="873663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54785" y="-3593777"/>
              <a:ext cx="33904762" cy="17473267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405" y="774540"/>
              <a:ext cx="16952381" cy="873663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977239" y="2361502"/>
            <a:ext cx="968634" cy="13879"/>
            <a:chOff x="2977239" y="2361502"/>
            <a:chExt cx="968634" cy="1387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2977239" y="2361502"/>
              <a:ext cx="968634" cy="13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6053" y="1136119"/>
            <a:ext cx="2650961" cy="456465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65653" y="1109072"/>
            <a:ext cx="14678361" cy="462351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8558" y="1467187"/>
            <a:ext cx="3716519" cy="2227128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558" y="1522720"/>
            <a:ext cx="15243071" cy="2189033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00059" y="4462374"/>
            <a:ext cx="16272104" cy="274410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21405" y="774540"/>
            <a:ext cx="16952381" cy="8736634"/>
            <a:chOff x="621405" y="774540"/>
            <a:chExt cx="16952381" cy="873663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54785" y="-3593777"/>
              <a:ext cx="33904762" cy="17473267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405" y="774540"/>
              <a:ext cx="16952381" cy="873663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45372" y="6048182"/>
            <a:ext cx="15655814" cy="13879"/>
            <a:chOff x="1245372" y="6048182"/>
            <a:chExt cx="15655814" cy="1387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5372" y="6048182"/>
              <a:ext cx="15655814" cy="13879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6053" y="1136119"/>
            <a:ext cx="2650961" cy="456465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65653" y="1109072"/>
            <a:ext cx="14678361" cy="462351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9534" y="4636207"/>
            <a:ext cx="14473223" cy="222712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21405" y="774540"/>
            <a:ext cx="16952381" cy="8736634"/>
            <a:chOff x="621405" y="774540"/>
            <a:chExt cx="16952381" cy="873663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54785" y="-3593777"/>
              <a:ext cx="33904762" cy="17473267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405" y="774540"/>
              <a:ext cx="16952381" cy="873663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45372" y="6048182"/>
            <a:ext cx="15655814" cy="13879"/>
            <a:chOff x="1245372" y="6048182"/>
            <a:chExt cx="15655814" cy="1387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5372" y="6048182"/>
              <a:ext cx="15655814" cy="13879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6053" y="1136119"/>
            <a:ext cx="2650961" cy="456465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65653" y="1109072"/>
            <a:ext cx="14678361" cy="462351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40870" y="4626682"/>
            <a:ext cx="15106766" cy="22937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8952381"/>
            <a:chOff x="666667" y="666667"/>
            <a:chExt cx="16952381" cy="895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809524"/>
              <a:ext cx="33904762" cy="17904762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89523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65653" y="1109072"/>
            <a:ext cx="14678361" cy="462351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6053" y="1136119"/>
            <a:ext cx="2891561" cy="45646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977239" y="2361502"/>
            <a:ext cx="968634" cy="13879"/>
            <a:chOff x="2977239" y="2361502"/>
            <a:chExt cx="968634" cy="13879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5400000">
              <a:off x="2977239" y="2361502"/>
              <a:ext cx="968634" cy="1387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381082" y="4233738"/>
            <a:ext cx="1769827" cy="623664"/>
            <a:chOff x="8381082" y="4233738"/>
            <a:chExt cx="1769827" cy="62366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81082" y="4233738"/>
              <a:ext cx="1769827" cy="623664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53889" y="1529055"/>
            <a:ext cx="13833786" cy="2347348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0920" y="1466606"/>
            <a:ext cx="3788958" cy="2228872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024088" y="4039109"/>
            <a:ext cx="2322032" cy="1048822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98085" y="5321625"/>
            <a:ext cx="17087298" cy="21138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8952381"/>
            <a:chOff x="666667" y="666667"/>
            <a:chExt cx="16952381" cy="895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809524"/>
              <a:ext cx="33904762" cy="17904762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89523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65653" y="1109072"/>
            <a:ext cx="14678361" cy="462351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6053" y="1136119"/>
            <a:ext cx="2891561" cy="45646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977239" y="2361502"/>
            <a:ext cx="968634" cy="13879"/>
            <a:chOff x="2977239" y="2361502"/>
            <a:chExt cx="968634" cy="13879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5400000">
              <a:off x="2977239" y="2361502"/>
              <a:ext cx="968634" cy="1387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381082" y="3767072"/>
            <a:ext cx="1769827" cy="623664"/>
            <a:chOff x="8381082" y="3767072"/>
            <a:chExt cx="1769827" cy="62366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81082" y="3767072"/>
              <a:ext cx="1769827" cy="623664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53889" y="1529055"/>
            <a:ext cx="13833786" cy="2347348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0920" y="1466606"/>
            <a:ext cx="3788958" cy="2228872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024085" y="3572447"/>
            <a:ext cx="2322033" cy="1058347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50878" y="4437053"/>
            <a:ext cx="16639395" cy="3107195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39822" y="7562917"/>
            <a:ext cx="17418680" cy="20195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8952381"/>
            <a:chOff x="666667" y="666667"/>
            <a:chExt cx="16952381" cy="895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809524"/>
              <a:ext cx="33904762" cy="17904762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89523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65653" y="1109072"/>
            <a:ext cx="14678361" cy="462351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6053" y="1136119"/>
            <a:ext cx="2891561" cy="45646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977239" y="2361502"/>
            <a:ext cx="968634" cy="13879"/>
            <a:chOff x="2977239" y="2361502"/>
            <a:chExt cx="968634" cy="13879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5400000">
              <a:off x="2977239" y="2361502"/>
              <a:ext cx="968634" cy="1387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515450" y="4741625"/>
            <a:ext cx="759581" cy="42857"/>
            <a:chOff x="1515450" y="4741625"/>
            <a:chExt cx="759581" cy="42857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5400000">
              <a:off x="1515450" y="4741625"/>
              <a:ext cx="759581" cy="4285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96403" y="7394711"/>
            <a:ext cx="759581" cy="42857"/>
            <a:chOff x="1496403" y="7394711"/>
            <a:chExt cx="759581" cy="42857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5400000">
              <a:off x="1496403" y="7394711"/>
              <a:ext cx="759581" cy="42857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64026" y="6088178"/>
            <a:ext cx="842077" cy="42857"/>
            <a:chOff x="1464026" y="6088178"/>
            <a:chExt cx="842077" cy="42857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5340000">
              <a:off x="1464026" y="6088178"/>
              <a:ext cx="842077" cy="42857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71818" y="1640856"/>
            <a:ext cx="11263299" cy="1700366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441749" y="1467187"/>
            <a:ext cx="2512985" cy="2227128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252428" y="3721361"/>
            <a:ext cx="7540164" cy="5551669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602267" y="3833914"/>
            <a:ext cx="618814" cy="618814"/>
            <a:chOff x="1602267" y="3833914"/>
            <a:chExt cx="618814" cy="618814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1602267" y="3833914"/>
              <a:ext cx="618814" cy="618814"/>
              <a:chOff x="1602267" y="3833914"/>
              <a:chExt cx="618814" cy="618814"/>
            </a:xfrm>
          </p:grpSpPr>
          <p:pic>
            <p:nvPicPr>
              <p:cNvPr id="31" name="Object 30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602267" y="3833914"/>
                <a:ext cx="618814" cy="618814"/>
              </a:xfrm>
              <a:prstGeom prst="rect">
                <a:avLst/>
              </a:prstGeom>
            </p:spPr>
          </p:pic>
        </p:grpSp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40077" y="3627669"/>
              <a:ext cx="1103784" cy="1144575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545219" y="7788337"/>
            <a:ext cx="618814" cy="618814"/>
            <a:chOff x="1545219" y="7788337"/>
            <a:chExt cx="618814" cy="618814"/>
          </a:xfrm>
        </p:grpSpPr>
        <p:grpSp>
          <p:nvGrpSpPr>
            <p:cNvPr id="1011" name="그룹 1011"/>
            <p:cNvGrpSpPr/>
            <p:nvPr/>
          </p:nvGrpSpPr>
          <p:grpSpPr>
            <a:xfrm>
              <a:off x="1545219" y="7788337"/>
              <a:ext cx="618814" cy="618814"/>
              <a:chOff x="1545219" y="7788337"/>
              <a:chExt cx="618814" cy="618814"/>
            </a:xfrm>
          </p:grpSpPr>
          <p:pic>
            <p:nvPicPr>
              <p:cNvPr id="37" name="Object 36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545219" y="7788337"/>
                <a:ext cx="618814" cy="618814"/>
              </a:xfrm>
              <a:prstGeom prst="rect">
                <a:avLst/>
              </a:prstGeom>
            </p:spPr>
          </p:pic>
        </p:grpSp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11599" y="7582094"/>
              <a:ext cx="999022" cy="1144575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520664" y="6423808"/>
            <a:ext cx="618814" cy="618814"/>
            <a:chOff x="1520664" y="6423808"/>
            <a:chExt cx="618814" cy="618814"/>
          </a:xfrm>
        </p:grpSpPr>
        <p:grpSp>
          <p:nvGrpSpPr>
            <p:cNvPr id="1013" name="그룹 1013"/>
            <p:cNvGrpSpPr/>
            <p:nvPr/>
          </p:nvGrpSpPr>
          <p:grpSpPr>
            <a:xfrm>
              <a:off x="1520664" y="6423808"/>
              <a:ext cx="618814" cy="618814"/>
              <a:chOff x="1520664" y="6423808"/>
              <a:chExt cx="618814" cy="618814"/>
            </a:xfrm>
          </p:grpSpPr>
          <p:pic>
            <p:nvPicPr>
              <p:cNvPr id="43" name="Object 42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520664" y="6423808"/>
                <a:ext cx="618814" cy="618814"/>
              </a:xfrm>
              <a:prstGeom prst="rect">
                <a:avLst/>
              </a:prstGeom>
            </p:spPr>
          </p:pic>
        </p:grpSp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87047" y="6217561"/>
              <a:ext cx="989499" cy="1144575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565714" y="5069871"/>
            <a:ext cx="618814" cy="618814"/>
            <a:chOff x="1565714" y="5069871"/>
            <a:chExt cx="618814" cy="618814"/>
          </a:xfrm>
        </p:grpSpPr>
        <p:grpSp>
          <p:nvGrpSpPr>
            <p:cNvPr id="1015" name="그룹 1015"/>
            <p:cNvGrpSpPr/>
            <p:nvPr/>
          </p:nvGrpSpPr>
          <p:grpSpPr>
            <a:xfrm>
              <a:off x="1565714" y="5069871"/>
              <a:ext cx="618814" cy="618814"/>
              <a:chOff x="1565714" y="5069871"/>
              <a:chExt cx="618814" cy="618814"/>
            </a:xfrm>
          </p:grpSpPr>
          <p:pic>
            <p:nvPicPr>
              <p:cNvPr id="49" name="Object 48"/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1565714" y="5069871"/>
                <a:ext cx="618814" cy="618814"/>
              </a:xfrm>
              <a:prstGeom prst="rect">
                <a:avLst/>
              </a:prstGeom>
            </p:spPr>
          </p:pic>
        </p:grpSp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22571" y="4863628"/>
              <a:ext cx="1027594" cy="11445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8952381"/>
            <a:chOff x="666667" y="666667"/>
            <a:chExt cx="16952381" cy="895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809524"/>
              <a:ext cx="33904762" cy="17904762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89523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65653" y="1109072"/>
            <a:ext cx="14678361" cy="462351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6053" y="1136119"/>
            <a:ext cx="2891561" cy="45646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977239" y="2361502"/>
            <a:ext cx="968634" cy="13879"/>
            <a:chOff x="2977239" y="2361502"/>
            <a:chExt cx="968634" cy="13879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5400000">
              <a:off x="2977239" y="2361502"/>
              <a:ext cx="968634" cy="1387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554559" y="5170061"/>
            <a:ext cx="759581" cy="42857"/>
            <a:chOff x="1554559" y="5170061"/>
            <a:chExt cx="759581" cy="42857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5400000">
              <a:off x="1554559" y="5170061"/>
              <a:ext cx="759581" cy="4285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544022" y="6485630"/>
            <a:ext cx="759581" cy="42857"/>
            <a:chOff x="1544022" y="6485630"/>
            <a:chExt cx="759581" cy="42857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5400000">
              <a:off x="1544022" y="6485630"/>
              <a:ext cx="759581" cy="42857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01111" y="1480482"/>
            <a:ext cx="11840480" cy="2341861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0711" y="1467187"/>
            <a:ext cx="3789585" cy="2227128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76742" y="4146571"/>
            <a:ext cx="6171079" cy="3582003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633219" y="4294838"/>
            <a:ext cx="618814" cy="618814"/>
            <a:chOff x="1633219" y="4294838"/>
            <a:chExt cx="618814" cy="618814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1633219" y="4294838"/>
              <a:ext cx="618814" cy="618814"/>
              <a:chOff x="1633219" y="4294838"/>
              <a:chExt cx="618814" cy="618814"/>
            </a:xfrm>
          </p:grpSpPr>
          <p:pic>
            <p:nvPicPr>
              <p:cNvPr id="28" name="Object 27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633219" y="4294838"/>
                <a:ext cx="618814" cy="618814"/>
              </a:xfrm>
              <a:prstGeom prst="rect">
                <a:avLst/>
              </a:prstGeom>
            </p:spPr>
          </p:pic>
        </p:grpSp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99599" y="4088590"/>
              <a:ext cx="989499" cy="1144575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621314" y="6886863"/>
            <a:ext cx="618814" cy="618814"/>
            <a:chOff x="1621314" y="6886863"/>
            <a:chExt cx="618814" cy="618814"/>
          </a:xfrm>
        </p:grpSpPr>
        <p:grpSp>
          <p:nvGrpSpPr>
            <p:cNvPr id="1010" name="그룹 1010"/>
            <p:cNvGrpSpPr/>
            <p:nvPr/>
          </p:nvGrpSpPr>
          <p:grpSpPr>
            <a:xfrm>
              <a:off x="1621314" y="6886863"/>
              <a:ext cx="618814" cy="618814"/>
              <a:chOff x="1621314" y="6886863"/>
              <a:chExt cx="618814" cy="618814"/>
            </a:xfrm>
          </p:grpSpPr>
          <p:pic>
            <p:nvPicPr>
              <p:cNvPr id="34" name="Object 33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621314" y="6886863"/>
                <a:ext cx="618814" cy="618814"/>
              </a:xfrm>
              <a:prstGeom prst="rect">
                <a:avLst/>
              </a:prstGeom>
            </p:spPr>
          </p:pic>
        </p:grpSp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78171" y="6680618"/>
              <a:ext cx="1027594" cy="1144575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620479" y="5542872"/>
            <a:ext cx="618814" cy="618814"/>
            <a:chOff x="1620479" y="5542872"/>
            <a:chExt cx="618814" cy="618814"/>
          </a:xfrm>
        </p:grpSpPr>
        <p:grpSp>
          <p:nvGrpSpPr>
            <p:cNvPr id="1012" name="그룹 1012"/>
            <p:cNvGrpSpPr/>
            <p:nvPr/>
          </p:nvGrpSpPr>
          <p:grpSpPr>
            <a:xfrm>
              <a:off x="1620479" y="5542872"/>
              <a:ext cx="618814" cy="618814"/>
              <a:chOff x="1620479" y="5542872"/>
              <a:chExt cx="618814" cy="618814"/>
            </a:xfrm>
          </p:grpSpPr>
          <p:pic>
            <p:nvPicPr>
              <p:cNvPr id="40" name="Object 39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620479" y="5542872"/>
                <a:ext cx="618814" cy="618814"/>
              </a:xfrm>
              <a:prstGeom prst="rect">
                <a:avLst/>
              </a:prstGeom>
            </p:spPr>
          </p:pic>
        </p:grpSp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77333" y="5336628"/>
              <a:ext cx="1037118" cy="11445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8952381"/>
            <a:chOff x="666667" y="666667"/>
            <a:chExt cx="16952381" cy="895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809524"/>
              <a:ext cx="33904762" cy="17904762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89523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65653" y="1109072"/>
            <a:ext cx="14678361" cy="462351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6053" y="1136119"/>
            <a:ext cx="2891561" cy="45646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977239" y="2361502"/>
            <a:ext cx="968634" cy="13879"/>
            <a:chOff x="2977239" y="2361502"/>
            <a:chExt cx="968634" cy="13879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5400000">
              <a:off x="2977239" y="2361502"/>
              <a:ext cx="968634" cy="13879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72844" y="1480482"/>
            <a:ext cx="14052919" cy="2341861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3053" y="1466606"/>
            <a:ext cx="3734462" cy="2228872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07778" y="4356596"/>
            <a:ext cx="11598070" cy="186620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478457" y="6075704"/>
            <a:ext cx="14545543" cy="1189812"/>
            <a:chOff x="1478457" y="6075704"/>
            <a:chExt cx="14545543" cy="1189812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11565310" y="6118900"/>
              <a:ext cx="2324583" cy="1146616"/>
              <a:chOff x="11565310" y="6118900"/>
              <a:chExt cx="2324583" cy="1146616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1565310" y="6118900"/>
                <a:ext cx="2324583" cy="1146616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1478457" y="6075704"/>
              <a:ext cx="3047474" cy="1146616"/>
              <a:chOff x="1478457" y="6075704"/>
              <a:chExt cx="3047474" cy="1146616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478457" y="6075704"/>
                <a:ext cx="3047474" cy="1146616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8570294" y="6088402"/>
              <a:ext cx="3362754" cy="1146616"/>
              <a:chOff x="8570294" y="6088402"/>
              <a:chExt cx="3362754" cy="1146616"/>
            </a:xfrm>
          </p:grpSpPr>
          <p:pic>
            <p:nvPicPr>
              <p:cNvPr id="28" name="Object 27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8570294" y="6088402"/>
                <a:ext cx="3362754" cy="1146616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4271785" y="6075704"/>
              <a:ext cx="4603001" cy="1146616"/>
              <a:chOff x="4271785" y="6075704"/>
              <a:chExt cx="4603001" cy="1146616"/>
            </a:xfrm>
          </p:grpSpPr>
          <p:pic>
            <p:nvPicPr>
              <p:cNvPr id="31" name="Object 30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271785" y="6075704"/>
                <a:ext cx="4603001" cy="114661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3699417" y="6118900"/>
              <a:ext cx="2324583" cy="1146616"/>
              <a:chOff x="13699417" y="6118900"/>
              <a:chExt cx="2324583" cy="1146616"/>
            </a:xfrm>
          </p:grpSpPr>
          <p:pic>
            <p:nvPicPr>
              <p:cNvPr id="34" name="Object 33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3699417" y="6118900"/>
                <a:ext cx="2324583" cy="1146616"/>
              </a:xfrm>
              <a:prstGeom prst="rect">
                <a:avLst/>
              </a:prstGeom>
            </p:spPr>
          </p:pic>
        </p:grpSp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17828" y="6188411"/>
              <a:ext cx="2766698" cy="1038946"/>
            </a:xfrm>
            <a:prstGeom prst="rect">
              <a:avLst/>
            </a:prstGeom>
          </p:spPr>
        </p:pic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13031" y="6280213"/>
              <a:ext cx="3717498" cy="1030060"/>
            </a:xfrm>
            <a:prstGeom prst="rect">
              <a:avLst/>
            </a:prstGeom>
          </p:spPr>
        </p:pic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229407" y="6272594"/>
              <a:ext cx="3144155" cy="1038946"/>
            </a:xfrm>
            <a:prstGeom prst="rect">
              <a:avLst/>
            </a:prstGeom>
          </p:spPr>
        </p:pic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115116" y="6236030"/>
              <a:ext cx="3115584" cy="1019898"/>
            </a:xfrm>
            <a:prstGeom prst="rect">
              <a:avLst/>
            </a:prstGeom>
          </p:spPr>
        </p:pic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987109" y="6251925"/>
              <a:ext cx="2811946" cy="10300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8952381"/>
            <a:chOff x="666667" y="666667"/>
            <a:chExt cx="16952381" cy="895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809524"/>
              <a:ext cx="33904762" cy="17904762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89523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65653" y="1109072"/>
            <a:ext cx="14678361" cy="462351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6053" y="1136119"/>
            <a:ext cx="2891561" cy="45646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977239" y="2361502"/>
            <a:ext cx="968634" cy="13879"/>
            <a:chOff x="2977239" y="2361502"/>
            <a:chExt cx="968634" cy="13879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5400000">
              <a:off x="2977239" y="2361502"/>
              <a:ext cx="968634" cy="13879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5682" y="1489559"/>
            <a:ext cx="14825004" cy="2328899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3053" y="1466606"/>
            <a:ext cx="3734462" cy="2228872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017685" y="4786701"/>
            <a:ext cx="14559479" cy="26751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2023-12-06T13:25:47Z</dcterms:created>
  <dcterms:modified xsi:type="dcterms:W3CDTF">2023-12-06T13:25:47Z</dcterms:modified>
</cp:coreProperties>
</file>