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716000" cy="10287000"/>
  <p:notesSz cx="10287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60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�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�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�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�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�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�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�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�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6.png"/><Relationship Id="rId21" Type="http://schemas.openxmlformats.org/officeDocument/2006/relationships/image" Target="../media/image123.png"/><Relationship Id="rId7" Type="http://schemas.openxmlformats.org/officeDocument/2006/relationships/image" Target="../media/image110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image" Target="../media/image105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79.png"/><Relationship Id="rId24" Type="http://schemas.openxmlformats.org/officeDocument/2006/relationships/image" Target="../media/image126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10" Type="http://schemas.openxmlformats.org/officeDocument/2006/relationships/image" Target="../media/image113.png"/><Relationship Id="rId19" Type="http://schemas.openxmlformats.org/officeDocument/2006/relationships/image" Target="../media/image121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31" Type="http://schemas.openxmlformats.org/officeDocument/2006/relationships/image" Target="../media/image159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8" Type="http://schemas.openxmlformats.org/officeDocument/2006/relationships/image" Target="../media/image1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66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6.png"/><Relationship Id="rId7" Type="http://schemas.openxmlformats.org/officeDocument/2006/relationships/image" Target="../media/image1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1.png"/><Relationship Id="rId7" Type="http://schemas.openxmlformats.org/officeDocument/2006/relationships/image" Target="../media/image204.png"/><Relationship Id="rId12" Type="http://schemas.openxmlformats.org/officeDocument/2006/relationships/image" Target="../media/image20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11" Type="http://schemas.openxmlformats.org/officeDocument/2006/relationships/image" Target="../media/image206.png"/><Relationship Id="rId5" Type="http://schemas.openxmlformats.org/officeDocument/2006/relationships/image" Target="../media/image202.png"/><Relationship Id="rId10" Type="http://schemas.openxmlformats.org/officeDocument/2006/relationships/image" Target="../media/image195.png"/><Relationship Id="rId4" Type="http://schemas.openxmlformats.org/officeDocument/2006/relationships/image" Target="../media/image193.png"/><Relationship Id="rId9" Type="http://schemas.openxmlformats.org/officeDocument/2006/relationships/image" Target="../media/image1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208.png"/><Relationship Id="rId7" Type="http://schemas.openxmlformats.org/officeDocument/2006/relationships/image" Target="../media/image193.png"/><Relationship Id="rId12" Type="http://schemas.openxmlformats.org/officeDocument/2006/relationships/image" Target="../media/image2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11" Type="http://schemas.openxmlformats.org/officeDocument/2006/relationships/image" Target="../media/image213.png"/><Relationship Id="rId5" Type="http://schemas.openxmlformats.org/officeDocument/2006/relationships/image" Target="../media/image210.png"/><Relationship Id="rId10" Type="http://schemas.openxmlformats.org/officeDocument/2006/relationships/image" Target="../media/image212.png"/><Relationship Id="rId4" Type="http://schemas.openxmlformats.org/officeDocument/2006/relationships/image" Target="../media/image209.png"/><Relationship Id="rId9" Type="http://schemas.openxmlformats.org/officeDocument/2006/relationships/image" Target="../media/image1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5.png"/><Relationship Id="rId7" Type="http://schemas.openxmlformats.org/officeDocument/2006/relationships/image" Target="../media/image1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11" Type="http://schemas.openxmlformats.org/officeDocument/2006/relationships/image" Target="../media/image220.png"/><Relationship Id="rId5" Type="http://schemas.openxmlformats.org/officeDocument/2006/relationships/image" Target="../media/image193.png"/><Relationship Id="rId10" Type="http://schemas.openxmlformats.org/officeDocument/2006/relationships/image" Target="../media/image219.png"/><Relationship Id="rId4" Type="http://schemas.openxmlformats.org/officeDocument/2006/relationships/image" Target="../media/image216.png"/><Relationship Id="rId9" Type="http://schemas.openxmlformats.org/officeDocument/2006/relationships/image" Target="../media/image2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1.png"/><Relationship Id="rId16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7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1.png"/><Relationship Id="rId3" Type="http://schemas.openxmlformats.org/officeDocument/2006/relationships/image" Target="../media/image29.png"/><Relationship Id="rId21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49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4.png"/><Relationship Id="rId10" Type="http://schemas.openxmlformats.org/officeDocument/2006/relationships/image" Target="../media/image57.png"/><Relationship Id="rId19" Type="http://schemas.openxmlformats.org/officeDocument/2006/relationships/image" Target="../media/image63.png"/><Relationship Id="rId4" Type="http://schemas.openxmlformats.org/officeDocument/2006/relationships/image" Target="../media/image3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2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567" y="3113943"/>
            <a:ext cx="8116312" cy="27557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2515" y="6670783"/>
            <a:ext cx="11439431" cy="1763636"/>
            <a:chOff x="759386" y="6288962"/>
            <a:chExt cx="8579573" cy="132272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386" y="6288962"/>
              <a:ext cx="8579573" cy="132272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7404" y="6813420"/>
            <a:ext cx="7907981" cy="1744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5001" y="3255469"/>
            <a:ext cx="11923411" cy="4788937"/>
            <a:chOff x="581251" y="3727476"/>
            <a:chExt cx="8942558" cy="359170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251" y="3727476"/>
              <a:ext cx="8942558" cy="359170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11" y="1910035"/>
            <a:ext cx="6462739" cy="11706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07" y="2553158"/>
            <a:ext cx="3978172" cy="9806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168" y="3316082"/>
            <a:ext cx="8761763" cy="47803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958333" y="3402541"/>
            <a:ext cx="3505160" cy="5094145"/>
            <a:chOff x="3718750" y="3837780"/>
            <a:chExt cx="2628870" cy="382060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750" y="3837780"/>
              <a:ext cx="2628870" cy="382060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0336" y="3402541"/>
            <a:ext cx="3505160" cy="5094145"/>
            <a:chOff x="802752" y="3837780"/>
            <a:chExt cx="2628870" cy="382060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752" y="3837780"/>
              <a:ext cx="2628870" cy="382060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798811" y="3402541"/>
            <a:ext cx="3505160" cy="5094145"/>
            <a:chOff x="6599108" y="3837780"/>
            <a:chExt cx="2628870" cy="382060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9108" y="3837780"/>
              <a:ext cx="2628870" cy="382060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87749" y="3415243"/>
            <a:ext cx="2677577" cy="83737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9144" y="3415243"/>
            <a:ext cx="2544981" cy="83737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4091" y="3415243"/>
            <a:ext cx="2706733" cy="83737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9907" y="4137025"/>
            <a:ext cx="3053752" cy="454083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60508" y="4143843"/>
            <a:ext cx="3026299" cy="406668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82681" y="4283417"/>
            <a:ext cx="1355239" cy="26019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0493" y="2585298"/>
            <a:ext cx="5967463" cy="95522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7635" y="1879024"/>
            <a:ext cx="6462269" cy="1185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9479" y="1552455"/>
            <a:ext cx="13215328" cy="8129135"/>
            <a:chOff x="187109" y="2450216"/>
            <a:chExt cx="9911496" cy="60968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109" y="2450216"/>
              <a:ext cx="9911496" cy="60968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58286" y="3002432"/>
            <a:ext cx="3699372" cy="6034873"/>
            <a:chOff x="718714" y="3537698"/>
            <a:chExt cx="2774529" cy="452615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714" y="3537698"/>
              <a:ext cx="2774529" cy="452615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07458" y="3002432"/>
            <a:ext cx="3699372" cy="6034873"/>
            <a:chOff x="3755593" y="3537698"/>
            <a:chExt cx="2774529" cy="452615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5593" y="3537698"/>
              <a:ext cx="2774529" cy="452615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91701" y="3002432"/>
            <a:ext cx="3699372" cy="6034873"/>
            <a:chOff x="6893775" y="3537698"/>
            <a:chExt cx="2774529" cy="45261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3775" y="3537698"/>
              <a:ext cx="2774529" cy="45261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737" y="3109917"/>
            <a:ext cx="3033516" cy="76770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751" y="2047389"/>
            <a:ext cx="2239213" cy="94679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0856" y="3390628"/>
            <a:ext cx="983136" cy="48393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5171" y="3701230"/>
            <a:ext cx="2701525" cy="65803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0033" y="4120675"/>
            <a:ext cx="2788039" cy="162264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6801" y="5449411"/>
            <a:ext cx="3315556" cy="162264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0421" y="6814020"/>
            <a:ext cx="3061411" cy="210518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383" y="1451206"/>
            <a:ext cx="6462739" cy="117066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9205" y="2588137"/>
            <a:ext cx="2567747" cy="50257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48452" y="3109917"/>
            <a:ext cx="3058912" cy="76770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3111" y="3313399"/>
            <a:ext cx="983136" cy="48393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47425" y="3701230"/>
            <a:ext cx="2703595" cy="65803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1990" y="4070348"/>
            <a:ext cx="2413436" cy="6448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13442" y="4400085"/>
            <a:ext cx="2403505" cy="100821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21990" y="5391443"/>
            <a:ext cx="2566705" cy="6448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13189" y="5746810"/>
            <a:ext cx="2219860" cy="1021460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21990" y="6731383"/>
            <a:ext cx="2566705" cy="64486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3576" y="7145126"/>
            <a:ext cx="2260432" cy="145320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6592" y="3109917"/>
            <a:ext cx="3058912" cy="767700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78949" y="3313399"/>
            <a:ext cx="983136" cy="48393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606236" y="4070351"/>
            <a:ext cx="2566705" cy="644864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453264" y="3701230"/>
            <a:ext cx="2703595" cy="65803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06464" y="4478119"/>
            <a:ext cx="2253549" cy="102146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606235" y="5356815"/>
            <a:ext cx="2134960" cy="644864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707125" y="5706136"/>
            <a:ext cx="2215111" cy="143907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606233" y="6940348"/>
            <a:ext cx="2044305" cy="644864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694920" y="7295710"/>
            <a:ext cx="2179480" cy="1021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67970"/>
            <a:ext cx="13215328" cy="7631308"/>
            <a:chOff x="204536" y="2461852"/>
            <a:chExt cx="9911496" cy="57234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61852"/>
              <a:ext cx="9911496" cy="57234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534" y="2605067"/>
            <a:ext cx="1604673" cy="8575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4361" y="7237455"/>
            <a:ext cx="1491995" cy="4599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884952" y="6729090"/>
            <a:ext cx="1944381" cy="1123396"/>
            <a:chOff x="4413714" y="6332692"/>
            <a:chExt cx="1458286" cy="842547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3714" y="6332692"/>
              <a:ext cx="1458286" cy="84254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891923" y="6049430"/>
            <a:ext cx="3110045" cy="498765"/>
            <a:chOff x="5168942" y="5822947"/>
            <a:chExt cx="2332534" cy="37407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8942" y="5822947"/>
              <a:ext cx="2332534" cy="37407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27093" y="3878007"/>
            <a:ext cx="974649" cy="2314547"/>
            <a:chOff x="5645319" y="4194380"/>
            <a:chExt cx="730987" cy="173591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5645319" y="4194380"/>
              <a:ext cx="730987" cy="17359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741200" y="3308255"/>
            <a:ext cx="231885" cy="19048"/>
            <a:chOff x="5055900" y="3767066"/>
            <a:chExt cx="173914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5055900" y="3767066"/>
              <a:ext cx="1739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108830" y="4602700"/>
            <a:ext cx="1496623" cy="19048"/>
            <a:chOff x="4581622" y="4737900"/>
            <a:chExt cx="1122467" cy="142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4581622" y="4737900"/>
              <a:ext cx="1122467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625420" y="6013093"/>
            <a:ext cx="463443" cy="19048"/>
            <a:chOff x="4969065" y="5795695"/>
            <a:chExt cx="347582" cy="142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4969065" y="5795695"/>
              <a:ext cx="347582" cy="142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036483" y="4743743"/>
            <a:ext cx="948879" cy="1557727"/>
            <a:chOff x="3777362" y="4843682"/>
            <a:chExt cx="711659" cy="116829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3777362" y="4843682"/>
              <a:ext cx="711659" cy="116829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909353" y="2426640"/>
            <a:ext cx="898707" cy="2382637"/>
            <a:chOff x="3682015" y="3105855"/>
            <a:chExt cx="674030" cy="178697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3682015" y="3105855"/>
              <a:ext cx="674030" cy="178697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935782" y="2503680"/>
            <a:ext cx="832245" cy="2228561"/>
            <a:chOff x="5951836" y="3163634"/>
            <a:chExt cx="624184" cy="167142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5400000">
              <a:off x="5951836" y="3163634"/>
              <a:ext cx="624184" cy="1671421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36445" y="7734645"/>
            <a:ext cx="2584839" cy="79182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103" y="1813857"/>
            <a:ext cx="6882307" cy="117136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57648" y="3267145"/>
            <a:ext cx="1875073" cy="857575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80039" y="5192816"/>
            <a:ext cx="2091708" cy="861257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47497" y="6087761"/>
            <a:ext cx="2185956" cy="857575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45507" y="7734645"/>
            <a:ext cx="2584839" cy="791823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345893" y="6409840"/>
            <a:ext cx="1468177" cy="1098184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144597" y="4184254"/>
            <a:ext cx="1440660" cy="82097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42962" y="4671580"/>
            <a:ext cx="2018780" cy="82097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088190" y="5158904"/>
            <a:ext cx="1852559" cy="820977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965325" y="4771900"/>
            <a:ext cx="3020203" cy="820977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647791" y="5585153"/>
            <a:ext cx="2301688" cy="850513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699350" y="2798286"/>
            <a:ext cx="1908559" cy="820977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330306" y="3741083"/>
            <a:ext cx="1106044" cy="846375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05767" y="8154756"/>
            <a:ext cx="1659119" cy="459981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105767" y="8401411"/>
            <a:ext cx="990623" cy="459981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105767" y="8648071"/>
            <a:ext cx="1491995" cy="459981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166923" y="8181311"/>
            <a:ext cx="1718381" cy="459981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166923" y="8424499"/>
            <a:ext cx="990623" cy="459981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166927" y="8648071"/>
            <a:ext cx="1491995" cy="459981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9163733" y="2798286"/>
            <a:ext cx="1568164" cy="820977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9117222" y="3670381"/>
            <a:ext cx="2080837" cy="820977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81446" y="7614197"/>
            <a:ext cx="1516565" cy="973391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848458" y="8397607"/>
            <a:ext cx="1650319" cy="7190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9479" y="1606527"/>
            <a:ext cx="13215328" cy="8430717"/>
            <a:chOff x="187109" y="2490770"/>
            <a:chExt cx="9911496" cy="63230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109" y="2490770"/>
              <a:ext cx="9911496" cy="63230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6523" y="3155669"/>
            <a:ext cx="11236908" cy="909568"/>
            <a:chOff x="709892" y="3652627"/>
            <a:chExt cx="8427681" cy="6821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892" y="3652627"/>
              <a:ext cx="8427681" cy="68217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6523" y="4235249"/>
            <a:ext cx="11236908" cy="907395"/>
            <a:chOff x="709892" y="4462312"/>
            <a:chExt cx="8427681" cy="68054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892" y="4462312"/>
              <a:ext cx="8427681" cy="68054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6523" y="5317248"/>
            <a:ext cx="11236908" cy="1445881"/>
            <a:chOff x="709892" y="5273810"/>
            <a:chExt cx="8427681" cy="108441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892" y="5273810"/>
              <a:ext cx="8427681" cy="108441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2714" y="6851550"/>
            <a:ext cx="11236908" cy="1359303"/>
            <a:chOff x="767035" y="6424537"/>
            <a:chExt cx="8427681" cy="101947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035" y="6424537"/>
              <a:ext cx="8427681" cy="101947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22714" y="8474962"/>
            <a:ext cx="11236908" cy="1211847"/>
            <a:chOff x="767035" y="7642096"/>
            <a:chExt cx="8427681" cy="90888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035" y="7642096"/>
              <a:ext cx="8427681" cy="90888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7001" y="2357780"/>
            <a:ext cx="2076543" cy="94761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764" y="1587213"/>
            <a:ext cx="2578041" cy="118573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1210" y="2986445"/>
            <a:ext cx="1259975" cy="102420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1343" y="3096113"/>
            <a:ext cx="2281485" cy="93104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1463" y="4130925"/>
            <a:ext cx="1331911" cy="102420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4162" y="5149579"/>
            <a:ext cx="1331911" cy="102420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08035" y="3702380"/>
            <a:ext cx="9439492" cy="55638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2667" y="4229661"/>
            <a:ext cx="2281485" cy="93104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28651" y="4779786"/>
            <a:ext cx="8285244" cy="55638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49598" y="5294548"/>
            <a:ext cx="2461853" cy="93104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62933" y="5949602"/>
            <a:ext cx="10583872" cy="997943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56275" y="6726619"/>
            <a:ext cx="1357308" cy="1024203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24530" y="8360959"/>
            <a:ext cx="1344609" cy="1024203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830550" y="6887815"/>
            <a:ext cx="2461853" cy="93104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798804" y="8437499"/>
            <a:ext cx="2371085" cy="93104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634007" y="7443531"/>
            <a:ext cx="10541461" cy="92097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890553" y="8912257"/>
            <a:ext cx="10422857" cy="9234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8011516"/>
            <a:chOff x="204536" y="2471537"/>
            <a:chExt cx="9911496" cy="600863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600863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30267" y="5776952"/>
            <a:ext cx="11708452" cy="3177097"/>
            <a:chOff x="472700" y="5618588"/>
            <a:chExt cx="8781339" cy="238282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00" y="5618588"/>
              <a:ext cx="8781339" cy="238282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532" y="2881037"/>
            <a:ext cx="12268216" cy="33686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850" y="6379957"/>
            <a:ext cx="7157303" cy="245062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0571" y="5887958"/>
            <a:ext cx="1244020" cy="64892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0886" y="5963196"/>
            <a:ext cx="503297" cy="503297"/>
            <a:chOff x="698164" y="5758271"/>
            <a:chExt cx="377473" cy="3774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164" y="5758271"/>
              <a:ext cx="377473" cy="3774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496" y="1673000"/>
            <a:ext cx="2577939" cy="117852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6161" y="2327951"/>
            <a:ext cx="2122947" cy="9596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7178" y="2005493"/>
            <a:ext cx="4100796" cy="3363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4619" y="3097512"/>
            <a:ext cx="11667328" cy="5091421"/>
            <a:chOff x="588464" y="3609009"/>
            <a:chExt cx="8750496" cy="381856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464" y="3609009"/>
              <a:ext cx="8750496" cy="381856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084" y="3185615"/>
            <a:ext cx="4153779" cy="82737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3621" y="4523984"/>
            <a:ext cx="10770731" cy="251141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414" y="1657597"/>
            <a:ext cx="2578041" cy="118573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571" y="2315252"/>
            <a:ext cx="2122947" cy="9596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418892"/>
            <a:chOff x="204536" y="2471537"/>
            <a:chExt cx="9911496" cy="55641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56416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7253" y="5239527"/>
            <a:ext cx="5612999" cy="3532700"/>
            <a:chOff x="492939" y="5215520"/>
            <a:chExt cx="4209749" cy="26495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39" y="5215520"/>
              <a:ext cx="4209749" cy="26495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744930" y="5239527"/>
            <a:ext cx="5612999" cy="3532700"/>
            <a:chOff x="5058697" y="5215520"/>
            <a:chExt cx="4209749" cy="26495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8697" y="5215520"/>
              <a:ext cx="4209749" cy="26495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62434" y="5392597"/>
            <a:ext cx="503297" cy="503297"/>
            <a:chOff x="721825" y="5330322"/>
            <a:chExt cx="377473" cy="3774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825" y="5330322"/>
              <a:ext cx="377473" cy="37747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051854" y="5392597"/>
            <a:ext cx="503297" cy="503297"/>
            <a:chOff x="5288890" y="5330322"/>
            <a:chExt cx="377473" cy="37747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8890" y="5330322"/>
              <a:ext cx="377473" cy="377473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353" y="5948214"/>
            <a:ext cx="5478180" cy="293777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2027" y="5990887"/>
            <a:ext cx="5648491" cy="235453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649" y="3223608"/>
            <a:ext cx="6536483" cy="83866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802" y="3791328"/>
            <a:ext cx="12445625" cy="160561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540" y="1913019"/>
            <a:ext cx="2577939" cy="117852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137" y="2567964"/>
            <a:ext cx="2122947" cy="95968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04781" y="5340694"/>
            <a:ext cx="1299892" cy="70012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44993" y="5393329"/>
            <a:ext cx="1244020" cy="6489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90841" y="5510888"/>
            <a:ext cx="5556375" cy="2976611"/>
            <a:chOff x="518130" y="5419041"/>
            <a:chExt cx="4167281" cy="223245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30" y="5419041"/>
              <a:ext cx="4167281" cy="223245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136" y="3319202"/>
            <a:ext cx="11342069" cy="246115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007" y="6246045"/>
            <a:ext cx="5475893" cy="21060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395" y="5743306"/>
            <a:ext cx="1802420" cy="68177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585841" y="5510888"/>
            <a:ext cx="5556375" cy="2976611"/>
            <a:chOff x="4939380" y="5419041"/>
            <a:chExt cx="4167281" cy="223245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380" y="5419041"/>
              <a:ext cx="4167281" cy="2232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2838" y="5684644"/>
            <a:ext cx="503297" cy="503297"/>
            <a:chOff x="759628" y="5549357"/>
            <a:chExt cx="377473" cy="37747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628" y="5549357"/>
              <a:ext cx="377473" cy="37747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857144" y="5634196"/>
            <a:ext cx="503297" cy="503297"/>
            <a:chOff x="5142857" y="5511521"/>
            <a:chExt cx="377473" cy="37747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2857" y="5511521"/>
              <a:ext cx="377473" cy="37747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761" y="1659512"/>
            <a:ext cx="2577939" cy="117852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359" y="2297525"/>
            <a:ext cx="2122947" cy="95968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2650" y="2862808"/>
            <a:ext cx="3669689" cy="83866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7660" y="5743306"/>
            <a:ext cx="811600" cy="6817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43297" y="6246042"/>
            <a:ext cx="5556287" cy="21121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91512" y="3868415"/>
            <a:ext cx="11429232" cy="2220495"/>
            <a:chOff x="593634" y="4187186"/>
            <a:chExt cx="8571924" cy="16653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634" y="4187186"/>
              <a:ext cx="8571924" cy="16653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72715" y="6869326"/>
            <a:ext cx="12993835" cy="21428"/>
            <a:chOff x="204536" y="6437869"/>
            <a:chExt cx="9745376" cy="160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204536" y="6437869"/>
              <a:ext cx="9745376" cy="160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14729" y="4046754"/>
            <a:ext cx="503297" cy="503297"/>
            <a:chOff x="836046" y="4320940"/>
            <a:chExt cx="377473" cy="3774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046" y="4320940"/>
              <a:ext cx="377473" cy="3774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761" y="1862968"/>
            <a:ext cx="2577939" cy="117852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428" y="2551773"/>
            <a:ext cx="2122947" cy="95968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2650" y="3045093"/>
            <a:ext cx="4579975" cy="83866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7170" y="4165376"/>
            <a:ext cx="1785645" cy="64892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6804" y="4638133"/>
            <a:ext cx="7775325" cy="153641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321" y="7248357"/>
            <a:ext cx="6856051" cy="838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608294" y="5015660"/>
            <a:ext cx="10140623" cy="745409"/>
            <a:chOff x="1956220" y="5047619"/>
            <a:chExt cx="7605467" cy="5590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6220" y="5047619"/>
              <a:ext cx="7605467" cy="5590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608294" y="4048124"/>
            <a:ext cx="10098295" cy="745409"/>
            <a:chOff x="1956220" y="4321967"/>
            <a:chExt cx="7573721" cy="5590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6220" y="4321967"/>
              <a:ext cx="7573721" cy="5590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294" y="3053916"/>
            <a:ext cx="10112404" cy="745409"/>
            <a:chOff x="1956220" y="3576311"/>
            <a:chExt cx="7584303" cy="5590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6220" y="3576311"/>
              <a:ext cx="7584303" cy="5590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608294" y="2194844"/>
            <a:ext cx="10126513" cy="745409"/>
            <a:chOff x="1956220" y="2932007"/>
            <a:chExt cx="7594885" cy="5590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6220" y="2932007"/>
              <a:ext cx="7594885" cy="5590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608294" y="5943314"/>
            <a:ext cx="10140623" cy="745409"/>
            <a:chOff x="1956220" y="5743360"/>
            <a:chExt cx="7605467" cy="55905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6220" y="5743360"/>
              <a:ext cx="7605467" cy="55905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608294" y="6887138"/>
            <a:ext cx="10140623" cy="745409"/>
            <a:chOff x="1956220" y="6451228"/>
            <a:chExt cx="7605467" cy="55905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6220" y="6451228"/>
              <a:ext cx="7605467" cy="55905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608294" y="7809932"/>
            <a:ext cx="10098295" cy="745409"/>
            <a:chOff x="1956220" y="7143323"/>
            <a:chExt cx="7573721" cy="55905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6220" y="7143323"/>
              <a:ext cx="7573721" cy="55905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8466" y="2100750"/>
            <a:ext cx="834565" cy="102420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8465" y="2959822"/>
            <a:ext cx="885360" cy="102420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48465" y="3954031"/>
            <a:ext cx="885360" cy="102420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48466" y="4925799"/>
            <a:ext cx="910756" cy="102420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48466" y="5849221"/>
            <a:ext cx="898057" cy="102420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31364" y="2214219"/>
            <a:ext cx="3533365" cy="92951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18666" y="3085355"/>
            <a:ext cx="5212439" cy="93967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86923" y="4031407"/>
            <a:ext cx="5559765" cy="93967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31365" y="5035978"/>
            <a:ext cx="1763169" cy="92951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18669" y="5910734"/>
            <a:ext cx="4830076" cy="93967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9435" y="2011842"/>
            <a:ext cx="1878912" cy="158790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48466" y="6804903"/>
            <a:ext cx="898057" cy="1024203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18666" y="6870427"/>
            <a:ext cx="3307321" cy="939677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811957" y="7718485"/>
            <a:ext cx="898057" cy="1024204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331368" y="7828778"/>
            <a:ext cx="1763169" cy="9295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30555" y="2518143"/>
            <a:ext cx="5312303" cy="1289300"/>
            <a:chOff x="847916" y="3174482"/>
            <a:chExt cx="3984227" cy="9669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916" y="3174482"/>
              <a:ext cx="3984227" cy="9669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457" y="2745201"/>
            <a:ext cx="1221384" cy="10115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1935" y="2525417"/>
            <a:ext cx="3394564" cy="143070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30555" y="6162723"/>
            <a:ext cx="5312303" cy="1352667"/>
            <a:chOff x="847916" y="5907917"/>
            <a:chExt cx="3984227" cy="101450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916" y="5907917"/>
              <a:ext cx="3984227" cy="101450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3156" y="6396068"/>
            <a:ext cx="1183288" cy="101150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1935" y="6373109"/>
            <a:ext cx="2723276" cy="104709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30555" y="4308213"/>
            <a:ext cx="5312303" cy="1289300"/>
            <a:chOff x="847916" y="4517034"/>
            <a:chExt cx="3984227" cy="96697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7916" y="4517034"/>
              <a:ext cx="3984227" cy="96697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2718" y="4300351"/>
            <a:ext cx="2166908" cy="143936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21935" y="4486917"/>
            <a:ext cx="3045739" cy="10198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286523" y="2518143"/>
            <a:ext cx="4925941" cy="1183263"/>
            <a:chOff x="5464892" y="3174482"/>
            <a:chExt cx="3694456" cy="8874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4892" y="3174482"/>
              <a:ext cx="3694456" cy="8874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153198" y="6214630"/>
            <a:ext cx="4925941" cy="1198061"/>
            <a:chOff x="5364898" y="5946847"/>
            <a:chExt cx="3694456" cy="89854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64898" y="5946847"/>
              <a:ext cx="3694456" cy="89854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286523" y="4308213"/>
            <a:ext cx="4925941" cy="1183263"/>
            <a:chOff x="5464892" y="4517034"/>
            <a:chExt cx="3694456" cy="88744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4892" y="4517034"/>
              <a:ext cx="3694456" cy="8874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632517" y="3046999"/>
            <a:ext cx="449252" cy="115795"/>
            <a:chOff x="4974387" y="3571124"/>
            <a:chExt cx="336939" cy="8684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4387" y="3571124"/>
              <a:ext cx="336939" cy="8684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632517" y="4927465"/>
            <a:ext cx="449252" cy="115795"/>
            <a:chOff x="4974387" y="4981474"/>
            <a:chExt cx="336939" cy="8684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4387" y="4981474"/>
              <a:ext cx="336939" cy="8684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632517" y="6860517"/>
            <a:ext cx="449252" cy="115795"/>
            <a:chOff x="4974387" y="6431263"/>
            <a:chExt cx="336939" cy="8684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4387" y="6431263"/>
              <a:ext cx="336939" cy="8684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2052" y="2649485"/>
            <a:ext cx="4420491" cy="115191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00466" y="4415132"/>
            <a:ext cx="4533468" cy="1085976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00698" y="6224263"/>
            <a:ext cx="4850751" cy="135266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23572" y="1593311"/>
            <a:ext cx="5997189" cy="11857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33853" y="3960898"/>
            <a:ext cx="634723" cy="21428"/>
            <a:chOff x="2275390" y="4256548"/>
            <a:chExt cx="476042" cy="160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275390" y="4256548"/>
              <a:ext cx="476042" cy="160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6269" y="2637191"/>
            <a:ext cx="11478177" cy="5595992"/>
            <a:chOff x="762201" y="3263768"/>
            <a:chExt cx="8608633" cy="419699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201" y="3263768"/>
              <a:ext cx="8608633" cy="419699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572" y="1593311"/>
            <a:ext cx="5997189" cy="118573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3011" y="2769682"/>
            <a:ext cx="10664711" cy="135946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5964" y="3878659"/>
            <a:ext cx="681689" cy="80355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3753" y="3891104"/>
            <a:ext cx="7119911" cy="81295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52699" y="4498580"/>
            <a:ext cx="10573700" cy="292088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25964" y="7135786"/>
            <a:ext cx="681689" cy="80355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53752" y="7148231"/>
            <a:ext cx="9054488" cy="13335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50494" y="3036761"/>
            <a:ext cx="5833061" cy="5138000"/>
            <a:chOff x="337870" y="3563446"/>
            <a:chExt cx="4374796" cy="385350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" y="3563446"/>
              <a:ext cx="4374796" cy="385350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59744" y="2566020"/>
            <a:ext cx="6487875" cy="5748425"/>
            <a:chOff x="4769808" y="3210389"/>
            <a:chExt cx="4865906" cy="43113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9808" y="3210389"/>
              <a:ext cx="4865906" cy="431131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742" y="1824068"/>
            <a:ext cx="4061495" cy="11031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954" y="5075098"/>
            <a:ext cx="11000452" cy="62983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75" y="2116290"/>
            <a:ext cx="2397437" cy="109583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54" y="3320417"/>
            <a:ext cx="9392693" cy="62983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7954" y="3876605"/>
            <a:ext cx="12414381" cy="120126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954" y="5677007"/>
            <a:ext cx="9531841" cy="92189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954" y="6576053"/>
            <a:ext cx="11463765" cy="9218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9798" y="4332964"/>
            <a:ext cx="8222149" cy="185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33297" y="4341647"/>
            <a:ext cx="11429232" cy="3070757"/>
            <a:chOff x="474973" y="4542110"/>
            <a:chExt cx="8571924" cy="23030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973" y="4542110"/>
              <a:ext cx="8571924" cy="23030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350" y="3186834"/>
            <a:ext cx="1658285" cy="99196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82" y="2064936"/>
            <a:ext cx="4489255" cy="118573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2852" y="4601836"/>
            <a:ext cx="10785341" cy="2717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34382" y="4835523"/>
            <a:ext cx="980943" cy="48215"/>
            <a:chOff x="1375786" y="4912517"/>
            <a:chExt cx="735707" cy="36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75786" y="4912517"/>
              <a:ext cx="735707" cy="36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154673" y="5871731"/>
            <a:ext cx="982313" cy="48215"/>
            <a:chOff x="3116004" y="5689673"/>
            <a:chExt cx="736735" cy="36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116004" y="5689673"/>
              <a:ext cx="736735" cy="36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339123" y="4862374"/>
            <a:ext cx="834431" cy="48215"/>
            <a:chOff x="4754342" y="4932655"/>
            <a:chExt cx="625823" cy="361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4754342" y="4932655"/>
              <a:ext cx="625823" cy="361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834714" y="4862374"/>
            <a:ext cx="834431" cy="48215"/>
            <a:chOff x="8126035" y="4932655"/>
            <a:chExt cx="625823" cy="3616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126035" y="4932655"/>
              <a:ext cx="625823" cy="3616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649019" y="5886607"/>
            <a:ext cx="1012064" cy="48215"/>
            <a:chOff x="6486764" y="5700830"/>
            <a:chExt cx="759048" cy="3616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6486764" y="5700830"/>
              <a:ext cx="759048" cy="3616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12517" y="5491315"/>
            <a:ext cx="11439431" cy="21428"/>
            <a:chOff x="759387" y="5404361"/>
            <a:chExt cx="8579573" cy="1607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9387" y="5404361"/>
              <a:ext cx="8579573" cy="160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26489" y="5203590"/>
            <a:ext cx="1444939" cy="618308"/>
            <a:chOff x="1219867" y="5188567"/>
            <a:chExt cx="1083704" cy="46373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9867" y="5188567"/>
              <a:ext cx="1083704" cy="46373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82294" y="3684781"/>
            <a:ext cx="3149585" cy="684376"/>
            <a:chOff x="661720" y="4049461"/>
            <a:chExt cx="2362189" cy="51328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720" y="4049461"/>
              <a:ext cx="2362189" cy="513282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3143" y="3781821"/>
            <a:ext cx="2466099" cy="60014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53539" y="5291026"/>
            <a:ext cx="1342204" cy="56737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3913537" y="5203590"/>
            <a:ext cx="1444939" cy="618308"/>
            <a:chOff x="2935153" y="5188567"/>
            <a:chExt cx="1083704" cy="46373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35153" y="5188567"/>
              <a:ext cx="1083704" cy="463731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7888" y="5291026"/>
            <a:ext cx="1354737" cy="56737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6088333" y="5203590"/>
            <a:ext cx="1444939" cy="618308"/>
            <a:chOff x="4566250" y="5188567"/>
            <a:chExt cx="1083704" cy="46373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6250" y="5188567"/>
              <a:ext cx="1083704" cy="463731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31684" y="5291026"/>
            <a:ext cx="1183752" cy="56737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8344188" y="5203590"/>
            <a:ext cx="1444939" cy="618308"/>
            <a:chOff x="6258141" y="5188567"/>
            <a:chExt cx="1083704" cy="463731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58141" y="5188567"/>
              <a:ext cx="1083704" cy="46373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491067" y="5203590"/>
            <a:ext cx="1444939" cy="618308"/>
            <a:chOff x="7868300" y="5188567"/>
            <a:chExt cx="1083704" cy="463731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68300" y="5188567"/>
              <a:ext cx="1083704" cy="46373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046930" y="6416746"/>
            <a:ext cx="3149585" cy="860308"/>
            <a:chOff x="2285197" y="6098434"/>
            <a:chExt cx="2362189" cy="64523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85197" y="6098434"/>
              <a:ext cx="2362189" cy="64523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5157440" y="3784889"/>
            <a:ext cx="3149585" cy="684376"/>
            <a:chOff x="3868079" y="4124542"/>
            <a:chExt cx="2362189" cy="513282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8079" y="4124542"/>
              <a:ext cx="2362189" cy="51328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7746491" y="6386995"/>
            <a:ext cx="2640333" cy="860308"/>
            <a:chOff x="5809868" y="6076121"/>
            <a:chExt cx="1980250" cy="645231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09868" y="6076121"/>
              <a:ext cx="1980250" cy="6452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840970" y="3445289"/>
            <a:ext cx="2773705" cy="1023977"/>
            <a:chOff x="7380727" y="3869841"/>
            <a:chExt cx="2080279" cy="767983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0727" y="3869841"/>
              <a:ext cx="2080279" cy="767983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11217" y="1622681"/>
            <a:ext cx="4489255" cy="1185736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0073" y="2408892"/>
            <a:ext cx="1539183" cy="981571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119155" y="6404929"/>
            <a:ext cx="3066531" cy="937464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145502" y="3855954"/>
            <a:ext cx="3177921" cy="600143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545983" y="5319610"/>
            <a:ext cx="2585149" cy="567372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86927" y="6417628"/>
            <a:ext cx="2392968" cy="969464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729576" y="5319610"/>
            <a:ext cx="2578533" cy="567372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894240" y="3528005"/>
            <a:ext cx="2758061" cy="969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77555" y="4976737"/>
            <a:ext cx="980943" cy="48215"/>
            <a:chOff x="2083166" y="5018427"/>
            <a:chExt cx="735707" cy="36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083166" y="5018427"/>
              <a:ext cx="735707" cy="36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71228" y="6009158"/>
            <a:ext cx="982313" cy="48215"/>
            <a:chOff x="4553420" y="5792743"/>
            <a:chExt cx="736735" cy="36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553420" y="5792743"/>
              <a:ext cx="736735" cy="36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739835" y="4762267"/>
            <a:ext cx="834431" cy="48215"/>
            <a:chOff x="7304876" y="4857575"/>
            <a:chExt cx="625823" cy="361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7304876" y="4857575"/>
              <a:ext cx="625823" cy="361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2517" y="5491315"/>
            <a:ext cx="11439431" cy="21428"/>
            <a:chOff x="759387" y="5404361"/>
            <a:chExt cx="8579573" cy="1607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759387" y="5404361"/>
              <a:ext cx="8579573" cy="1607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569664" y="5203590"/>
            <a:ext cx="1444939" cy="618308"/>
            <a:chOff x="1927248" y="5188567"/>
            <a:chExt cx="1083704" cy="46373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7248" y="5188567"/>
              <a:ext cx="1083704" cy="4637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878099" y="3889488"/>
            <a:ext cx="2853467" cy="684376"/>
            <a:chOff x="1408574" y="4202991"/>
            <a:chExt cx="2140100" cy="51328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8574" y="4202991"/>
              <a:ext cx="2140100" cy="51328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44627" y="3986497"/>
            <a:ext cx="2580563" cy="60014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46694" y="5279254"/>
            <a:ext cx="1395359" cy="56737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864020" y="5232955"/>
            <a:ext cx="1444939" cy="618308"/>
            <a:chOff x="4398015" y="5210591"/>
            <a:chExt cx="1083704" cy="46373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8015" y="5210591"/>
              <a:ext cx="1083704" cy="46373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55685" y="5308778"/>
            <a:ext cx="1387409" cy="56737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458688" y="5182161"/>
            <a:ext cx="1444939" cy="618308"/>
            <a:chOff x="7094016" y="5172495"/>
            <a:chExt cx="1083704" cy="46373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94016" y="5172495"/>
              <a:ext cx="1083704" cy="46373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09036" y="5273858"/>
            <a:ext cx="1315752" cy="56737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963484" y="6449865"/>
            <a:ext cx="3149585" cy="860308"/>
            <a:chOff x="3722612" y="6123273"/>
            <a:chExt cx="2362189" cy="64523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2612" y="6123273"/>
              <a:ext cx="2362189" cy="64523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430722" y="2846167"/>
            <a:ext cx="3404444" cy="1664207"/>
            <a:chOff x="6323041" y="3420500"/>
            <a:chExt cx="2553333" cy="12481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23041" y="3420500"/>
              <a:ext cx="2553333" cy="1248155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6034" y="1797169"/>
            <a:ext cx="4489255" cy="1185736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90295" y="2534513"/>
            <a:ext cx="1539183" cy="981571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18248" y="6450679"/>
            <a:ext cx="3009565" cy="93746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645921" y="3066566"/>
            <a:ext cx="3084143" cy="1338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7160" y="4235825"/>
            <a:ext cx="11429232" cy="3348132"/>
            <a:chOff x="500370" y="4462743"/>
            <a:chExt cx="8571924" cy="25110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70" y="4462743"/>
              <a:ext cx="8571924" cy="251109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747" y="3201893"/>
            <a:ext cx="2159276" cy="96558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413" y="4540861"/>
            <a:ext cx="10723385" cy="270546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82" y="2064936"/>
            <a:ext cx="4489255" cy="1185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6590" y="6000367"/>
            <a:ext cx="7263823" cy="1289300"/>
            <a:chOff x="657442" y="5786150"/>
            <a:chExt cx="5447867" cy="9669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442" y="5786150"/>
              <a:ext cx="5447867" cy="9669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76590" y="3853343"/>
            <a:ext cx="7263823" cy="1289300"/>
            <a:chOff x="657442" y="4175882"/>
            <a:chExt cx="5447867" cy="9669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442" y="4175882"/>
              <a:ext cx="5447867" cy="9669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478" y="4055004"/>
            <a:ext cx="1157892" cy="101150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3057" y="4049743"/>
            <a:ext cx="5564159" cy="10038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424448" y="2506682"/>
            <a:ext cx="3886419" cy="5947127"/>
            <a:chOff x="6318336" y="3165886"/>
            <a:chExt cx="2914814" cy="446034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8336" y="3165886"/>
              <a:ext cx="2914814" cy="446034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4255" y="2508790"/>
            <a:ext cx="4516851" cy="101394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3850" y="6063431"/>
            <a:ext cx="5644045" cy="132126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2780" y="6240124"/>
            <a:ext cx="1208685" cy="101150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90285" y="3171647"/>
            <a:ext cx="3273803" cy="535343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82748" y="2591278"/>
            <a:ext cx="3688000" cy="94679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7383" y="1750543"/>
            <a:ext cx="4489255" cy="1185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1288" y="3629682"/>
            <a:ext cx="11634893" cy="3613989"/>
            <a:chOff x="645966" y="4008136"/>
            <a:chExt cx="8726170" cy="271049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966" y="4008136"/>
              <a:ext cx="8726170" cy="271049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11" y="1910035"/>
            <a:ext cx="6462739" cy="11706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75" y="2831876"/>
            <a:ext cx="2080483" cy="94679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9831" y="3792002"/>
            <a:ext cx="3279619" cy="71314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9831" y="4324485"/>
            <a:ext cx="2645269" cy="71314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4311" y="4341411"/>
            <a:ext cx="4446883" cy="71314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99832" y="4852473"/>
            <a:ext cx="7051873" cy="71314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9831" y="5469615"/>
            <a:ext cx="2792800" cy="71314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4317" y="4886334"/>
            <a:ext cx="2856292" cy="71314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99831" y="6154477"/>
            <a:ext cx="4196216" cy="71728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34316" y="5469615"/>
            <a:ext cx="4489587" cy="717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715" y="1580883"/>
            <a:ext cx="13215328" cy="7133189"/>
            <a:chOff x="204536" y="2471537"/>
            <a:chExt cx="9911496" cy="5349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6" y="2471537"/>
              <a:ext cx="9911496" cy="5349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8136" y="3694593"/>
            <a:ext cx="11923411" cy="3893092"/>
            <a:chOff x="681102" y="4056819"/>
            <a:chExt cx="8942558" cy="291981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102" y="4056819"/>
              <a:ext cx="8942558" cy="291981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11" y="1910035"/>
            <a:ext cx="6462739" cy="11706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07" y="2553158"/>
            <a:ext cx="3978172" cy="9806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9025" y="3760526"/>
            <a:ext cx="10211491" cy="38156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위진 정</cp:lastModifiedBy>
  <cp:revision>3</cp:revision>
  <dcterms:created xsi:type="dcterms:W3CDTF">2023-11-30T03:25:17Z</dcterms:created>
  <dcterms:modified xsi:type="dcterms:W3CDTF">2023-11-30T03:11:04Z</dcterms:modified>
</cp:coreProperties>
</file>