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8y3ebgGjPo" TargetMode="External"/><Relationship Id="rId4" Type="http://schemas.openxmlformats.org/officeDocument/2006/relationships/hyperlink" Target="https://www.youtube.com/watch?v=7M_0skUyX7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11023353" cy="3301999"/>
            <a:chOff x="-86506" y="687600"/>
            <a:chExt cx="11023353" cy="330199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11023353" cy="330199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221455" y="687600"/>
            <a:ext cx="4473783" cy="3301999"/>
            <a:chOff x="6221455" y="687600"/>
            <a:chExt cx="4473783" cy="33019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1455" y="687600"/>
              <a:ext cx="4473783" cy="330199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0840" y="1218489"/>
            <a:ext cx="9249794" cy="284754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433" y="4294510"/>
            <a:ext cx="4096423" cy="68207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5011" y="4302849"/>
            <a:ext cx="2717605" cy="26801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57574" y="6958351"/>
            <a:ext cx="5195953" cy="53926"/>
            <a:chOff x="457574" y="6958351"/>
            <a:chExt cx="5195953" cy="539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574" y="6958351"/>
              <a:ext cx="5195953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42" y="131586"/>
            <a:ext cx="8355174" cy="90536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57" y="1124773"/>
            <a:ext cx="10674700" cy="612333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32540" y="981314"/>
            <a:ext cx="10717897" cy="53926"/>
            <a:chOff x="-32540" y="981314"/>
            <a:chExt cx="10717897" cy="5392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32540" y="981314"/>
              <a:ext cx="10717897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42" y="131586"/>
            <a:ext cx="8355174" cy="90536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57" y="1408049"/>
            <a:ext cx="10374700" cy="445727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32540" y="981314"/>
            <a:ext cx="10717897" cy="53926"/>
            <a:chOff x="-32540" y="981314"/>
            <a:chExt cx="10717897" cy="5392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32540" y="981314"/>
              <a:ext cx="10717897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141532" y="1019285"/>
            <a:ext cx="553706" cy="6119069"/>
            <a:chOff x="10141532" y="1019285"/>
            <a:chExt cx="553706" cy="61190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1532" y="1019285"/>
              <a:ext cx="553706" cy="611906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6725" y="992323"/>
            <a:ext cx="1817259" cy="53926"/>
            <a:chOff x="676725" y="992323"/>
            <a:chExt cx="1817259" cy="539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725" y="992323"/>
              <a:ext cx="1817259" cy="5392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035" y="206764"/>
            <a:ext cx="1883087" cy="95742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418" y="1351773"/>
            <a:ext cx="9904510" cy="53048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960257" y="727979"/>
            <a:ext cx="835699" cy="6180095"/>
            <a:chOff x="9960257" y="727979"/>
            <a:chExt cx="835699" cy="61800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0257" y="727979"/>
              <a:ext cx="835699" cy="61800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27633" y="942602"/>
            <a:ext cx="3763196" cy="53926"/>
            <a:chOff x="527633" y="942602"/>
            <a:chExt cx="3763196" cy="539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633" y="942602"/>
              <a:ext cx="3763196" cy="5392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367" y="1366398"/>
            <a:ext cx="9170072" cy="543632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410" y="342128"/>
            <a:ext cx="2433724" cy="6980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343" y="699112"/>
            <a:ext cx="3031079" cy="74920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71869" y="1344282"/>
            <a:ext cx="3059019" cy="53926"/>
            <a:chOff x="771869" y="1344282"/>
            <a:chExt cx="3059019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869" y="1344282"/>
              <a:ext cx="3059019" cy="5392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7D2031-D70B-49CF-AC46-17F2E29B08ED}"/>
              </a:ext>
            </a:extLst>
          </p:cNvPr>
          <p:cNvSpPr txBox="1"/>
          <p:nvPr/>
        </p:nvSpPr>
        <p:spPr>
          <a:xfrm>
            <a:off x="771869" y="2129761"/>
            <a:ext cx="8615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1. [</a:t>
            </a:r>
            <a:r>
              <a:rPr lang="ko-KR" altLang="en-US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다큐 </a:t>
            </a:r>
            <a:r>
              <a:rPr lang="en-US" altLang="ko-KR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'</a:t>
            </a:r>
            <a:r>
              <a:rPr lang="ko-KR" altLang="en-US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도전</a:t>
            </a:r>
            <a:r>
              <a:rPr lang="en-US" altLang="ko-KR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' 3</a:t>
            </a:r>
            <a:r>
              <a:rPr lang="ko-KR" altLang="en-US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회②</a:t>
            </a:r>
            <a:r>
              <a:rPr lang="en-US" altLang="ko-KR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] </a:t>
            </a:r>
            <a:r>
              <a:rPr lang="ko-KR" altLang="en-US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천사 </a:t>
            </a:r>
            <a:r>
              <a:rPr lang="ko-KR" altLang="en-US" sz="2200" dirty="0" err="1">
                <a:latin typeface="나눔고딕OTF" panose="020D0604000000000000" pitchFamily="34" charset="-127"/>
                <a:ea typeface="나눔고딕OTF" panose="020D0604000000000000" pitchFamily="34" charset="-127"/>
              </a:rPr>
              <a:t>삼남매</a:t>
            </a:r>
            <a:r>
              <a:rPr lang="ko-KR" altLang="en-US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모두 공개입양 결정한 용감한 부부</a:t>
            </a:r>
            <a:endParaRPr lang="en-US" altLang="ko-KR" sz="2200" dirty="0"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r>
              <a:rPr lang="ko-KR" altLang="en-US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 </a:t>
            </a:r>
            <a:r>
              <a:rPr lang="en-US" altLang="ko-KR" sz="2200" dirty="0">
                <a:latin typeface="나눔고딕OTF" panose="020D0604000000000000" pitchFamily="34" charset="-127"/>
                <a:ea typeface="나눔고딕OTF" panose="020D0604000000000000" pitchFamily="34" charset="-127"/>
                <a:hlinkClick r:id="rId4"/>
              </a:rPr>
              <a:t>https://www.youtube.com/watch?v=7M_0skUyX7s</a:t>
            </a:r>
            <a:endParaRPr lang="en-US" altLang="ko-KR" sz="2200" dirty="0"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endParaRPr lang="en-US" altLang="ko-KR" sz="2200" dirty="0"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r>
              <a:rPr lang="en-US" altLang="ko-KR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2. </a:t>
            </a:r>
            <a:r>
              <a:rPr lang="ko-KR" altLang="en-US" sz="22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서른 세 살에 입양 사실을 알게 됐다</a:t>
            </a:r>
            <a:endParaRPr lang="en-US" altLang="ko-KR" sz="2200" dirty="0"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r>
              <a:rPr lang="en-US" altLang="ko-KR" sz="2200" dirty="0">
                <a:latin typeface="나눔고딕OTF" panose="020D0604000000000000" pitchFamily="34" charset="-127"/>
                <a:ea typeface="나눔고딕OTF" panose="020D0604000000000000" pitchFamily="34" charset="-127"/>
                <a:hlinkClick r:id="rId5"/>
              </a:rPr>
              <a:t>https://www.youtube.com/watch?v=x8y3ebgGjPo</a:t>
            </a:r>
            <a:endParaRPr lang="en-US" altLang="ko-KR" sz="2200" dirty="0"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endParaRPr lang="en-US" altLang="ko-K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930" y="418313"/>
            <a:ext cx="2211901" cy="158726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071" y="1863392"/>
            <a:ext cx="7878288" cy="401553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2998" y="1709996"/>
            <a:ext cx="4844314" cy="53926"/>
            <a:chOff x="272998" y="170999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998" y="1709996"/>
              <a:ext cx="4844314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3A4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460" y="2335803"/>
            <a:ext cx="6711197" cy="29667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87595" y="2324206"/>
            <a:ext cx="3561568" cy="53926"/>
            <a:chOff x="8087595" y="2324206"/>
            <a:chExt cx="3561568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8087595" y="2324206"/>
              <a:ext cx="3561568" cy="539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88765" y="4913834"/>
            <a:ext cx="3561568" cy="53926"/>
            <a:chOff x="-888765" y="4913834"/>
            <a:chExt cx="3561568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-888765" y="4913834"/>
              <a:ext cx="3561568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6349" y="0"/>
            <a:ext cx="2553482" cy="3486380"/>
            <a:chOff x="416349" y="0"/>
            <a:chExt cx="2553482" cy="34863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49" y="0"/>
              <a:ext cx="2553482" cy="34863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60" y="527471"/>
            <a:ext cx="2514503" cy="254905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230" y="525438"/>
            <a:ext cx="7515299" cy="249067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020" y="3727620"/>
            <a:ext cx="10459480" cy="326136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166562" y="3280588"/>
            <a:ext cx="7358728" cy="53926"/>
            <a:chOff x="3166562" y="3280588"/>
            <a:chExt cx="7358728" cy="539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6562" y="3280588"/>
              <a:ext cx="7358728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867" y="321784"/>
            <a:ext cx="5514518" cy="71496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23199" y="1012710"/>
            <a:ext cx="7699679" cy="53926"/>
            <a:chOff x="323199" y="1012710"/>
            <a:chExt cx="7699679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199" y="1012710"/>
              <a:ext cx="7699679" cy="5392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66" y="1413653"/>
            <a:ext cx="7830909" cy="17677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676" y="3504882"/>
            <a:ext cx="7389376" cy="97571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666" y="4825691"/>
            <a:ext cx="7562433" cy="97571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3676" y="6060628"/>
            <a:ext cx="10068624" cy="97571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215483" y="1611892"/>
            <a:ext cx="2248573" cy="2801622"/>
            <a:chOff x="8215483" y="1611892"/>
            <a:chExt cx="2248573" cy="28016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5483" y="1611892"/>
              <a:ext cx="2248573" cy="28016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867" y="321784"/>
            <a:ext cx="5514518" cy="71496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23199" y="1012710"/>
            <a:ext cx="10040856" cy="53926"/>
            <a:chOff x="323199" y="1012710"/>
            <a:chExt cx="10040856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199" y="1012710"/>
              <a:ext cx="10040856" cy="5392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660" y="1361368"/>
            <a:ext cx="10014881" cy="145306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676" y="3384819"/>
            <a:ext cx="9632633" cy="97571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79105" y="4293451"/>
            <a:ext cx="3613627" cy="3268454"/>
            <a:chOff x="6279105" y="4293451"/>
            <a:chExt cx="3613627" cy="326845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9105" y="4293451"/>
              <a:ext cx="3613627" cy="3268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6694808"/>
            <a:ext cx="10695238" cy="867097"/>
            <a:chOff x="0" y="6694808"/>
            <a:chExt cx="10695238" cy="8670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94808"/>
              <a:ext cx="10695238" cy="86709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569" y="192889"/>
            <a:ext cx="7626146" cy="81731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1034948"/>
            <a:ext cx="10799719" cy="53926"/>
            <a:chOff x="0" y="1034948"/>
            <a:chExt cx="10799719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0" y="1034948"/>
              <a:ext cx="10799719" cy="5392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306" y="1188963"/>
            <a:ext cx="10478300" cy="52056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63717" y="906607"/>
            <a:ext cx="1148327" cy="6144079"/>
            <a:chOff x="9563717" y="906607"/>
            <a:chExt cx="1148327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63717" y="906607"/>
              <a:ext cx="1148327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015" y="169763"/>
            <a:ext cx="6195613" cy="72887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724" y="983452"/>
            <a:ext cx="8845653" cy="630369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2491458" y="4072337"/>
            <a:ext cx="5902774" cy="53926"/>
            <a:chOff x="-2491458" y="4072337"/>
            <a:chExt cx="590277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-2491458" y="4072337"/>
              <a:ext cx="5902774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52586" y="4205668"/>
            <a:ext cx="5643993" cy="53926"/>
            <a:chOff x="2552586" y="4205668"/>
            <a:chExt cx="5643993" cy="539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2552586" y="4205668"/>
              <a:ext cx="5643993" cy="539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939" y="1361115"/>
            <a:ext cx="5207214" cy="468675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511" y="239994"/>
            <a:ext cx="6772794" cy="72634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9201" y="1281801"/>
            <a:ext cx="5011195" cy="51990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52586" y="4051738"/>
            <a:ext cx="5643993" cy="53926"/>
            <a:chOff x="2552586" y="4051738"/>
            <a:chExt cx="5643993" cy="539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2552586" y="4051738"/>
              <a:ext cx="5643993" cy="539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566" y="1207182"/>
            <a:ext cx="5048681" cy="46931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511" y="239994"/>
            <a:ext cx="6772794" cy="72634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0706" y="1203439"/>
            <a:ext cx="5034567" cy="46942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11" y="239994"/>
            <a:ext cx="6772794" cy="72634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83" y="963401"/>
            <a:ext cx="9984871" cy="649512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6835586"/>
            <a:ext cx="10695238" cy="726318"/>
            <a:chOff x="0" y="6835586"/>
            <a:chExt cx="10695238" cy="7263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35586"/>
              <a:ext cx="10695238" cy="72631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78" y="238208"/>
            <a:ext cx="3884822" cy="81731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1034948"/>
            <a:ext cx="10799719" cy="53926"/>
            <a:chOff x="0" y="1034948"/>
            <a:chExt cx="10799719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0" y="1034948"/>
              <a:ext cx="10799719" cy="5392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925" y="1196582"/>
            <a:ext cx="10484338" cy="5436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3A4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332" y="2215915"/>
            <a:ext cx="9022016" cy="29667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87595" y="2324206"/>
            <a:ext cx="3561568" cy="53926"/>
            <a:chOff x="8087595" y="2324206"/>
            <a:chExt cx="3561568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8087595" y="2324206"/>
              <a:ext cx="3561568" cy="539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88765" y="4913834"/>
            <a:ext cx="3561568" cy="53926"/>
            <a:chOff x="-888765" y="4913834"/>
            <a:chExt cx="3561568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-888765" y="4913834"/>
              <a:ext cx="3561568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3A4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458" y="2337729"/>
            <a:ext cx="6600720" cy="297246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87595" y="2324206"/>
            <a:ext cx="3561568" cy="53926"/>
            <a:chOff x="8087595" y="2324206"/>
            <a:chExt cx="3561568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8087595" y="2324206"/>
              <a:ext cx="3561568" cy="539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88765" y="4913834"/>
            <a:ext cx="3561568" cy="53926"/>
            <a:chOff x="-888765" y="4913834"/>
            <a:chExt cx="3561568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-888765" y="4913834"/>
              <a:ext cx="3561568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6763899"/>
            <a:ext cx="10695238" cy="798006"/>
            <a:chOff x="0" y="6763899"/>
            <a:chExt cx="10695238" cy="7980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63899"/>
              <a:ext cx="10695238" cy="79800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786" y="170195"/>
            <a:ext cx="4926336" cy="73076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793329"/>
            <a:ext cx="10695238" cy="48767"/>
            <a:chOff x="0" y="793329"/>
            <a:chExt cx="10695238" cy="4876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93329"/>
              <a:ext cx="10695238" cy="4876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801" y="1115696"/>
            <a:ext cx="10221929" cy="50126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78" y="1082944"/>
            <a:ext cx="9824024" cy="620251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51959" y="888823"/>
            <a:ext cx="7697513" cy="53926"/>
            <a:chOff x="551959" y="888823"/>
            <a:chExt cx="7697513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551959" y="888823"/>
              <a:ext cx="7697513" cy="53926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008" y="192855"/>
            <a:ext cx="4926337" cy="73076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3A4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790" y="2668708"/>
            <a:ext cx="5909006" cy="177613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87595" y="2324206"/>
            <a:ext cx="3561568" cy="53926"/>
            <a:chOff x="8087595" y="2324206"/>
            <a:chExt cx="3561568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8087595" y="2324206"/>
              <a:ext cx="3561568" cy="539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88765" y="4913834"/>
            <a:ext cx="3561568" cy="53926"/>
            <a:chOff x="-888765" y="4913834"/>
            <a:chExt cx="3561568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-888765" y="4913834"/>
              <a:ext cx="3561568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73544" y="1004948"/>
            <a:ext cx="9834160" cy="53926"/>
            <a:chOff x="373544" y="1004948"/>
            <a:chExt cx="9834160" cy="539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544" y="1004948"/>
              <a:ext cx="9834160" cy="539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641" y="1202582"/>
            <a:ext cx="10115472" cy="53850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6123" y="192273"/>
            <a:ext cx="1936955" cy="7949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29728" y="727979"/>
            <a:ext cx="1266228" cy="6180095"/>
            <a:chOff x="9529728" y="727979"/>
            <a:chExt cx="1266228" cy="61800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9728" y="727979"/>
              <a:ext cx="1266228" cy="618009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822" y="830548"/>
            <a:ext cx="8226899" cy="566623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3A4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262" y="2812237"/>
            <a:ext cx="5312413" cy="181199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87595" y="2324206"/>
            <a:ext cx="3561568" cy="53926"/>
            <a:chOff x="8087595" y="2324206"/>
            <a:chExt cx="3561568" cy="5392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8087595" y="2324206"/>
              <a:ext cx="3561568" cy="539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88765" y="4913834"/>
            <a:ext cx="3561568" cy="53926"/>
            <a:chOff x="-888765" y="4913834"/>
            <a:chExt cx="3561568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-888765" y="4913834"/>
              <a:ext cx="3561568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95238" cy="7561905"/>
            <a:chOff x="0" y="0"/>
            <a:chExt cx="10695238" cy="7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5238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42" y="131586"/>
            <a:ext cx="8355174" cy="90536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652" y="1124773"/>
            <a:ext cx="10337024" cy="612333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32540" y="981314"/>
            <a:ext cx="10717897" cy="53926"/>
            <a:chOff x="-32540" y="981314"/>
            <a:chExt cx="10717897" cy="5392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32540" y="981314"/>
              <a:ext cx="10717897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</Words>
  <Application>Microsoft Office PowerPoint</Application>
  <PresentationFormat>사용자 지정</PresentationFormat>
  <Paragraphs>5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0" baseType="lpstr">
      <vt:lpstr>나눔고딕OTF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82107</cp:lastModifiedBy>
  <cp:revision>3</cp:revision>
  <dcterms:created xsi:type="dcterms:W3CDTF">2022-09-26T20:55:32Z</dcterms:created>
  <dcterms:modified xsi:type="dcterms:W3CDTF">2022-09-26T12:03:21Z</dcterms:modified>
</cp:coreProperties>
</file>