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4" Type="http://schemas.openxmlformats.org/officeDocument/2006/relationships/image" Target="../media/image89.png"/><Relationship Id="rId15" Type="http://schemas.openxmlformats.org/officeDocument/2006/relationships/image" Target="../media/image90.png"/><Relationship Id="rId16" Type="http://schemas.openxmlformats.org/officeDocument/2006/relationships/image" Target="../media/image9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2" Type="http://schemas.openxmlformats.org/officeDocument/2006/relationships/image" Target="../media/image11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Relationship Id="rId11" Type="http://schemas.openxmlformats.org/officeDocument/2006/relationships/image" Target="../media/image124.png"/><Relationship Id="rId12" Type="http://schemas.openxmlformats.org/officeDocument/2006/relationships/image" Target="../media/image125.png"/><Relationship Id="rId13" Type="http://schemas.openxmlformats.org/officeDocument/2006/relationships/image" Target="../media/image126.png"/><Relationship Id="rId14" Type="http://schemas.openxmlformats.org/officeDocument/2006/relationships/image" Target="../media/image127.png"/><Relationship Id="rId15" Type="http://schemas.openxmlformats.org/officeDocument/2006/relationships/image" Target="../media/image128.png"/><Relationship Id="rId16" Type="http://schemas.openxmlformats.org/officeDocument/2006/relationships/image" Target="../media/image129.png"/><Relationship Id="rId17" Type="http://schemas.openxmlformats.org/officeDocument/2006/relationships/image" Target="../media/image130.png"/><Relationship Id="rId18" Type="http://schemas.openxmlformats.org/officeDocument/2006/relationships/image" Target="../media/image13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Relationship Id="rId11" Type="http://schemas.openxmlformats.org/officeDocument/2006/relationships/image" Target="../media/image141.png"/><Relationship Id="rId12" Type="http://schemas.openxmlformats.org/officeDocument/2006/relationships/image" Target="../media/image142.png"/><Relationship Id="rId13" Type="http://schemas.openxmlformats.org/officeDocument/2006/relationships/image" Target="../media/image143.png"/><Relationship Id="rId14" Type="http://schemas.openxmlformats.org/officeDocument/2006/relationships/image" Target="../media/image144.png"/><Relationship Id="rId15" Type="http://schemas.openxmlformats.org/officeDocument/2006/relationships/image" Target="../media/image145.png"/><Relationship Id="rId16" Type="http://schemas.openxmlformats.org/officeDocument/2006/relationships/image" Target="../media/image146.png"/><Relationship Id="rId17" Type="http://schemas.openxmlformats.org/officeDocument/2006/relationships/image" Target="../media/image147.png"/><Relationship Id="rId18" Type="http://schemas.openxmlformats.org/officeDocument/2006/relationships/image" Target="../media/image148.png"/><Relationship Id="rId19" Type="http://schemas.openxmlformats.org/officeDocument/2006/relationships/image" Target="../media/image149.png"/><Relationship Id="rId20" Type="http://schemas.openxmlformats.org/officeDocument/2006/relationships/image" Target="../media/image150.png"/><Relationship Id="rId21" Type="http://schemas.openxmlformats.org/officeDocument/2006/relationships/image" Target="../media/image151.png"/><Relationship Id="rId22" Type="http://schemas.openxmlformats.org/officeDocument/2006/relationships/image" Target="../media/image152.png"/><Relationship Id="rId23" Type="http://schemas.openxmlformats.org/officeDocument/2006/relationships/image" Target="../media/image153.png"/><Relationship Id="rId24" Type="http://schemas.openxmlformats.org/officeDocument/2006/relationships/image" Target="../media/image154.png"/><Relationship Id="rId25" Type="http://schemas.openxmlformats.org/officeDocument/2006/relationships/image" Target="../media/image155.png"/><Relationship Id="rId26" Type="http://schemas.openxmlformats.org/officeDocument/2006/relationships/image" Target="../media/image156.png"/><Relationship Id="rId27" Type="http://schemas.openxmlformats.org/officeDocument/2006/relationships/image" Target="../media/image157.png"/><Relationship Id="rId28" Type="http://schemas.openxmlformats.org/officeDocument/2006/relationships/image" Target="../media/image158.png"/><Relationship Id="rId29" Type="http://schemas.openxmlformats.org/officeDocument/2006/relationships/image" Target="../media/image159.png"/><Relationship Id="rId30" Type="http://schemas.openxmlformats.org/officeDocument/2006/relationships/image" Target="../media/image160.png"/><Relationship Id="rId31" Type="http://schemas.openxmlformats.org/officeDocument/2006/relationships/image" Target="../media/image161.png"/><Relationship Id="rId32" Type="http://schemas.openxmlformats.org/officeDocument/2006/relationships/image" Target="../media/image162.png"/><Relationship Id="rId33" Type="http://schemas.openxmlformats.org/officeDocument/2006/relationships/image" Target="../media/image163.png"/><Relationship Id="rId34" Type="http://schemas.openxmlformats.org/officeDocument/2006/relationships/image" Target="../media/image164.png"/><Relationship Id="rId35" Type="http://schemas.openxmlformats.org/officeDocument/2006/relationships/image" Target="../media/image165.png"/><Relationship Id="rId36" Type="http://schemas.openxmlformats.org/officeDocument/2006/relationships/image" Target="../media/image166.png"/><Relationship Id="rId37" Type="http://schemas.openxmlformats.org/officeDocument/2006/relationships/image" Target="../media/image167.png"/><Relationship Id="rId38" Type="http://schemas.openxmlformats.org/officeDocument/2006/relationships/image" Target="../media/image16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7" Type="http://schemas.openxmlformats.org/officeDocument/2006/relationships/image" Target="../media/image174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image" Target="../media/image18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1.png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Relationship Id="rId7" Type="http://schemas.openxmlformats.org/officeDocument/2006/relationships/image" Target="../media/image186.png"/><Relationship Id="rId8" Type="http://schemas.openxmlformats.org/officeDocument/2006/relationships/image" Target="../media/image187.png"/><Relationship Id="rId9" Type="http://schemas.openxmlformats.org/officeDocument/2006/relationships/image" Target="../media/image188.png"/><Relationship Id="rId10" Type="http://schemas.openxmlformats.org/officeDocument/2006/relationships/image" Target="../media/image189.png"/><Relationship Id="rId11" Type="http://schemas.openxmlformats.org/officeDocument/2006/relationships/image" Target="../media/image190.png"/><Relationship Id="rId12" Type="http://schemas.openxmlformats.org/officeDocument/2006/relationships/image" Target="../media/image191.png"/><Relationship Id="rId13" Type="http://schemas.openxmlformats.org/officeDocument/2006/relationships/image" Target="../media/image192.png"/><Relationship Id="rId14" Type="http://schemas.openxmlformats.org/officeDocument/2006/relationships/image" Target="../media/image193.png"/><Relationship Id="rId15" Type="http://schemas.openxmlformats.org/officeDocument/2006/relationships/image" Target="../media/image194.png"/><Relationship Id="rId16" Type="http://schemas.openxmlformats.org/officeDocument/2006/relationships/image" Target="../media/image195.png"/><Relationship Id="rId17" Type="http://schemas.openxmlformats.org/officeDocument/2006/relationships/image" Target="../media/image196.png"/><Relationship Id="rId18" Type="http://schemas.openxmlformats.org/officeDocument/2006/relationships/image" Target="../media/image197.png"/><Relationship Id="rId19" Type="http://schemas.openxmlformats.org/officeDocument/2006/relationships/image" Target="../media/image198.png"/><Relationship Id="rId20" Type="http://schemas.openxmlformats.org/officeDocument/2006/relationships/image" Target="../media/image199.png"/><Relationship Id="rId21" Type="http://schemas.openxmlformats.org/officeDocument/2006/relationships/image" Target="../media/image200.png"/><Relationship Id="rId22" Type="http://schemas.openxmlformats.org/officeDocument/2006/relationships/image" Target="../media/image20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2.png"/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Relationship Id="rId6" Type="http://schemas.openxmlformats.org/officeDocument/2006/relationships/image" Target="../media/image206.png"/><Relationship Id="rId7" Type="http://schemas.openxmlformats.org/officeDocument/2006/relationships/image" Target="../media/image207.png"/><Relationship Id="rId8" Type="http://schemas.openxmlformats.org/officeDocument/2006/relationships/image" Target="../media/image208.png"/><Relationship Id="rId9" Type="http://schemas.openxmlformats.org/officeDocument/2006/relationships/image" Target="../media/image209.png"/><Relationship Id="rId10" Type="http://schemas.openxmlformats.org/officeDocument/2006/relationships/image" Target="../media/image210.png"/><Relationship Id="rId11" Type="http://schemas.openxmlformats.org/officeDocument/2006/relationships/image" Target="../media/image21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2.png"/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Relationship Id="rId7" Type="http://schemas.openxmlformats.org/officeDocument/2006/relationships/image" Target="../media/image217.png"/><Relationship Id="rId8" Type="http://schemas.openxmlformats.org/officeDocument/2006/relationships/image" Target="../media/image218.png"/><Relationship Id="rId9" Type="http://schemas.openxmlformats.org/officeDocument/2006/relationships/image" Target="../media/image21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0.png"/><Relationship Id="rId3" Type="http://schemas.openxmlformats.org/officeDocument/2006/relationships/image" Target="../media/image221.png"/><Relationship Id="rId4" Type="http://schemas.openxmlformats.org/officeDocument/2006/relationships/image" Target="../media/image222.png"/><Relationship Id="rId5" Type="http://schemas.openxmlformats.org/officeDocument/2006/relationships/image" Target="../media/image223.png"/><Relationship Id="rId6" Type="http://schemas.openxmlformats.org/officeDocument/2006/relationships/image" Target="../media/image224.png"/><Relationship Id="rId7" Type="http://schemas.openxmlformats.org/officeDocument/2006/relationships/image" Target="../media/image225.png"/><Relationship Id="rId8" Type="http://schemas.openxmlformats.org/officeDocument/2006/relationships/image" Target="../media/image226.png"/><Relationship Id="rId9" Type="http://schemas.openxmlformats.org/officeDocument/2006/relationships/image" Target="../media/image227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8.png"/><Relationship Id="rId3" Type="http://schemas.openxmlformats.org/officeDocument/2006/relationships/image" Target="../media/image229.png"/><Relationship Id="rId4" Type="http://schemas.openxmlformats.org/officeDocument/2006/relationships/image" Target="../media/image230.png"/><Relationship Id="rId5" Type="http://schemas.openxmlformats.org/officeDocument/2006/relationships/image" Target="../media/image231.png"/><Relationship Id="rId6" Type="http://schemas.openxmlformats.org/officeDocument/2006/relationships/image" Target="../media/image23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3.png"/><Relationship Id="rId3" Type="http://schemas.openxmlformats.org/officeDocument/2006/relationships/image" Target="../media/image234.png"/><Relationship Id="rId4" Type="http://schemas.openxmlformats.org/officeDocument/2006/relationships/image" Target="../media/image235.png"/><Relationship Id="rId5" Type="http://schemas.openxmlformats.org/officeDocument/2006/relationships/image" Target="../media/image236.png"/><Relationship Id="rId6" Type="http://schemas.openxmlformats.org/officeDocument/2006/relationships/image" Target="../media/image237.png"/><Relationship Id="rId7" Type="http://schemas.openxmlformats.org/officeDocument/2006/relationships/image" Target="../media/image238.png"/><Relationship Id="rId8" Type="http://schemas.openxmlformats.org/officeDocument/2006/relationships/image" Target="../media/image239.png"/><Relationship Id="rId9" Type="http://schemas.openxmlformats.org/officeDocument/2006/relationships/image" Target="../media/image240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1.png"/><Relationship Id="rId3" Type="http://schemas.openxmlformats.org/officeDocument/2006/relationships/image" Target="../media/image242.png"/><Relationship Id="rId4" Type="http://schemas.openxmlformats.org/officeDocument/2006/relationships/image" Target="../media/image243.png"/><Relationship Id="rId5" Type="http://schemas.openxmlformats.org/officeDocument/2006/relationships/image" Target="../media/image244.png"/><Relationship Id="rId6" Type="http://schemas.openxmlformats.org/officeDocument/2006/relationships/image" Target="../media/image245.png"/><Relationship Id="rId7" Type="http://schemas.openxmlformats.org/officeDocument/2006/relationships/image" Target="../media/image246.png"/><Relationship Id="rId8" Type="http://schemas.openxmlformats.org/officeDocument/2006/relationships/image" Target="../media/image247.png"/><Relationship Id="rId9" Type="http://schemas.openxmlformats.org/officeDocument/2006/relationships/image" Target="../media/image248.png"/><Relationship Id="rId10" Type="http://schemas.openxmlformats.org/officeDocument/2006/relationships/image" Target="../media/image249.png"/><Relationship Id="rId11" Type="http://schemas.openxmlformats.org/officeDocument/2006/relationships/image" Target="../media/image250.png"/><Relationship Id="rId12" Type="http://schemas.openxmlformats.org/officeDocument/2006/relationships/image" Target="../media/image251.png"/><Relationship Id="rId13" Type="http://schemas.openxmlformats.org/officeDocument/2006/relationships/image" Target="../media/image252.png"/><Relationship Id="rId14" Type="http://schemas.openxmlformats.org/officeDocument/2006/relationships/image" Target="../media/image253.png"/><Relationship Id="rId15" Type="http://schemas.openxmlformats.org/officeDocument/2006/relationships/image" Target="../media/image254.png"/><Relationship Id="rId16" Type="http://schemas.openxmlformats.org/officeDocument/2006/relationships/image" Target="../media/image255.png"/><Relationship Id="rId17" Type="http://schemas.openxmlformats.org/officeDocument/2006/relationships/image" Target="../media/image256.png"/><Relationship Id="rId18" Type="http://schemas.openxmlformats.org/officeDocument/2006/relationships/image" Target="../media/image257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8.png"/><Relationship Id="rId3" Type="http://schemas.openxmlformats.org/officeDocument/2006/relationships/image" Target="../media/image259.png"/><Relationship Id="rId4" Type="http://schemas.openxmlformats.org/officeDocument/2006/relationships/image" Target="../media/image260.png"/><Relationship Id="rId5" Type="http://schemas.openxmlformats.org/officeDocument/2006/relationships/image" Target="../media/image261.png"/><Relationship Id="rId6" Type="http://schemas.openxmlformats.org/officeDocument/2006/relationships/image" Target="../media/image262.png"/><Relationship Id="rId7" Type="http://schemas.openxmlformats.org/officeDocument/2006/relationships/image" Target="../media/image263.png"/><Relationship Id="rId8" Type="http://schemas.openxmlformats.org/officeDocument/2006/relationships/image" Target="../media/image264.png"/><Relationship Id="rId9" Type="http://schemas.openxmlformats.org/officeDocument/2006/relationships/image" Target="../media/image265.png"/><Relationship Id="rId10" Type="http://schemas.openxmlformats.org/officeDocument/2006/relationships/image" Target="../media/image266.png"/><Relationship Id="rId11" Type="http://schemas.openxmlformats.org/officeDocument/2006/relationships/image" Target="../media/image267.png"/><Relationship Id="rId12" Type="http://schemas.openxmlformats.org/officeDocument/2006/relationships/image" Target="../media/image268.png"/><Relationship Id="rId13" Type="http://schemas.openxmlformats.org/officeDocument/2006/relationships/image" Target="../media/image269.png"/><Relationship Id="rId14" Type="http://schemas.openxmlformats.org/officeDocument/2006/relationships/image" Target="../media/image270.png"/><Relationship Id="rId15" Type="http://schemas.openxmlformats.org/officeDocument/2006/relationships/image" Target="../media/image271.png"/><Relationship Id="rId16" Type="http://schemas.openxmlformats.org/officeDocument/2006/relationships/image" Target="../media/image272.png"/><Relationship Id="rId17" Type="http://schemas.openxmlformats.org/officeDocument/2006/relationships/image" Target="../media/image273.png"/><Relationship Id="rId18" Type="http://schemas.openxmlformats.org/officeDocument/2006/relationships/image" Target="../media/image274.png"/><Relationship Id="rId19" Type="http://schemas.openxmlformats.org/officeDocument/2006/relationships/image" Target="../media/image275.png"/><Relationship Id="rId20" Type="http://schemas.openxmlformats.org/officeDocument/2006/relationships/image" Target="../media/image276.png"/><Relationship Id="rId21" Type="http://schemas.openxmlformats.org/officeDocument/2006/relationships/image" Target="../media/image277.png"/><Relationship Id="rId22" Type="http://schemas.openxmlformats.org/officeDocument/2006/relationships/image" Target="../media/image278.png"/><Relationship Id="rId23" Type="http://schemas.openxmlformats.org/officeDocument/2006/relationships/image" Target="../media/image279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0.png"/><Relationship Id="rId3" Type="http://schemas.openxmlformats.org/officeDocument/2006/relationships/image" Target="../media/image281.png"/><Relationship Id="rId4" Type="http://schemas.openxmlformats.org/officeDocument/2006/relationships/image" Target="../media/image282.png"/><Relationship Id="rId5" Type="http://schemas.openxmlformats.org/officeDocument/2006/relationships/image" Target="../media/image283.png"/><Relationship Id="rId6" Type="http://schemas.openxmlformats.org/officeDocument/2006/relationships/image" Target="../media/image284.png"/><Relationship Id="rId7" Type="http://schemas.openxmlformats.org/officeDocument/2006/relationships/image" Target="../media/image285.png"/><Relationship Id="rId8" Type="http://schemas.openxmlformats.org/officeDocument/2006/relationships/image" Target="../media/image286.png"/><Relationship Id="rId9" Type="http://schemas.openxmlformats.org/officeDocument/2006/relationships/image" Target="../media/image287.png"/><Relationship Id="rId10" Type="http://schemas.openxmlformats.org/officeDocument/2006/relationships/image" Target="../media/image288.png"/><Relationship Id="rId11" Type="http://schemas.openxmlformats.org/officeDocument/2006/relationships/image" Target="../media/image289.png"/><Relationship Id="rId12" Type="http://schemas.openxmlformats.org/officeDocument/2006/relationships/image" Target="../media/image290.png"/><Relationship Id="rId13" Type="http://schemas.openxmlformats.org/officeDocument/2006/relationships/image" Target="../media/image291.png"/><Relationship Id="rId14" Type="http://schemas.openxmlformats.org/officeDocument/2006/relationships/image" Target="../media/image292.png"/><Relationship Id="rId15" Type="http://schemas.openxmlformats.org/officeDocument/2006/relationships/image" Target="../media/image293.png"/><Relationship Id="rId16" Type="http://schemas.openxmlformats.org/officeDocument/2006/relationships/image" Target="../media/image294.png"/><Relationship Id="rId17" Type="http://schemas.openxmlformats.org/officeDocument/2006/relationships/image" Target="../media/image295.png"/><Relationship Id="rId18" Type="http://schemas.openxmlformats.org/officeDocument/2006/relationships/image" Target="../media/image296.png"/><Relationship Id="rId19" Type="http://schemas.openxmlformats.org/officeDocument/2006/relationships/image" Target="../media/image297.png"/><Relationship Id="rId20" Type="http://schemas.openxmlformats.org/officeDocument/2006/relationships/image" Target="../media/image298.png"/><Relationship Id="rId21" Type="http://schemas.openxmlformats.org/officeDocument/2006/relationships/image" Target="../media/image299.png"/><Relationship Id="rId22" Type="http://schemas.openxmlformats.org/officeDocument/2006/relationships/image" Target="../media/image300.png"/><Relationship Id="rId23" Type="http://schemas.openxmlformats.org/officeDocument/2006/relationships/image" Target="../media/image301.png"/><Relationship Id="rId24" Type="http://schemas.openxmlformats.org/officeDocument/2006/relationships/image" Target="../media/image302.png"/><Relationship Id="rId25" Type="http://schemas.openxmlformats.org/officeDocument/2006/relationships/image" Target="../media/image303.png"/><Relationship Id="rId26" Type="http://schemas.openxmlformats.org/officeDocument/2006/relationships/image" Target="../media/image304.png"/><Relationship Id="rId27" Type="http://schemas.openxmlformats.org/officeDocument/2006/relationships/image" Target="../media/image305.png"/><Relationship Id="rId28" Type="http://schemas.openxmlformats.org/officeDocument/2006/relationships/image" Target="../media/image306.png"/><Relationship Id="rId29" Type="http://schemas.openxmlformats.org/officeDocument/2006/relationships/image" Target="../media/image307.png"/><Relationship Id="rId30" Type="http://schemas.openxmlformats.org/officeDocument/2006/relationships/image" Target="../media/image308.png"/><Relationship Id="rId31" Type="http://schemas.openxmlformats.org/officeDocument/2006/relationships/image" Target="../media/image309.png"/><Relationship Id="rId32" Type="http://schemas.openxmlformats.org/officeDocument/2006/relationships/image" Target="../media/image310.png"/><Relationship Id="rId33" Type="http://schemas.openxmlformats.org/officeDocument/2006/relationships/image" Target="../media/image311.png"/><Relationship Id="rId34" Type="http://schemas.openxmlformats.org/officeDocument/2006/relationships/image" Target="../media/image312.png"/><Relationship Id="rId35" Type="http://schemas.openxmlformats.org/officeDocument/2006/relationships/image" Target="../media/image313.png"/><Relationship Id="rId36" Type="http://schemas.openxmlformats.org/officeDocument/2006/relationships/image" Target="../media/image314.png"/><Relationship Id="rId37" Type="http://schemas.openxmlformats.org/officeDocument/2006/relationships/image" Target="../media/image315.png"/><Relationship Id="rId38" Type="http://schemas.openxmlformats.org/officeDocument/2006/relationships/image" Target="../media/image316.png"/><Relationship Id="rId39" Type="http://schemas.openxmlformats.org/officeDocument/2006/relationships/image" Target="../media/image317.png"/><Relationship Id="rId40" Type="http://schemas.openxmlformats.org/officeDocument/2006/relationships/image" Target="../media/image318.png"/><Relationship Id="rId41" Type="http://schemas.openxmlformats.org/officeDocument/2006/relationships/image" Target="../media/image319.png"/><Relationship Id="rId42" Type="http://schemas.openxmlformats.org/officeDocument/2006/relationships/image" Target="../media/image320.png"/><Relationship Id="rId43" Type="http://schemas.openxmlformats.org/officeDocument/2006/relationships/image" Target="../media/image321.png"/><Relationship Id="rId44" Type="http://schemas.openxmlformats.org/officeDocument/2006/relationships/image" Target="../media/image322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3.png"/><Relationship Id="rId3" Type="http://schemas.openxmlformats.org/officeDocument/2006/relationships/image" Target="../media/image324.png"/><Relationship Id="rId4" Type="http://schemas.openxmlformats.org/officeDocument/2006/relationships/image" Target="../media/image325.png"/><Relationship Id="rId5" Type="http://schemas.openxmlformats.org/officeDocument/2006/relationships/image" Target="../media/image326.png"/><Relationship Id="rId6" Type="http://schemas.openxmlformats.org/officeDocument/2006/relationships/image" Target="../media/image327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8.png"/><Relationship Id="rId3" Type="http://schemas.openxmlformats.org/officeDocument/2006/relationships/image" Target="../media/image329.png"/><Relationship Id="rId4" Type="http://schemas.openxmlformats.org/officeDocument/2006/relationships/image" Target="../media/image330.png"/><Relationship Id="rId5" Type="http://schemas.openxmlformats.org/officeDocument/2006/relationships/image" Target="../media/image331.png"/><Relationship Id="rId6" Type="http://schemas.openxmlformats.org/officeDocument/2006/relationships/image" Target="../media/image332.png"/><Relationship Id="rId7" Type="http://schemas.openxmlformats.org/officeDocument/2006/relationships/image" Target="../media/image333.png"/><Relationship Id="rId8" Type="http://schemas.openxmlformats.org/officeDocument/2006/relationships/image" Target="../media/image334.png"/><Relationship Id="rId9" Type="http://schemas.openxmlformats.org/officeDocument/2006/relationships/image" Target="../media/image335.png"/><Relationship Id="rId10" Type="http://schemas.openxmlformats.org/officeDocument/2006/relationships/image" Target="../media/image336.png"/><Relationship Id="rId11" Type="http://schemas.openxmlformats.org/officeDocument/2006/relationships/image" Target="../media/image337.png"/><Relationship Id="rId12" Type="http://schemas.openxmlformats.org/officeDocument/2006/relationships/image" Target="../media/image338.png"/><Relationship Id="rId13" Type="http://schemas.openxmlformats.org/officeDocument/2006/relationships/image" Target="../media/image339.png"/><Relationship Id="rId14" Type="http://schemas.openxmlformats.org/officeDocument/2006/relationships/image" Target="../media/image340.png"/><Relationship Id="rId15" Type="http://schemas.openxmlformats.org/officeDocument/2006/relationships/image" Target="../media/image341.png"/><Relationship Id="rId16" Type="http://schemas.openxmlformats.org/officeDocument/2006/relationships/image" Target="../media/image342.png"/><Relationship Id="rId17" Type="http://schemas.openxmlformats.org/officeDocument/2006/relationships/image" Target="../media/image343.png"/><Relationship Id="rId18" Type="http://schemas.openxmlformats.org/officeDocument/2006/relationships/image" Target="../media/image344.png"/><Relationship Id="rId19" Type="http://schemas.openxmlformats.org/officeDocument/2006/relationships/image" Target="../media/image345.png"/><Relationship Id="rId20" Type="http://schemas.openxmlformats.org/officeDocument/2006/relationships/image" Target="../media/image346.png"/><Relationship Id="rId21" Type="http://schemas.openxmlformats.org/officeDocument/2006/relationships/image" Target="../media/image347.png"/><Relationship Id="rId22" Type="http://schemas.openxmlformats.org/officeDocument/2006/relationships/image" Target="../media/image348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9.png"/><Relationship Id="rId3" Type="http://schemas.openxmlformats.org/officeDocument/2006/relationships/image" Target="../media/image350.png"/><Relationship Id="rId4" Type="http://schemas.openxmlformats.org/officeDocument/2006/relationships/image" Target="../media/image351.png"/><Relationship Id="rId5" Type="http://schemas.openxmlformats.org/officeDocument/2006/relationships/image" Target="../media/image352.png"/><Relationship Id="rId6" Type="http://schemas.openxmlformats.org/officeDocument/2006/relationships/image" Target="../media/image353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4.png"/><Relationship Id="rId3" Type="http://schemas.openxmlformats.org/officeDocument/2006/relationships/image" Target="../media/image355.png"/><Relationship Id="rId4" Type="http://schemas.openxmlformats.org/officeDocument/2006/relationships/image" Target="../media/image356.png"/><Relationship Id="rId5" Type="http://schemas.openxmlformats.org/officeDocument/2006/relationships/image" Target="../media/image357.png"/><Relationship Id="rId6" Type="http://schemas.openxmlformats.org/officeDocument/2006/relationships/image" Target="../media/image358.png"/><Relationship Id="rId7" Type="http://schemas.openxmlformats.org/officeDocument/2006/relationships/image" Target="../media/image359.png"/><Relationship Id="rId8" Type="http://schemas.openxmlformats.org/officeDocument/2006/relationships/image" Target="../media/image360.png"/><Relationship Id="rId9" Type="http://schemas.openxmlformats.org/officeDocument/2006/relationships/image" Target="../media/image361.png"/><Relationship Id="rId10" Type="http://schemas.openxmlformats.org/officeDocument/2006/relationships/image" Target="../media/image362.png"/><Relationship Id="rId11" Type="http://schemas.openxmlformats.org/officeDocument/2006/relationships/image" Target="../media/image363.png"/><Relationship Id="rId12" Type="http://schemas.openxmlformats.org/officeDocument/2006/relationships/image" Target="../media/image364.png"/><Relationship Id="rId13" Type="http://schemas.openxmlformats.org/officeDocument/2006/relationships/image" Target="../media/image365.png"/><Relationship Id="rId14" Type="http://schemas.openxmlformats.org/officeDocument/2006/relationships/image" Target="../media/image366.png"/><Relationship Id="rId15" Type="http://schemas.openxmlformats.org/officeDocument/2006/relationships/image" Target="../media/image367.png"/><Relationship Id="rId16" Type="http://schemas.openxmlformats.org/officeDocument/2006/relationships/image" Target="../media/image368.png"/><Relationship Id="rId17" Type="http://schemas.openxmlformats.org/officeDocument/2006/relationships/image" Target="../media/image369.png"/><Relationship Id="rId18" Type="http://schemas.openxmlformats.org/officeDocument/2006/relationships/image" Target="../media/image37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1.png"/><Relationship Id="rId3" Type="http://schemas.openxmlformats.org/officeDocument/2006/relationships/image" Target="../media/image372.png"/><Relationship Id="rId4" Type="http://schemas.openxmlformats.org/officeDocument/2006/relationships/image" Target="../media/image373.png"/><Relationship Id="rId5" Type="http://schemas.openxmlformats.org/officeDocument/2006/relationships/image" Target="../media/image374.png"/><Relationship Id="rId6" Type="http://schemas.openxmlformats.org/officeDocument/2006/relationships/image" Target="../media/image375.png"/><Relationship Id="rId7" Type="http://schemas.openxmlformats.org/officeDocument/2006/relationships/image" Target="../media/image376.png"/><Relationship Id="rId8" Type="http://schemas.openxmlformats.org/officeDocument/2006/relationships/image" Target="../media/image377.png"/><Relationship Id="rId9" Type="http://schemas.openxmlformats.org/officeDocument/2006/relationships/image" Target="../media/image378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9.png"/><Relationship Id="rId3" Type="http://schemas.openxmlformats.org/officeDocument/2006/relationships/image" Target="../media/image380.png"/><Relationship Id="rId4" Type="http://schemas.openxmlformats.org/officeDocument/2006/relationships/image" Target="../media/image381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2.png"/><Relationship Id="rId3" Type="http://schemas.openxmlformats.org/officeDocument/2006/relationships/image" Target="../media/image383.png"/><Relationship Id="rId4" Type="http://schemas.openxmlformats.org/officeDocument/2006/relationships/image" Target="../media/image384.png"/><Relationship Id="rId5" Type="http://schemas.openxmlformats.org/officeDocument/2006/relationships/image" Target="../media/image385.png"/><Relationship Id="rId6" Type="http://schemas.openxmlformats.org/officeDocument/2006/relationships/image" Target="../media/image386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7.png"/><Relationship Id="rId3" Type="http://schemas.openxmlformats.org/officeDocument/2006/relationships/image" Target="../media/image388.png"/><Relationship Id="rId4" Type="http://schemas.openxmlformats.org/officeDocument/2006/relationships/image" Target="../media/image389.png"/><Relationship Id="rId5" Type="http://schemas.openxmlformats.org/officeDocument/2006/relationships/image" Target="../media/image390.png"/><Relationship Id="rId6" Type="http://schemas.openxmlformats.org/officeDocument/2006/relationships/image" Target="../media/image39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031606"/>
            <a:ext cx="18285714" cy="11610619"/>
            <a:chOff x="0" y="1031606"/>
            <a:chExt cx="18285714" cy="11610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2206" y="-4952084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1606"/>
              <a:ext cx="18285714" cy="11610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31399" y="6995003"/>
            <a:ext cx="1361311" cy="21429"/>
            <a:chOff x="13431399" y="6995003"/>
            <a:chExt cx="1361311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431399" y="6995003"/>
              <a:ext cx="1361311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8962" y="2635486"/>
            <a:ext cx="9697990" cy="378601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82024" y="3684776"/>
            <a:ext cx="862031" cy="107143"/>
            <a:chOff x="1082024" y="3684776"/>
            <a:chExt cx="862031" cy="10714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082024" y="3684776"/>
              <a:ext cx="862031" cy="10714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558288" y="6174593"/>
            <a:ext cx="2828942" cy="34875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104762"/>
            <a:ext cx="18285714" cy="7025359"/>
            <a:chOff x="0" y="2104762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407918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04762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5714" y="2104762"/>
            <a:ext cx="4802185" cy="7025359"/>
            <a:chOff x="13485714" y="2104762"/>
            <a:chExt cx="4802185" cy="702535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85714" y="2104762"/>
              <a:ext cx="4802185" cy="702535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34544" y="5675351"/>
            <a:ext cx="6971597" cy="21429"/>
            <a:chOff x="5634544" y="5675351"/>
            <a:chExt cx="6971597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34544" y="5675351"/>
              <a:ext cx="6971597" cy="2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29083" y="5627374"/>
            <a:ext cx="6971597" cy="21429"/>
            <a:chOff x="1329083" y="5627374"/>
            <a:chExt cx="6971597" cy="2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329083" y="5627374"/>
              <a:ext cx="6971597" cy="2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40005" y="5692328"/>
            <a:ext cx="6971597" cy="21429"/>
            <a:chOff x="10140005" y="5692328"/>
            <a:chExt cx="6971597" cy="2142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10140005" y="5692328"/>
              <a:ext cx="6971597" cy="21429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549852" y="3865670"/>
            <a:ext cx="775387" cy="115140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048248" y="3678820"/>
            <a:ext cx="790463" cy="126115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57299" y="3678820"/>
            <a:ext cx="799987" cy="125163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36600" y="3730994"/>
            <a:ext cx="809510" cy="125163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58023" y="4912298"/>
            <a:ext cx="5209237" cy="268393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6812" y="4730098"/>
            <a:ext cx="4593408" cy="32362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25460" y="4730098"/>
            <a:ext cx="4795504" cy="320530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497879" y="4912298"/>
            <a:ext cx="4911551" cy="2131656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42747" y="103115"/>
            <a:ext cx="12002124" cy="17805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563561"/>
            <a:ext cx="18285714" cy="7025359"/>
            <a:chOff x="0" y="2563561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949118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63561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496287" y="6080813"/>
            <a:ext cx="6971597" cy="21429"/>
            <a:chOff x="8496287" y="6080813"/>
            <a:chExt cx="6971597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8496287" y="6080813"/>
              <a:ext cx="6971597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546854" y="5960300"/>
            <a:ext cx="6971597" cy="21429"/>
            <a:chOff x="2546854" y="5960300"/>
            <a:chExt cx="6971597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546854" y="5960300"/>
              <a:ext cx="6971597" cy="2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947370" y="2958166"/>
            <a:ext cx="790463" cy="126115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48268" y="2941603"/>
            <a:ext cx="799987" cy="125163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9626" y="2941603"/>
            <a:ext cx="809510" cy="125163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6295" y="4373781"/>
            <a:ext cx="5295226" cy="273469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53832" y="4312098"/>
            <a:ext cx="5895026" cy="390860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80158" y="4312097"/>
            <a:ext cx="5578236" cy="333717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85681" y="103115"/>
            <a:ext cx="11921353" cy="178051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01902" y="1326908"/>
            <a:ext cx="8050969" cy="10514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71429"/>
            <a:ext cx="18314862" cy="14286"/>
            <a:chOff x="0" y="1671429"/>
            <a:chExt cx="18314862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1429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711073"/>
            <a:ext cx="18314862" cy="14286"/>
            <a:chOff x="0" y="8711073"/>
            <a:chExt cx="18314862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11073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71437" y="5208482"/>
            <a:ext cx="6971987" cy="21429"/>
            <a:chOff x="5671437" y="5208482"/>
            <a:chExt cx="6971987" cy="2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71437" y="5208482"/>
              <a:ext cx="6971987" cy="2142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3305" y="145924"/>
            <a:ext cx="8534486" cy="178051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4389" y="2712107"/>
            <a:ext cx="2031095" cy="177041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11940" y="4157504"/>
            <a:ext cx="9487312" cy="288541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29666" y="1679522"/>
            <a:ext cx="4684732" cy="174101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629666" y="5069007"/>
            <a:ext cx="4684732" cy="174101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66222" y="2793791"/>
            <a:ext cx="7869293" cy="197134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64460" y="6069812"/>
            <a:ext cx="8118760" cy="242837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52831" y="9091331"/>
            <a:ext cx="14205600" cy="8626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373861" y="1685714"/>
            <a:ext cx="5223776" cy="7025359"/>
            <a:chOff x="4373861" y="1685714"/>
            <a:chExt cx="5223776" cy="702535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3861" y="1685714"/>
              <a:ext cx="5223776" cy="702535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524" y="1684438"/>
            <a:ext cx="4554814" cy="7031124"/>
            <a:chOff x="9524" y="1684438"/>
            <a:chExt cx="4554814" cy="703112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24" y="1684438"/>
              <a:ext cx="4554814" cy="703112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9154" y="4881850"/>
            <a:ext cx="7043108" cy="612740"/>
            <a:chOff x="1349154" y="4881850"/>
            <a:chExt cx="7043108" cy="61274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349154" y="4881850"/>
              <a:ext cx="7043108" cy="61274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999546" y="1674914"/>
            <a:ext cx="4554814" cy="7031124"/>
            <a:chOff x="8999546" y="1674914"/>
            <a:chExt cx="4554814" cy="703112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99546" y="1674914"/>
              <a:ext cx="4554814" cy="703112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336669" y="4903404"/>
            <a:ext cx="7048120" cy="612740"/>
            <a:chOff x="10336669" y="4903404"/>
            <a:chExt cx="7048120" cy="61274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10336669" y="4903404"/>
              <a:ext cx="7048120" cy="61274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779237" y="4891374"/>
            <a:ext cx="7024060" cy="612740"/>
            <a:chOff x="5779237" y="4891374"/>
            <a:chExt cx="7024060" cy="6127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5779237" y="4891374"/>
              <a:ext cx="7024060" cy="61274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52170" y="3501489"/>
            <a:ext cx="3069521" cy="3069521"/>
            <a:chOff x="752170" y="3501489"/>
            <a:chExt cx="3069521" cy="306952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170" y="3501489"/>
              <a:ext cx="3069521" cy="306952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831509" y="3978281"/>
            <a:ext cx="2308480" cy="2329153"/>
            <a:chOff x="5831509" y="3978281"/>
            <a:chExt cx="2308480" cy="232915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31509" y="3978281"/>
              <a:ext cx="2308480" cy="232915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627259" y="4112282"/>
            <a:ext cx="2165552" cy="2172224"/>
            <a:chOff x="10627259" y="4112282"/>
            <a:chExt cx="2165552" cy="2172224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27259" y="4112282"/>
              <a:ext cx="2165552" cy="217222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692250" y="3731035"/>
            <a:ext cx="2823645" cy="2823645"/>
            <a:chOff x="14692250" y="3731035"/>
            <a:chExt cx="2823645" cy="2823645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692250" y="3731035"/>
              <a:ext cx="2823645" cy="2823645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59329" y="328119"/>
            <a:ext cx="7375610" cy="1780514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72246" y="6882297"/>
            <a:ext cx="4255966" cy="2076604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321046" y="7231170"/>
            <a:ext cx="3542175" cy="1405299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056698" y="7231170"/>
            <a:ext cx="3120985" cy="1405299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4881833" y="7204893"/>
            <a:ext cx="2492385" cy="14333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322283"/>
            <a:ext cx="18285714" cy="8566439"/>
            <a:chOff x="0" y="1322283"/>
            <a:chExt cx="18285714" cy="85664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2960937"/>
              <a:ext cx="36571429" cy="1713287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22283"/>
              <a:ext cx="18285714" cy="85664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750125" y="1606015"/>
            <a:ext cx="10833584" cy="703759"/>
            <a:chOff x="3750125" y="1606015"/>
            <a:chExt cx="10833584" cy="70375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0125" y="1606015"/>
              <a:ext cx="10833584" cy="70375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011779" y="2623759"/>
            <a:ext cx="6171429" cy="1136842"/>
            <a:chOff x="2011779" y="2623759"/>
            <a:chExt cx="6171429" cy="113684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1779" y="2623759"/>
              <a:ext cx="6171429" cy="113684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115730" y="2629045"/>
            <a:ext cx="6114046" cy="1126272"/>
            <a:chOff x="10115730" y="2629045"/>
            <a:chExt cx="6114046" cy="11262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15730" y="2629045"/>
              <a:ext cx="6114046" cy="11262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011779" y="3891729"/>
            <a:ext cx="6171429" cy="733835"/>
            <a:chOff x="2011779" y="3891729"/>
            <a:chExt cx="6171429" cy="73383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1779" y="3891729"/>
              <a:ext cx="6171429" cy="73383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115730" y="3891729"/>
            <a:ext cx="6171429" cy="733835"/>
            <a:chOff x="10115730" y="3891729"/>
            <a:chExt cx="6171429" cy="73383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15730" y="3891729"/>
              <a:ext cx="6171429" cy="73383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987719" y="5028571"/>
            <a:ext cx="6171429" cy="733835"/>
            <a:chOff x="1987719" y="5028571"/>
            <a:chExt cx="6171429" cy="73383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87719" y="5028571"/>
              <a:ext cx="6171429" cy="73383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115730" y="5028571"/>
            <a:ext cx="6171429" cy="733835"/>
            <a:chOff x="10115730" y="5028571"/>
            <a:chExt cx="6171429" cy="733835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15730" y="5028571"/>
              <a:ext cx="6171429" cy="73383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011779" y="6123308"/>
            <a:ext cx="6171429" cy="733835"/>
            <a:chOff x="2011779" y="6123308"/>
            <a:chExt cx="6171429" cy="73383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1779" y="6123308"/>
              <a:ext cx="6171429" cy="73383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115730" y="6123308"/>
            <a:ext cx="6171429" cy="733835"/>
            <a:chOff x="10115730" y="6123308"/>
            <a:chExt cx="6171429" cy="733835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15730" y="6123308"/>
              <a:ext cx="6171429" cy="73383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011779" y="7266165"/>
            <a:ext cx="6171429" cy="1136842"/>
            <a:chOff x="2011779" y="7266165"/>
            <a:chExt cx="6171429" cy="1136842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11779" y="7266165"/>
              <a:ext cx="6171429" cy="113684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0115730" y="7266165"/>
            <a:ext cx="6171429" cy="1136842"/>
            <a:chOff x="10115730" y="7266165"/>
            <a:chExt cx="6171429" cy="1136842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15730" y="7266165"/>
              <a:ext cx="6171429" cy="1136842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011779" y="8800000"/>
            <a:ext cx="6171429" cy="733835"/>
            <a:chOff x="2011779" y="8800000"/>
            <a:chExt cx="6171429" cy="733835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11779" y="8800000"/>
              <a:ext cx="6171429" cy="73383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0115730" y="8800000"/>
            <a:ext cx="6171429" cy="733835"/>
            <a:chOff x="10115730" y="8800000"/>
            <a:chExt cx="6171429" cy="73383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15730" y="8800000"/>
              <a:ext cx="6171429" cy="733835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4460140" y="8510276"/>
            <a:ext cx="1255660" cy="252130"/>
            <a:chOff x="4460140" y="8510276"/>
            <a:chExt cx="1255660" cy="252130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-10800000">
              <a:off x="4460140" y="8510276"/>
              <a:ext cx="1255660" cy="25213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4486807" y="5841704"/>
            <a:ext cx="1255660" cy="252130"/>
            <a:chOff x="4486807" y="5841704"/>
            <a:chExt cx="1255660" cy="25213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-10800000">
              <a:off x="4486807" y="5841704"/>
              <a:ext cx="1255660" cy="252130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4505854" y="6975038"/>
            <a:ext cx="1255660" cy="252130"/>
            <a:chOff x="4505854" y="6975038"/>
            <a:chExt cx="1255660" cy="252130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-10800000">
              <a:off x="4505854" y="6975038"/>
              <a:ext cx="1255660" cy="252130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4486807" y="4736942"/>
            <a:ext cx="1255660" cy="252130"/>
            <a:chOff x="4486807" y="4736942"/>
            <a:chExt cx="1255660" cy="252130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-10800000">
              <a:off x="4486807" y="4736942"/>
              <a:ext cx="1255660" cy="252130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2573614" y="4720802"/>
            <a:ext cx="1255660" cy="252130"/>
            <a:chOff x="12573614" y="4720802"/>
            <a:chExt cx="1255660" cy="252130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-10800000">
              <a:off x="12573614" y="4720802"/>
              <a:ext cx="1255660" cy="252130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2573614" y="5852130"/>
            <a:ext cx="1255660" cy="252130"/>
            <a:chOff x="12573614" y="5852130"/>
            <a:chExt cx="1255660" cy="252130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-10800000">
              <a:off x="12573614" y="5852130"/>
              <a:ext cx="1255660" cy="252130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2573614" y="6985464"/>
            <a:ext cx="1255660" cy="252130"/>
            <a:chOff x="12573614" y="6985464"/>
            <a:chExt cx="1255660" cy="252130"/>
          </a:xfrm>
        </p:grpSpPr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rot="-10800000">
              <a:off x="12573614" y="6985464"/>
              <a:ext cx="1255660" cy="252130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2573614" y="8500251"/>
            <a:ext cx="1255660" cy="252130"/>
            <a:chOff x="12573614" y="8500251"/>
            <a:chExt cx="1255660" cy="252130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-10800000">
              <a:off x="12573614" y="8500251"/>
              <a:ext cx="1255660" cy="252130"/>
            </a:xfrm>
            <a:prstGeom prst="rect">
              <a:avLst/>
            </a:prstGeom>
          </p:spPr>
        </p:pic>
      </p:grpSp>
      <p:pic>
        <p:nvPicPr>
          <p:cNvPr id="69" name="Object 6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937309" y="-32783"/>
            <a:ext cx="7542781" cy="1780515"/>
          </a:xfrm>
          <a:prstGeom prst="rect">
            <a:avLst/>
          </a:prstGeom>
        </p:spPr>
      </p:pic>
      <p:pic>
        <p:nvPicPr>
          <p:cNvPr id="70" name="Object 6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896177" y="1461254"/>
            <a:ext cx="4846293" cy="1151626"/>
          </a:xfrm>
          <a:prstGeom prst="rect">
            <a:avLst/>
          </a:prstGeom>
        </p:spPr>
      </p:pic>
      <p:pic>
        <p:nvPicPr>
          <p:cNvPr id="71" name="Object 70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383638" y="2554279"/>
            <a:ext cx="5664787" cy="1442063"/>
          </a:xfrm>
          <a:prstGeom prst="rect">
            <a:avLst/>
          </a:prstGeom>
        </p:spPr>
      </p:pic>
      <p:pic>
        <p:nvPicPr>
          <p:cNvPr id="72" name="Object 7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0301927" y="2569508"/>
            <a:ext cx="5774177" cy="1442063"/>
          </a:xfrm>
          <a:prstGeom prst="rect">
            <a:avLst/>
          </a:prstGeom>
        </p:spPr>
      </p:pic>
      <p:pic>
        <p:nvPicPr>
          <p:cNvPr id="73" name="Object 72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2735624" y="3815167"/>
            <a:ext cx="5044479" cy="1037584"/>
          </a:xfrm>
          <a:prstGeom prst="rect">
            <a:avLst/>
          </a:prstGeom>
        </p:spPr>
      </p:pic>
      <p:pic>
        <p:nvPicPr>
          <p:cNvPr id="74" name="Object 73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688289" y="5027440"/>
            <a:ext cx="6824962" cy="832572"/>
          </a:xfrm>
          <a:prstGeom prst="rect">
            <a:avLst/>
          </a:prstGeom>
        </p:spPr>
      </p:pic>
      <p:pic>
        <p:nvPicPr>
          <p:cNvPr id="75" name="Object 74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100115" y="6029609"/>
            <a:ext cx="2411279" cy="1056413"/>
          </a:xfrm>
          <a:prstGeom prst="rect">
            <a:avLst/>
          </a:prstGeom>
        </p:spPr>
      </p:pic>
      <p:pic>
        <p:nvPicPr>
          <p:cNvPr id="76" name="Object 75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197252" y="7184588"/>
            <a:ext cx="6166117" cy="1487898"/>
          </a:xfrm>
          <a:prstGeom prst="rect">
            <a:avLst/>
          </a:prstGeom>
        </p:spPr>
      </p:pic>
      <p:pic>
        <p:nvPicPr>
          <p:cNvPr id="77" name="Object 76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826638" y="8731085"/>
            <a:ext cx="4924936" cy="1037584"/>
          </a:xfrm>
          <a:prstGeom prst="rect">
            <a:avLst/>
          </a:prstGeom>
        </p:spPr>
      </p:pic>
      <p:pic>
        <p:nvPicPr>
          <p:cNvPr id="78" name="Object 77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0631918" y="3815171"/>
            <a:ext cx="5482070" cy="1037584"/>
          </a:xfrm>
          <a:prstGeom prst="rect">
            <a:avLst/>
          </a:prstGeom>
        </p:spPr>
      </p:pic>
      <p:pic>
        <p:nvPicPr>
          <p:cNvPr id="79" name="Object 78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0874482" y="4971546"/>
            <a:ext cx="4921994" cy="1037584"/>
          </a:xfrm>
          <a:prstGeom prst="rect">
            <a:avLst/>
          </a:prstGeom>
        </p:spPr>
      </p:pic>
      <p:pic>
        <p:nvPicPr>
          <p:cNvPr id="80" name="Object 79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2277867" y="6029612"/>
            <a:ext cx="2103822" cy="1056413"/>
          </a:xfrm>
          <a:prstGeom prst="rect">
            <a:avLst/>
          </a:prstGeom>
        </p:spPr>
      </p:pic>
      <p:pic>
        <p:nvPicPr>
          <p:cNvPr id="81" name="Object 80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9696085" y="7181545"/>
            <a:ext cx="7029013" cy="1465813"/>
          </a:xfrm>
          <a:prstGeom prst="rect">
            <a:avLst/>
          </a:prstGeom>
        </p:spPr>
      </p:pic>
      <p:pic>
        <p:nvPicPr>
          <p:cNvPr id="82" name="Object 81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0967380" y="8742485"/>
            <a:ext cx="4800736" cy="10375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11130"/>
            <a:ext cx="18285714" cy="7025359"/>
            <a:chOff x="0" y="1611130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901549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11130"/>
              <a:ext cx="18285714" cy="7025359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172318" y="553383"/>
            <a:ext cx="32630351" cy="1010526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5890" y="96235"/>
            <a:ext cx="7972895" cy="1780514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55017" y="1892127"/>
            <a:ext cx="7435877" cy="105726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660838" y="2478202"/>
            <a:ext cx="2109516" cy="6984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11130"/>
            <a:ext cx="18285714" cy="7742253"/>
            <a:chOff x="0" y="1611130"/>
            <a:chExt cx="18285714" cy="774225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2259997"/>
              <a:ext cx="36571429" cy="1548450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11130"/>
              <a:ext cx="18285714" cy="7742253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5864" y="2865254"/>
            <a:ext cx="13373987" cy="626355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4917" y="145924"/>
            <a:ext cx="8045352" cy="1780514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57142" y="1721299"/>
            <a:ext cx="10047585" cy="140232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42" y="9372203"/>
            <a:ext cx="3466108" cy="10200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8203008"/>
            <a:chOff x="0" y="1685714"/>
            <a:chExt cx="18285714" cy="82030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2415789"/>
              <a:ext cx="36571429" cy="1640601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82030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132832" y="5685025"/>
            <a:ext cx="8020050" cy="21429"/>
            <a:chOff x="5132832" y="5685025"/>
            <a:chExt cx="8020050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132832" y="5685025"/>
              <a:ext cx="8020050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220231" y="3059443"/>
            <a:ext cx="6990471" cy="755993"/>
            <a:chOff x="10220231" y="3059443"/>
            <a:chExt cx="6990471" cy="75599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0231" y="3059443"/>
              <a:ext cx="6990471" cy="75599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220231" y="4386864"/>
            <a:ext cx="6990471" cy="755993"/>
            <a:chOff x="10220231" y="4386864"/>
            <a:chExt cx="6990471" cy="75599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20231" y="4386864"/>
              <a:ext cx="6990471" cy="75599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220231" y="5816040"/>
            <a:ext cx="6990471" cy="755993"/>
            <a:chOff x="10220231" y="5816040"/>
            <a:chExt cx="6990471" cy="75599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20231" y="5816040"/>
              <a:ext cx="6990471" cy="75599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220231" y="8606315"/>
            <a:ext cx="6990471" cy="755993"/>
            <a:chOff x="10220231" y="8606315"/>
            <a:chExt cx="6990471" cy="75599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20231" y="8606315"/>
              <a:ext cx="6990471" cy="75599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220231" y="7271276"/>
            <a:ext cx="6990471" cy="755993"/>
            <a:chOff x="10220231" y="7271276"/>
            <a:chExt cx="6990471" cy="75599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20231" y="7271276"/>
              <a:ext cx="6990471" cy="75599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030918" y="3941373"/>
            <a:ext cx="1369098" cy="341334"/>
            <a:chOff x="13030918" y="3941373"/>
            <a:chExt cx="1369098" cy="34133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13030918" y="3941373"/>
              <a:ext cx="1369098" cy="34133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030918" y="5378465"/>
            <a:ext cx="1369098" cy="341334"/>
            <a:chOff x="13030918" y="5378465"/>
            <a:chExt cx="1369098" cy="341334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0800000">
              <a:off x="13030918" y="5378465"/>
              <a:ext cx="1369098" cy="34133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3030918" y="8192800"/>
            <a:ext cx="1369098" cy="341334"/>
            <a:chOff x="13030918" y="8192800"/>
            <a:chExt cx="1369098" cy="341334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0800000">
              <a:off x="13030918" y="8192800"/>
              <a:ext cx="1369098" cy="34133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030918" y="6814133"/>
            <a:ext cx="1369098" cy="341334"/>
            <a:chOff x="13030918" y="6814133"/>
            <a:chExt cx="1369098" cy="34133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0800000">
              <a:off x="13030918" y="6814133"/>
              <a:ext cx="1369098" cy="341334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58900" y="3777510"/>
            <a:ext cx="5509190" cy="1813942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36084" y="1660985"/>
            <a:ext cx="5863450" cy="1585897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91110" y="328119"/>
            <a:ext cx="8072400" cy="1780514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1307" y="5446879"/>
            <a:ext cx="8570254" cy="1650292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541326" y="3044079"/>
            <a:ext cx="8195248" cy="862648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269879" y="4353897"/>
            <a:ext cx="8568067" cy="963962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335369" y="5783073"/>
            <a:ext cx="4841152" cy="963962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180093" y="7238309"/>
            <a:ext cx="4996419" cy="963962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693204" y="8597408"/>
            <a:ext cx="6163267" cy="9639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71429"/>
            <a:ext cx="18314862" cy="14286"/>
            <a:chOff x="0" y="1671429"/>
            <a:chExt cx="18314862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1429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711073"/>
            <a:ext cx="18314862" cy="14286"/>
            <a:chOff x="0" y="8711073"/>
            <a:chExt cx="18314862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11073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71437" y="5208482"/>
            <a:ext cx="6971987" cy="21429"/>
            <a:chOff x="5671437" y="5208482"/>
            <a:chExt cx="6971987" cy="2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71437" y="5208482"/>
              <a:ext cx="6971987" cy="2142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6424" y="328119"/>
            <a:ext cx="7078990" cy="178051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8720" y="2903997"/>
            <a:ext cx="5719886" cy="178051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59755" y="2903997"/>
            <a:ext cx="5719885" cy="178051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357" y="4761327"/>
            <a:ext cx="9040834" cy="263508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03867" y="4508696"/>
            <a:ext cx="9096825" cy="337266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99708" y="7495315"/>
            <a:ext cx="1832860" cy="103758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293239" y="7495315"/>
            <a:ext cx="4633641" cy="10375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980892"/>
            <a:chOff x="0" y="1685714"/>
            <a:chExt cx="18285714" cy="7980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2304731"/>
              <a:ext cx="36571429" cy="15961783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9808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152411" y="5665446"/>
            <a:ext cx="7980892" cy="21429"/>
            <a:chOff x="5152411" y="5665446"/>
            <a:chExt cx="7980892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152411" y="5665446"/>
              <a:ext cx="7980892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3443" y="1649719"/>
            <a:ext cx="4577723" cy="178051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5648" y="121864"/>
            <a:ext cx="10373962" cy="178051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64855" y="2995441"/>
            <a:ext cx="9754114" cy="658980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42442" y="1649719"/>
            <a:ext cx="4577723" cy="178051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80612" y="3606136"/>
            <a:ext cx="9698561" cy="50473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031606"/>
            <a:ext cx="18285714" cy="11610619"/>
            <a:chOff x="0" y="1031606"/>
            <a:chExt cx="18285714" cy="11610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2206" y="-4952084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1606"/>
              <a:ext cx="18285714" cy="11610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988007" y="5839715"/>
            <a:ext cx="7640028" cy="21429"/>
            <a:chOff x="2988007" y="5839715"/>
            <a:chExt cx="7640028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2988007" y="5839715"/>
              <a:ext cx="7640028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83076" y="5839715"/>
            <a:ext cx="7640028" cy="21429"/>
            <a:chOff x="9383076" y="5839715"/>
            <a:chExt cx="7640028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9383076" y="5839715"/>
              <a:ext cx="7640028" cy="2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72391" y="1968262"/>
            <a:ext cx="7934470" cy="352575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4072" y="1968271"/>
            <a:ext cx="6654851" cy="292807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5209" y="1968262"/>
            <a:ext cx="6691213" cy="292809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067" y="-242425"/>
            <a:ext cx="9117999" cy="184070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13765" y="5412403"/>
            <a:ext cx="4931122" cy="281412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437" y="4807848"/>
            <a:ext cx="6845179" cy="46381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187680"/>
            <a:ext cx="7025359" cy="21429"/>
            <a:chOff x="5630178" y="5187680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187680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490" y="2771494"/>
            <a:ext cx="5125418" cy="178051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3957" y="87082"/>
            <a:ext cx="13109971" cy="178051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94418" y="2771494"/>
            <a:ext cx="5125418" cy="178051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1727" y="4903275"/>
            <a:ext cx="8275644" cy="178854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64308" y="4336944"/>
            <a:ext cx="8576664" cy="29224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031606"/>
            <a:ext cx="18285714" cy="11610619"/>
            <a:chOff x="0" y="1031606"/>
            <a:chExt cx="18285714" cy="11610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2206" y="-4952084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1606"/>
              <a:ext cx="18285714" cy="11610619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7593" y="3224948"/>
            <a:ext cx="9510528" cy="534967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129950" y="1668433"/>
            <a:ext cx="24317277" cy="1585896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754874" y="9181517"/>
            <a:ext cx="19808915" cy="9119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187680"/>
            <a:ext cx="7025359" cy="21429"/>
            <a:chOff x="5630178" y="5187680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187680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1886" y="3229271"/>
            <a:ext cx="2988733" cy="181394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52344" y="3229271"/>
            <a:ext cx="3160971" cy="1804419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42176" y="204310"/>
            <a:ext cx="6992600" cy="178051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181" y="4480687"/>
            <a:ext cx="8524796" cy="265581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22375" y="4739994"/>
            <a:ext cx="8352996" cy="215305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32423" y="5232386"/>
            <a:ext cx="6971597" cy="21429"/>
            <a:chOff x="7532423" y="5232386"/>
            <a:chExt cx="6971597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7532423" y="5232386"/>
              <a:ext cx="6971597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5947" y="5216335"/>
            <a:ext cx="6971597" cy="21429"/>
            <a:chOff x="105947" y="5216335"/>
            <a:chExt cx="6971597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105947" y="5216335"/>
              <a:ext cx="6971597" cy="2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254882" y="5179762"/>
            <a:ext cx="6971597" cy="21429"/>
            <a:chOff x="11254882" y="5179762"/>
            <a:chExt cx="6971597" cy="2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1254882" y="5179762"/>
              <a:ext cx="6971597" cy="2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744649" y="5216752"/>
            <a:ext cx="6971597" cy="21429"/>
            <a:chOff x="3744649" y="5216752"/>
            <a:chExt cx="6971597" cy="2142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3744649" y="5216752"/>
              <a:ext cx="6971597" cy="21429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038" y="2996274"/>
            <a:ext cx="2969168" cy="115773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1287" y="63109"/>
            <a:ext cx="5945114" cy="178051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36760" y="4827393"/>
            <a:ext cx="4107448" cy="219902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023823" y="2996274"/>
            <a:ext cx="3386149" cy="115773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329946" y="2948154"/>
            <a:ext cx="3386149" cy="115773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88904" y="3026582"/>
            <a:ext cx="2900530" cy="109034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54198" y="2948154"/>
            <a:ext cx="2969168" cy="1157730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51183" y="5000412"/>
            <a:ext cx="4072705" cy="174201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07640" y="5000412"/>
            <a:ext cx="4407829" cy="174201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862223" y="4827393"/>
            <a:ext cx="4156619" cy="2199029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4548876" y="4827393"/>
            <a:ext cx="4050991" cy="219902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524" y="2200000"/>
            <a:ext cx="8295238" cy="758430"/>
            <a:chOff x="409524" y="2200000"/>
            <a:chExt cx="8295238" cy="75843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524" y="2200000"/>
              <a:ext cx="8295238" cy="75843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524" y="3508988"/>
            <a:ext cx="8295238" cy="758430"/>
            <a:chOff x="409524" y="3508988"/>
            <a:chExt cx="8295238" cy="75843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524" y="3508988"/>
              <a:ext cx="8295238" cy="75843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524" y="6126965"/>
            <a:ext cx="8295238" cy="758430"/>
            <a:chOff x="409524" y="6126965"/>
            <a:chExt cx="8295238" cy="75843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524" y="6126965"/>
              <a:ext cx="8295238" cy="75843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09524" y="4817977"/>
            <a:ext cx="8295238" cy="758430"/>
            <a:chOff x="409524" y="4817977"/>
            <a:chExt cx="8295238" cy="75843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524" y="4817977"/>
              <a:ext cx="8295238" cy="75843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09524" y="7435954"/>
            <a:ext cx="8295238" cy="758430"/>
            <a:chOff x="409524" y="7435954"/>
            <a:chExt cx="8295238" cy="75843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524" y="7435954"/>
              <a:ext cx="8295238" cy="75843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630178" y="5187680"/>
            <a:ext cx="7025359" cy="21429"/>
            <a:chOff x="5630178" y="5187680"/>
            <a:chExt cx="7025359" cy="2142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5630178" y="5187680"/>
              <a:ext cx="7025359" cy="2142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514286" y="2971429"/>
            <a:ext cx="8295238" cy="758430"/>
            <a:chOff x="9514286" y="2971429"/>
            <a:chExt cx="8295238" cy="75843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14286" y="2971429"/>
              <a:ext cx="8295238" cy="75843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514286" y="4280417"/>
            <a:ext cx="8295238" cy="758430"/>
            <a:chOff x="9514286" y="4280417"/>
            <a:chExt cx="8295238" cy="75843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14286" y="4280417"/>
              <a:ext cx="8295238" cy="75843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514286" y="6898394"/>
            <a:ext cx="8295238" cy="758430"/>
            <a:chOff x="9514286" y="6898394"/>
            <a:chExt cx="8295238" cy="75843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14286" y="6898394"/>
              <a:ext cx="8295238" cy="75843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514286" y="5589405"/>
            <a:ext cx="8295238" cy="758430"/>
            <a:chOff x="9514286" y="5589405"/>
            <a:chExt cx="8295238" cy="758430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14286" y="5589405"/>
              <a:ext cx="8295238" cy="758430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47940" y="2191453"/>
            <a:ext cx="8668723" cy="907933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19368" y="151307"/>
            <a:ext cx="14982933" cy="1780514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448110" y="3560604"/>
            <a:ext cx="4394114" cy="853285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849234" y="4876393"/>
            <a:ext cx="5884962" cy="853285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8883" y="6178581"/>
            <a:ext cx="7872885" cy="853285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826704" y="2962882"/>
            <a:ext cx="7456504" cy="907933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633957" y="4377440"/>
            <a:ext cx="8142848" cy="821105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735541" y="5666407"/>
            <a:ext cx="7804562" cy="853285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961770" y="6989932"/>
            <a:ext cx="7306981" cy="853285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28874" y="7460910"/>
            <a:ext cx="8441172" cy="8211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322283"/>
            <a:ext cx="18285714" cy="8963432"/>
            <a:chOff x="0" y="1322283"/>
            <a:chExt cx="18285714" cy="896343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3159433"/>
              <a:ext cx="36571429" cy="17926863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22283"/>
              <a:ext cx="18285714" cy="896343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108700" y="7462717"/>
            <a:ext cx="2658156" cy="1770996"/>
            <a:chOff x="4108700" y="7462717"/>
            <a:chExt cx="2658156" cy="17709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217" y="6692814"/>
              <a:ext cx="5316312" cy="3541993"/>
            </a:xfrm>
            <a:prstGeom prst="rect">
              <a:avLst/>
            </a:prstGeom>
          </p:spPr>
        </p:pic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8700" y="7462717"/>
              <a:ext cx="2658156" cy="17709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861899" y="1736433"/>
            <a:ext cx="2561915" cy="1711801"/>
            <a:chOff x="7861899" y="1736433"/>
            <a:chExt cx="2561915" cy="171180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2673" y="992265"/>
              <a:ext cx="5123831" cy="3423602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1899" y="1736433"/>
              <a:ext cx="2561915" cy="171180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367760" y="1736433"/>
            <a:ext cx="2568837" cy="1711488"/>
            <a:chOff x="11367760" y="1736433"/>
            <a:chExt cx="2568837" cy="171148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95052" y="992401"/>
              <a:ext cx="5137674" cy="3422976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67760" y="1736433"/>
              <a:ext cx="2568837" cy="171148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13779" y="4502423"/>
            <a:ext cx="2658156" cy="1776106"/>
            <a:chOff x="7813779" y="4502423"/>
            <a:chExt cx="2658156" cy="177610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00630" y="3730299"/>
              <a:ext cx="5316312" cy="3552212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13779" y="4502423"/>
              <a:ext cx="2658156" cy="177610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108700" y="1736433"/>
            <a:ext cx="2537855" cy="1691880"/>
            <a:chOff x="4108700" y="1736433"/>
            <a:chExt cx="2537855" cy="1691880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50204" y="1000925"/>
              <a:ext cx="5075710" cy="3383760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08700" y="1736433"/>
              <a:ext cx="2537855" cy="169188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108700" y="4544536"/>
            <a:ext cx="2561915" cy="1702183"/>
            <a:chOff x="4108700" y="4544536"/>
            <a:chExt cx="2561915" cy="1702183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38846" y="3804549"/>
              <a:ext cx="5123831" cy="3404365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08700" y="4544536"/>
              <a:ext cx="2561915" cy="170218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959153" y="1736433"/>
            <a:ext cx="2561915" cy="1709477"/>
            <a:chOff x="14959153" y="1736433"/>
            <a:chExt cx="2561915" cy="1709477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89775" y="993275"/>
              <a:ext cx="5123831" cy="3418955"/>
            </a:xfrm>
            <a:prstGeom prst="rect">
              <a:avLst/>
            </a:prstGeom>
          </p:spPr>
        </p:pic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959153" y="1736433"/>
              <a:ext cx="2561915" cy="170947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323100" y="4544536"/>
            <a:ext cx="2658156" cy="1772080"/>
            <a:chOff x="11323100" y="4544536"/>
            <a:chExt cx="2658156" cy="1772080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109688" y="3774162"/>
              <a:ext cx="5316312" cy="3544159"/>
            </a:xfrm>
            <a:prstGeom prst="rect">
              <a:avLst/>
            </a:prstGeom>
          </p:spPr>
        </p:pic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323100" y="4544536"/>
              <a:ext cx="2658156" cy="177208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947123" y="4592026"/>
            <a:ext cx="2682216" cy="1724590"/>
            <a:chOff x="14947123" y="4592026"/>
            <a:chExt cx="2682216" cy="1724590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718581" y="3842297"/>
              <a:ext cx="5364432" cy="3449180"/>
            </a:xfrm>
            <a:prstGeom prst="rect">
              <a:avLst/>
            </a:prstGeom>
          </p:spPr>
        </p:pic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947123" y="4592026"/>
              <a:ext cx="2682216" cy="172459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506428" y="1736433"/>
            <a:ext cx="2561915" cy="1711488"/>
            <a:chOff x="506428" y="1736433"/>
            <a:chExt cx="2561915" cy="1711488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-662818" y="992401"/>
              <a:ext cx="5123831" cy="3422976"/>
            </a:xfrm>
            <a:prstGeom prst="rect">
              <a:avLst/>
            </a:prstGeom>
          </p:spPr>
        </p:pic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6428" y="1736433"/>
              <a:ext cx="2561915" cy="1711488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7861899" y="7486777"/>
            <a:ext cx="2561915" cy="1652738"/>
            <a:chOff x="7861899" y="7486777"/>
            <a:chExt cx="2561915" cy="1652738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88818" y="6768285"/>
              <a:ext cx="5123831" cy="3305476"/>
            </a:xfrm>
            <a:prstGeom prst="rect">
              <a:avLst/>
            </a:prstGeom>
          </p:spPr>
        </p:pic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61899" y="7486777"/>
              <a:ext cx="2561915" cy="1652738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1367760" y="7462717"/>
            <a:ext cx="2652386" cy="1711488"/>
            <a:chOff x="11367760" y="7462717"/>
            <a:chExt cx="2652386" cy="1711488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367760" y="7462717"/>
              <a:ext cx="2652386" cy="1711488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506428" y="4534732"/>
            <a:ext cx="2561915" cy="1711488"/>
            <a:chOff x="506428" y="4534732"/>
            <a:chExt cx="2561915" cy="1711488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-662818" y="3790700"/>
              <a:ext cx="5123831" cy="3422976"/>
            </a:xfrm>
            <a:prstGeom prst="rect">
              <a:avLst/>
            </a:prstGeom>
          </p:spPr>
        </p:pic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6428" y="4534732"/>
              <a:ext cx="2561915" cy="171148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-248" y="7228456"/>
            <a:ext cx="18262219" cy="21429"/>
            <a:chOff x="-248" y="7228456"/>
            <a:chExt cx="18262219" cy="21429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 rot="-10800000">
              <a:off x="-248" y="7228456"/>
              <a:ext cx="18262219" cy="21429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-228" y="4293920"/>
            <a:ext cx="18262219" cy="21429"/>
            <a:chOff x="-228" y="4293920"/>
            <a:chExt cx="18262219" cy="21429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 rot="-10800000">
              <a:off x="-228" y="4293920"/>
              <a:ext cx="18262219" cy="21429"/>
            </a:xfrm>
            <a:prstGeom prst="rect">
              <a:avLst/>
            </a:prstGeom>
          </p:spPr>
        </p:pic>
      </p:grpSp>
      <p:pic>
        <p:nvPicPr>
          <p:cNvPr id="63" name="Object 62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458840" y="-69012"/>
            <a:ext cx="15544790" cy="1780514"/>
          </a:xfrm>
          <a:prstGeom prst="rect">
            <a:avLst/>
          </a:prstGeom>
        </p:spPr>
      </p:pic>
      <p:pic>
        <p:nvPicPr>
          <p:cNvPr id="64" name="Object 63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29764" y="3618202"/>
            <a:ext cx="3619490" cy="776557"/>
          </a:xfrm>
          <a:prstGeom prst="rect">
            <a:avLst/>
          </a:prstGeom>
        </p:spPr>
      </p:pic>
      <p:pic>
        <p:nvPicPr>
          <p:cNvPr id="65" name="Object 64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06650" y="6464884"/>
            <a:ext cx="2437700" cy="776557"/>
          </a:xfrm>
          <a:prstGeom prst="rect">
            <a:avLst/>
          </a:prstGeom>
        </p:spPr>
      </p:pic>
      <p:pic>
        <p:nvPicPr>
          <p:cNvPr id="66" name="Object 65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6706288" y="3618202"/>
            <a:ext cx="4598814" cy="776557"/>
          </a:xfrm>
          <a:prstGeom prst="rect">
            <a:avLst/>
          </a:prstGeom>
        </p:spPr>
      </p:pic>
      <p:pic>
        <p:nvPicPr>
          <p:cNvPr id="67" name="Object 66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0196561" y="3618204"/>
            <a:ext cx="4636909" cy="776557"/>
          </a:xfrm>
          <a:prstGeom prst="rect">
            <a:avLst/>
          </a:prstGeom>
        </p:spPr>
      </p:pic>
      <p:pic>
        <p:nvPicPr>
          <p:cNvPr id="68" name="Object 67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783306" y="6513004"/>
            <a:ext cx="2799481" cy="776557"/>
          </a:xfrm>
          <a:prstGeom prst="rect">
            <a:avLst/>
          </a:prstGeom>
        </p:spPr>
      </p:pic>
      <p:pic>
        <p:nvPicPr>
          <p:cNvPr id="69" name="Object 68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697848" y="3618202"/>
            <a:ext cx="3553785" cy="776557"/>
          </a:xfrm>
          <a:prstGeom prst="rect">
            <a:avLst/>
          </a:prstGeom>
        </p:spPr>
      </p:pic>
      <p:pic>
        <p:nvPicPr>
          <p:cNvPr id="70" name="Object 69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3075264" y="6464884"/>
            <a:ext cx="4133452" cy="776557"/>
          </a:xfrm>
          <a:prstGeom prst="rect">
            <a:avLst/>
          </a:prstGeom>
        </p:spPr>
      </p:pic>
      <p:pic>
        <p:nvPicPr>
          <p:cNvPr id="71" name="Object 70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4399330" y="3618202"/>
            <a:ext cx="3721995" cy="776557"/>
          </a:xfrm>
          <a:prstGeom prst="rect">
            <a:avLst/>
          </a:prstGeom>
        </p:spPr>
      </p:pic>
      <p:pic>
        <p:nvPicPr>
          <p:cNvPr id="72" name="Object 71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0304200" y="6464884"/>
            <a:ext cx="4152500" cy="776557"/>
          </a:xfrm>
          <a:prstGeom prst="rect">
            <a:avLst/>
          </a:prstGeom>
        </p:spPr>
      </p:pic>
      <p:pic>
        <p:nvPicPr>
          <p:cNvPr id="73" name="Object 72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14190396" y="6513004"/>
            <a:ext cx="3911700" cy="776557"/>
          </a:xfrm>
          <a:prstGeom prst="rect">
            <a:avLst/>
          </a:prstGeom>
        </p:spPr>
      </p:pic>
      <p:pic>
        <p:nvPicPr>
          <p:cNvPr id="74" name="Object 73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3488734" y="9400547"/>
            <a:ext cx="3762909" cy="776557"/>
          </a:xfrm>
          <a:prstGeom prst="rect">
            <a:avLst/>
          </a:prstGeom>
        </p:spPr>
      </p:pic>
      <p:pic>
        <p:nvPicPr>
          <p:cNvPr id="75" name="Object 74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6934327" y="9400547"/>
            <a:ext cx="4022223" cy="776557"/>
          </a:xfrm>
          <a:prstGeom prst="rect">
            <a:avLst/>
          </a:prstGeom>
        </p:spPr>
      </p:pic>
      <p:pic>
        <p:nvPicPr>
          <p:cNvPr id="76" name="Object 75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10573391" y="9400547"/>
            <a:ext cx="3892652" cy="77655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031606"/>
            <a:ext cx="18285714" cy="11610619"/>
            <a:chOff x="0" y="1031606"/>
            <a:chExt cx="18285714" cy="11610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2206" y="-4952084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1606"/>
              <a:ext cx="18285714" cy="11610619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0229" y="3158696"/>
            <a:ext cx="10385256" cy="584170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993616" y="1668433"/>
            <a:ext cx="23228744" cy="1585896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300426" y="9181517"/>
            <a:ext cx="19360781" cy="9119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8203008"/>
            <a:chOff x="0" y="1685714"/>
            <a:chExt cx="18285714" cy="82030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2415789"/>
              <a:ext cx="36571429" cy="1640601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82030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041353" y="5776504"/>
            <a:ext cx="8203008" cy="21429"/>
            <a:chOff x="5041353" y="5776504"/>
            <a:chExt cx="8203008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041353" y="5776504"/>
              <a:ext cx="8203008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1109" y="328119"/>
            <a:ext cx="8043829" cy="178051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57682" y="3904794"/>
            <a:ext cx="3160657" cy="1804419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39281" y="1498833"/>
            <a:ext cx="4411200" cy="178051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5047" y="5317851"/>
            <a:ext cx="8508958" cy="304333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220231" y="2715953"/>
            <a:ext cx="6990471" cy="926653"/>
            <a:chOff x="10220231" y="2715953"/>
            <a:chExt cx="6990471" cy="92665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20231" y="2715953"/>
              <a:ext cx="6990471" cy="92665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030918" y="3811028"/>
            <a:ext cx="1369098" cy="276372"/>
            <a:chOff x="13030918" y="3811028"/>
            <a:chExt cx="1369098" cy="27637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13030918" y="3811028"/>
              <a:ext cx="1369098" cy="2763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220231" y="4216204"/>
            <a:ext cx="6990471" cy="926653"/>
            <a:chOff x="10220231" y="4216204"/>
            <a:chExt cx="6990471" cy="92665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20231" y="4216204"/>
              <a:ext cx="6990471" cy="92665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220231" y="5787218"/>
            <a:ext cx="6990471" cy="926653"/>
            <a:chOff x="10220231" y="5787218"/>
            <a:chExt cx="6990471" cy="92665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20231" y="5787218"/>
              <a:ext cx="6990471" cy="92665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196171" y="7220264"/>
            <a:ext cx="6990471" cy="926653"/>
            <a:chOff x="10196171" y="7220264"/>
            <a:chExt cx="6990471" cy="92665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96171" y="7220264"/>
              <a:ext cx="6990471" cy="92665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196171" y="8663873"/>
            <a:ext cx="6990471" cy="926653"/>
            <a:chOff x="10196171" y="8663873"/>
            <a:chExt cx="6990471" cy="92665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96171" y="8663873"/>
              <a:ext cx="6990471" cy="92665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030918" y="5325643"/>
            <a:ext cx="1369098" cy="276372"/>
            <a:chOff x="13030918" y="5325643"/>
            <a:chExt cx="1369098" cy="276372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10800000">
              <a:off x="13030918" y="5325643"/>
              <a:ext cx="1369098" cy="27637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3030918" y="8311310"/>
            <a:ext cx="1369098" cy="276372"/>
            <a:chOff x="13030918" y="8311310"/>
            <a:chExt cx="1369098" cy="27637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10800000">
              <a:off x="13030918" y="8311310"/>
              <a:ext cx="1369098" cy="27637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030918" y="6823591"/>
            <a:ext cx="1369098" cy="276372"/>
            <a:chOff x="13030918" y="6823591"/>
            <a:chExt cx="1369098" cy="276372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10800000">
              <a:off x="13030918" y="6823591"/>
              <a:ext cx="1369098" cy="276372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970183" y="2643021"/>
            <a:ext cx="7519562" cy="1243600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987279" y="4128736"/>
            <a:ext cx="8499133" cy="1243600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818698" y="8538869"/>
            <a:ext cx="7608705" cy="1243600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152488" y="7149869"/>
            <a:ext cx="7316743" cy="1243600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406460" y="5708364"/>
            <a:ext cx="8044857" cy="124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" y="2487047"/>
            <a:ext cx="18285714" cy="7025359"/>
            <a:chOff x="4" y="2487047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3" y="-102563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" y="2487047"/>
              <a:ext cx="18285714" cy="7025359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5507" y="3004922"/>
            <a:ext cx="5275292" cy="121875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147" y="103115"/>
            <a:ext cx="14961048" cy="178051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6404" y="4314555"/>
            <a:ext cx="17352131" cy="449424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000000"/>
            <a:ext cx="18285714" cy="7989787"/>
            <a:chOff x="0" y="2000000"/>
            <a:chExt cx="18285714" cy="79897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994894"/>
              <a:ext cx="36571429" cy="1597957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00000"/>
              <a:ext cx="18285714" cy="798978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147963" y="5984179"/>
            <a:ext cx="7989787" cy="21429"/>
            <a:chOff x="5147963" y="5984179"/>
            <a:chExt cx="7989787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147963" y="5984179"/>
              <a:ext cx="7989787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6563" y="6216063"/>
            <a:ext cx="18285714" cy="21429"/>
            <a:chOff x="-16563" y="6216063"/>
            <a:chExt cx="18285714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-16563" y="6216063"/>
              <a:ext cx="18285714" cy="2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459585" y="1907150"/>
            <a:ext cx="12273253" cy="125286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22526" y="2799158"/>
            <a:ext cx="11136130" cy="121875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0224" y="-79079"/>
            <a:ext cx="14971382" cy="258434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474557" y="4013184"/>
            <a:ext cx="9263588" cy="165029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58832" y="1907146"/>
            <a:ext cx="12260645" cy="125286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16222" y="2799158"/>
            <a:ext cx="11356178" cy="121875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08908" y="4013184"/>
            <a:ext cx="10144960" cy="165029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3440537" y="6174775"/>
            <a:ext cx="12254206" cy="126238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2122526" y="7066784"/>
            <a:ext cx="11136130" cy="121875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1676042" y="8164870"/>
            <a:ext cx="10483950" cy="165029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92698" y="6174775"/>
            <a:ext cx="12218283" cy="125286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92365" y="7066784"/>
            <a:ext cx="11136130" cy="121875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138803" y="8280813"/>
            <a:ext cx="10965179" cy="11475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71429"/>
            <a:ext cx="18314862" cy="14286"/>
            <a:chOff x="0" y="1671429"/>
            <a:chExt cx="18314862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1429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9926915"/>
            <a:ext cx="18314862" cy="14286"/>
            <a:chOff x="0" y="9926915"/>
            <a:chExt cx="18314862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926915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940729" y="5729593"/>
            <a:ext cx="8014413" cy="21429"/>
            <a:chOff x="4940729" y="5729593"/>
            <a:chExt cx="8014413" cy="2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940729" y="5729593"/>
              <a:ext cx="8014413" cy="2142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6296" y="79672"/>
            <a:ext cx="7223229" cy="178051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52700" y="4342260"/>
            <a:ext cx="9411159" cy="296152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9327" y="2206441"/>
            <a:ext cx="8816160" cy="79665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" y="2487047"/>
            <a:ext cx="18285714" cy="7025359"/>
            <a:chOff x="4" y="2487047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3" y="-102563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" y="2487047"/>
              <a:ext cx="18285714" cy="7025359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3448" y="2656590"/>
            <a:ext cx="5211302" cy="121875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147" y="103115"/>
            <a:ext cx="14961048" cy="178051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239" y="3595691"/>
            <a:ext cx="16453502" cy="192430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23439" y="5788822"/>
            <a:ext cx="5211273" cy="121875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715" y="6739374"/>
            <a:ext cx="9247979" cy="114158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8508" y="7742717"/>
            <a:ext cx="14022140" cy="106389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031606"/>
            <a:ext cx="18285714" cy="11610619"/>
            <a:chOff x="0" y="1031606"/>
            <a:chExt cx="18285714" cy="11610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2206" y="-4952084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1606"/>
              <a:ext cx="18285714" cy="11610619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7781" y="2965796"/>
            <a:ext cx="10086238" cy="711102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" y="273292"/>
            <a:ext cx="18285714" cy="9831470"/>
            <a:chOff x="4" y="273292"/>
            <a:chExt cx="18285714" cy="983147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3" y="-4642443"/>
              <a:ext cx="36571429" cy="19662940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" y="273292"/>
              <a:ext cx="18285714" cy="983147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7405" y="5169410"/>
            <a:ext cx="9731418" cy="21429"/>
            <a:chOff x="387405" y="5169410"/>
            <a:chExt cx="9731418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87405" y="5169410"/>
              <a:ext cx="9731418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15831" y="2696420"/>
            <a:ext cx="8184277" cy="361891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5070" y="870070"/>
            <a:ext cx="12561074" cy="871103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" y="306418"/>
            <a:ext cx="18285714" cy="9798344"/>
            <a:chOff x="4" y="306418"/>
            <a:chExt cx="18285714" cy="979834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3" y="-4592754"/>
              <a:ext cx="36571429" cy="1959668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" y="306418"/>
              <a:ext cx="18285714" cy="9798344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0038" y="546829"/>
            <a:ext cx="12368960" cy="947709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28481" y="5169410"/>
            <a:ext cx="9732082" cy="21429"/>
            <a:chOff x="428481" y="5169410"/>
            <a:chExt cx="9732082" cy="2142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428481" y="5169410"/>
              <a:ext cx="9732082" cy="21429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484051" y="2696424"/>
            <a:ext cx="8938210" cy="36189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640028"/>
            <a:chOff x="0" y="1685714"/>
            <a:chExt cx="18285714" cy="7640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2134300"/>
              <a:ext cx="36571429" cy="1528005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640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22843" y="5495014"/>
            <a:ext cx="7640028" cy="21429"/>
            <a:chOff x="5322843" y="5495014"/>
            <a:chExt cx="7640028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322843" y="5495014"/>
              <a:ext cx="7640028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7612" y="3492308"/>
            <a:ext cx="8935427" cy="452385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3190" y="3294708"/>
            <a:ext cx="8792427" cy="594621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81671" y="103115"/>
            <a:ext cx="13172896" cy="178051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4051" y="1911498"/>
            <a:ext cx="4517435" cy="121875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70241" y="1911494"/>
            <a:ext cx="3947939" cy="12187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640028"/>
            <a:chOff x="0" y="1685714"/>
            <a:chExt cx="18285714" cy="7640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2134300"/>
              <a:ext cx="36571429" cy="1528005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640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22843" y="5495014"/>
            <a:ext cx="7640028" cy="21429"/>
            <a:chOff x="5322843" y="5495014"/>
            <a:chExt cx="7640028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322843" y="5495014"/>
              <a:ext cx="7640028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7612" y="3492308"/>
            <a:ext cx="8721255" cy="167914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3190" y="3570898"/>
            <a:ext cx="8898665" cy="381268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3098" y="1911498"/>
            <a:ext cx="3142035" cy="121875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79813" y="1989070"/>
            <a:ext cx="3152368" cy="115222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81671" y="103115"/>
            <a:ext cx="13172896" cy="17805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640028"/>
            <a:chOff x="0" y="1685714"/>
            <a:chExt cx="18285714" cy="7640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2134300"/>
              <a:ext cx="36571429" cy="1528005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640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22843" y="5495014"/>
            <a:ext cx="7640028" cy="21429"/>
            <a:chOff x="5322843" y="5495014"/>
            <a:chExt cx="7640028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322843" y="5495014"/>
              <a:ext cx="7640028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47787" y="3824371"/>
            <a:ext cx="8671132" cy="452385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39" y="3112155"/>
            <a:ext cx="9218379" cy="594621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9947" y="103115"/>
            <a:ext cx="13060677" cy="178051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4051" y="1911498"/>
            <a:ext cx="4517435" cy="121875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70241" y="1911494"/>
            <a:ext cx="3947939" cy="12187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640028"/>
            <a:chOff x="0" y="1685714"/>
            <a:chExt cx="18285714" cy="7640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2134300"/>
              <a:ext cx="36571429" cy="1528005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640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22843" y="5495014"/>
            <a:ext cx="7640028" cy="21429"/>
            <a:chOff x="5322843" y="5495014"/>
            <a:chExt cx="7640028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322843" y="5495014"/>
              <a:ext cx="7640028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7612" y="3492308"/>
            <a:ext cx="8671132" cy="381268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3190" y="3570898"/>
            <a:ext cx="7999122" cy="167914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3098" y="1911498"/>
            <a:ext cx="3142035" cy="121875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79813" y="1989070"/>
            <a:ext cx="3152368" cy="115222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79947" y="103115"/>
            <a:ext cx="13060677" cy="17805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" y="2487047"/>
            <a:ext cx="18285714" cy="7025359"/>
            <a:chOff x="4" y="2487047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3" y="-102563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" y="2487047"/>
              <a:ext cx="18285714" cy="7025359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3422" y="3203680"/>
            <a:ext cx="5154130" cy="121875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119" y="103115"/>
            <a:ext cx="14818362" cy="178051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851" y="4645965"/>
            <a:ext cx="17131150" cy="36560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8220318"/>
            <a:chOff x="0" y="1685714"/>
            <a:chExt cx="18285714" cy="82203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2424445"/>
              <a:ext cx="36571429" cy="1644063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82203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003520" y="2199172"/>
            <a:ext cx="8295238" cy="758430"/>
            <a:chOff x="5003520" y="2199172"/>
            <a:chExt cx="8295238" cy="75843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520" y="2199172"/>
              <a:ext cx="8295238" cy="75843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003520" y="3276276"/>
            <a:ext cx="8295238" cy="758430"/>
            <a:chOff x="5003520" y="3276276"/>
            <a:chExt cx="8295238" cy="75843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3520" y="3276276"/>
              <a:ext cx="8295238" cy="75843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003520" y="5390476"/>
            <a:ext cx="8295238" cy="758430"/>
            <a:chOff x="5003520" y="5390476"/>
            <a:chExt cx="8295238" cy="75843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3520" y="5390476"/>
              <a:ext cx="8295238" cy="75843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003520" y="4350472"/>
            <a:ext cx="8295238" cy="758430"/>
            <a:chOff x="5003520" y="4350472"/>
            <a:chExt cx="8295238" cy="75843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3520" y="4350472"/>
              <a:ext cx="8295238" cy="75843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003520" y="6424774"/>
            <a:ext cx="8295238" cy="758430"/>
            <a:chOff x="5003520" y="6424774"/>
            <a:chExt cx="8295238" cy="75843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3520" y="6424774"/>
              <a:ext cx="8295238" cy="758430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6951" y="2142774"/>
            <a:ext cx="10270236" cy="105952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4742" y="3213833"/>
            <a:ext cx="10094874" cy="105952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3227" y="4279584"/>
            <a:ext cx="10076865" cy="105949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96446" y="5321733"/>
            <a:ext cx="10413646" cy="105952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5003520" y="7479371"/>
            <a:ext cx="8295238" cy="758430"/>
            <a:chOff x="5003520" y="7479371"/>
            <a:chExt cx="8295238" cy="758430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03520" y="7479371"/>
              <a:ext cx="8295238" cy="758430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89789" y="7422984"/>
            <a:ext cx="9144036" cy="105949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5003520" y="8666442"/>
            <a:ext cx="8295238" cy="758430"/>
            <a:chOff x="5003520" y="8666442"/>
            <a:chExt cx="8295238" cy="75843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03520" y="8666442"/>
              <a:ext cx="8295238" cy="75843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34199" y="8594485"/>
            <a:ext cx="9687189" cy="1059493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799519" y="103115"/>
            <a:ext cx="13340400" cy="1780515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535818" y="6358518"/>
            <a:ext cx="10783798" cy="10594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2023-10-17T09:57:12Z</dcterms:created>
  <dcterms:modified xsi:type="dcterms:W3CDTF">2023-10-17T09:57:12Z</dcterms:modified>
</cp:coreProperties>
</file>