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5" r:id="rId1"/>
    <p:sldMasterId id="2147485216" r:id="rId2"/>
  </p:sldMasterIdLst>
  <p:notesMasterIdLst>
    <p:notesMasterId r:id="rId52"/>
  </p:notesMasterIdLst>
  <p:sldIdLst>
    <p:sldId id="256" r:id="rId3"/>
    <p:sldId id="257" r:id="rId4"/>
    <p:sldId id="330" r:id="rId5"/>
    <p:sldId id="270" r:id="rId6"/>
    <p:sldId id="289" r:id="rId7"/>
    <p:sldId id="266" r:id="rId8"/>
    <p:sldId id="264" r:id="rId9"/>
    <p:sldId id="268" r:id="rId10"/>
    <p:sldId id="283" r:id="rId11"/>
    <p:sldId id="305" r:id="rId12"/>
    <p:sldId id="300" r:id="rId13"/>
    <p:sldId id="301" r:id="rId14"/>
    <p:sldId id="302" r:id="rId15"/>
    <p:sldId id="326" r:id="rId16"/>
    <p:sldId id="291" r:id="rId17"/>
    <p:sldId id="309" r:id="rId18"/>
    <p:sldId id="293" r:id="rId19"/>
    <p:sldId id="304" r:id="rId20"/>
    <p:sldId id="311" r:id="rId21"/>
    <p:sldId id="312" r:id="rId22"/>
    <p:sldId id="315" r:id="rId23"/>
    <p:sldId id="321" r:id="rId24"/>
    <p:sldId id="318" r:id="rId25"/>
    <p:sldId id="316" r:id="rId26"/>
    <p:sldId id="314" r:id="rId27"/>
    <p:sldId id="325" r:id="rId28"/>
    <p:sldId id="317" r:id="rId29"/>
    <p:sldId id="310" r:id="rId30"/>
    <p:sldId id="322" r:id="rId31"/>
    <p:sldId id="319" r:id="rId32"/>
    <p:sldId id="323" r:id="rId33"/>
    <p:sldId id="320" r:id="rId34"/>
    <p:sldId id="295" r:id="rId35"/>
    <p:sldId id="324" r:id="rId36"/>
    <p:sldId id="274" r:id="rId37"/>
    <p:sldId id="299" r:id="rId38"/>
    <p:sldId id="296" r:id="rId39"/>
    <p:sldId id="297" r:id="rId40"/>
    <p:sldId id="306" r:id="rId41"/>
    <p:sldId id="272" r:id="rId42"/>
    <p:sldId id="276" r:id="rId43"/>
    <p:sldId id="331" r:id="rId44"/>
    <p:sldId id="278" r:id="rId45"/>
    <p:sldId id="279" r:id="rId46"/>
    <p:sldId id="281" r:id="rId47"/>
    <p:sldId id="267" r:id="rId48"/>
    <p:sldId id="327" r:id="rId49"/>
    <p:sldId id="328" r:id="rId50"/>
    <p:sldId id="263" r:id="rId5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기본 구역" id="{596762D4-1208-40BD-9F6F-89907E02A741}">
          <p14:sldIdLst>
            <p14:sldId id="256"/>
            <p14:sldId id="257"/>
            <p14:sldId id="330"/>
            <p14:sldId id="270"/>
            <p14:sldId id="289"/>
            <p14:sldId id="266"/>
            <p14:sldId id="264"/>
            <p14:sldId id="268"/>
            <p14:sldId id="283"/>
            <p14:sldId id="305"/>
            <p14:sldId id="300"/>
            <p14:sldId id="301"/>
            <p14:sldId id="302"/>
            <p14:sldId id="326"/>
            <p14:sldId id="291"/>
            <p14:sldId id="309"/>
            <p14:sldId id="293"/>
            <p14:sldId id="304"/>
            <p14:sldId id="311"/>
            <p14:sldId id="312"/>
            <p14:sldId id="315"/>
            <p14:sldId id="321"/>
            <p14:sldId id="318"/>
            <p14:sldId id="316"/>
            <p14:sldId id="314"/>
            <p14:sldId id="325"/>
            <p14:sldId id="317"/>
            <p14:sldId id="310"/>
            <p14:sldId id="322"/>
            <p14:sldId id="319"/>
            <p14:sldId id="323"/>
            <p14:sldId id="320"/>
            <p14:sldId id="295"/>
            <p14:sldId id="324"/>
            <p14:sldId id="274"/>
            <p14:sldId id="299"/>
            <p14:sldId id="296"/>
            <p14:sldId id="297"/>
            <p14:sldId id="306"/>
            <p14:sldId id="272"/>
            <p14:sldId id="276"/>
            <p14:sldId id="331"/>
            <p14:sldId id="278"/>
            <p14:sldId id="279"/>
            <p14:sldId id="281"/>
            <p14:sldId id="267"/>
            <p14:sldId id="327"/>
            <p14:sldId id="328"/>
            <p14:sldId id="329"/>
            <p14:sldId id="332"/>
            <p14:sldId id="263"/>
          </p14:sldIdLst>
        </p14:section>
      </p14:sectionLst>
    </p:ext>
    <p:ext uri="{EFAFB233-063F-42B5-8137-9DF3F51BA10A}">
      <p15:sldGuideLst xmlns:p15="http://schemas.microsoft.com/office/powerpoint/2012/main" xmlns:p14="http://schemas.microsoft.com/office/powerpoint/2010/main" xmlns="">
        <p15:guide id="0" orient="horz" pos="21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Lst>
  </p:showPr>
  <p:clrMru>
    <a:srgbClr val="E4E905"/>
    <a:srgbClr val="B456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5" autoAdjust="0"/>
    <p:restoredTop sz="94660"/>
  </p:normalViewPr>
  <p:slideViewPr>
    <p:cSldViewPr snapToObjects="1">
      <p:cViewPr>
        <p:scale>
          <a:sx n="66" d="100"/>
          <a:sy n="66" d="100"/>
        </p:scale>
        <p:origin x="-912" y="48"/>
      </p:cViewPr>
      <p:guideLst>
        <p:guide orient="horz" pos="215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930" y="0"/>
            <a:ext cx="2971800" cy="457200"/>
          </a:xfrm>
          <a:prstGeom prst="rect">
            <a:avLst/>
          </a:prstGeom>
        </p:spPr>
        <p:txBody>
          <a:bodyPr vert="horz" lIns="91440" tIns="45720" rIns="91440" bIns="45720" rtlCol="0"/>
          <a:lstStyle>
            <a:lvl1pPr algn="r">
              <a:defRPr sz="1200"/>
            </a:lvl1pPr>
          </a:lstStyle>
          <a:p>
            <a:fld id="{430CF372-C04E-433C-8DE3-A2949D70FC85}" type="datetimeFigureOut">
              <a:rPr lang="ko-KR" altLang="en-US" smtClean="0"/>
              <a:pPr/>
              <a:t>2019-10-07</a:t>
            </a:fld>
            <a:endParaRPr lang="ko-KR" altLang="en-US"/>
          </a:p>
        </p:txBody>
      </p:sp>
      <p:sp>
        <p:nvSpPr>
          <p:cNvPr id="4" name="슬라이드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530"/>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930" y="8685530"/>
            <a:ext cx="2971800" cy="457200"/>
          </a:xfrm>
          <a:prstGeom prst="rect">
            <a:avLst/>
          </a:prstGeom>
        </p:spPr>
        <p:txBody>
          <a:bodyPr vert="horz" lIns="91440" tIns="45720" rIns="91440" bIns="45720" rtlCol="0" anchor="b"/>
          <a:lstStyle>
            <a:lvl1pPr algn="r">
              <a:defRPr sz="1200"/>
            </a:lvl1pPr>
          </a:lstStyle>
          <a:p>
            <a:fld id="{8EBA435C-9041-491D-8BEE-6096002A25E6}" type="slidenum">
              <a:rPr lang="ko-KR" altLang="en-US" smtClean="0"/>
              <a:pPr/>
              <a:t>‹#›</a:t>
            </a:fld>
            <a:endParaRPr lang="ko-KR" altLang="en-US"/>
          </a:p>
        </p:txBody>
      </p:sp>
    </p:spTree>
    <p:extLst>
      <p:ext uri="{BB962C8B-B14F-4D97-AF65-F5344CB8AC3E}">
        <p14:creationId xmlns="" xmlns:p14="http://schemas.microsoft.com/office/powerpoint/2010/main" val="370598115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a:t>
            </a:fld>
            <a:endParaRPr lang="ko-KR"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10</a:t>
            </a:fld>
            <a:endParaRPr lang="ko-KR"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11</a:t>
            </a:fld>
            <a:endParaRPr lang="ko-KR"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12</a:t>
            </a:fld>
            <a:endParaRPr lang="ko-KR"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13</a:t>
            </a:fld>
            <a:endParaRPr lang="ko-KR"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200">
              <a:solidFill>
                <a:schemeClr val="tx1"/>
              </a:solidFill>
              <a:latin typeface="맑은 고딕" charset="0"/>
              <a:ea typeface="맑은 고딕"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14</a:t>
            </a:fld>
            <a:endParaRPr lang="ko-KR"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15</a:t>
            </a:fld>
            <a:endParaRPr lang="ko-KR"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Rect 0"/>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16</a:t>
            </a:fld>
            <a:endParaRPr lang="ko-KR"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17</a:t>
            </a:fld>
            <a:endParaRPr lang="ko-KR"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18</a:t>
            </a:fld>
            <a:endParaRPr lang="ko-KR"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Rect 0"/>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19</a:t>
            </a:fld>
            <a:endParaRPr lang="ko-KR"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a:t>
            </a:fld>
            <a:endParaRPr lang="ko-KR"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20</a:t>
            </a:fld>
            <a:endParaRPr lang="ko-KR"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21</a:t>
            </a:fld>
            <a:endParaRPr lang="ko-KR"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22</a:t>
            </a:fld>
            <a:endParaRPr lang="ko-KR"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23</a:t>
            </a:fld>
            <a:endParaRPr lang="ko-KR"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24</a:t>
            </a:fld>
            <a:endParaRPr lang="ko-KR"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25</a:t>
            </a:fld>
            <a:endParaRPr lang="ko-KR"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200">
              <a:solidFill>
                <a:schemeClr val="tx1"/>
              </a:solidFill>
              <a:latin typeface="맑은 고딕" charset="0"/>
              <a:ea typeface="맑은 고딕"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26</a:t>
            </a:fld>
            <a:endParaRPr lang="ko-KR"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27</a:t>
            </a:fld>
            <a:endParaRPr lang="ko-KR"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Rect 0"/>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28</a:t>
            </a:fld>
            <a:endParaRPr lang="ko-KR"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29</a:t>
            </a:fld>
            <a:endParaRPr lang="ko-KR"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30</a:t>
            </a:fld>
            <a:endParaRPr lang="ko-KR"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705" cy="45910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705" cy="45910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200">
              <a:solidFill>
                <a:schemeClr val="tx1"/>
              </a:solidFill>
              <a:latin typeface="맑은 고딕" charset="0"/>
              <a:ea typeface="맑은 고딕" charset="0"/>
              <a:cs typeface="+mn-cs"/>
            </a:endParaRPr>
          </a:p>
        </p:txBody>
      </p:sp>
      <p:sp>
        <p:nvSpPr>
          <p:cNvPr id="5" name="Rect 0"/>
          <p:cNvSpPr txBox="1">
            <a:spLocks noGrp="1"/>
          </p:cNvSpPr>
          <p:nvPr>
            <p:ph type="body" idx="3"/>
          </p:nvPr>
        </p:nvSpPr>
        <p:spPr>
          <a:xfrm>
            <a:off x="685800" y="4343400"/>
            <a:ext cx="5488305" cy="411670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705" cy="45910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705" cy="45910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31</a:t>
            </a:fld>
            <a:endParaRPr lang="ko-KR"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32</a:t>
            </a:fld>
            <a:endParaRPr lang="ko-KR"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33</a:t>
            </a:fld>
            <a:endParaRPr lang="ko-KR"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0"/>
          <p:cNvSpPr txBox="1">
            <a:spLocks noGrp="1"/>
          </p:cNvSpPr>
          <p:nvPr>
            <p:ph type="hdr"/>
          </p:nvPr>
        </p:nvSpPr>
        <p:spPr>
          <a:xfrm>
            <a:off x="0" y="0"/>
            <a:ext cx="2973070" cy="458470"/>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Rect 0"/>
          <p:cNvSpPr txBox="1">
            <a:spLocks noGrp="1"/>
          </p:cNvSpPr>
          <p:nvPr>
            <p:ph type="dt" idx="1"/>
          </p:nvPr>
        </p:nvSpPr>
        <p:spPr>
          <a:xfrm>
            <a:off x="3884930" y="0"/>
            <a:ext cx="2973070" cy="458470"/>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Rect 0"/>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200">
              <a:solidFill>
                <a:schemeClr val="tx1"/>
              </a:solidFill>
              <a:latin typeface="맑은 고딕" charset="0"/>
              <a:ea typeface="맑은 고딕" charset="0"/>
              <a:cs typeface="+mn-cs"/>
            </a:endParaRPr>
          </a:p>
        </p:txBody>
      </p:sp>
      <p:sp>
        <p:nvSpPr>
          <p:cNvPr id="5" name="Rect 0"/>
          <p:cNvSpPr txBox="1">
            <a:spLocks noGrp="1"/>
          </p:cNvSpPr>
          <p:nvPr>
            <p:ph type="body" idx="3"/>
          </p:nvPr>
        </p:nvSpPr>
        <p:spPr>
          <a:xfrm>
            <a:off x="685800" y="4343400"/>
            <a:ext cx="5487670" cy="4116070"/>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a:p>
        </p:txBody>
      </p:sp>
      <p:sp>
        <p:nvSpPr>
          <p:cNvPr id="6" name="Rect 0"/>
          <p:cNvSpPr txBox="1">
            <a:spLocks noGrp="1"/>
          </p:cNvSpPr>
          <p:nvPr>
            <p:ph type="ftr" idx="4"/>
          </p:nvPr>
        </p:nvSpPr>
        <p:spPr>
          <a:xfrm>
            <a:off x="0" y="8685530"/>
            <a:ext cx="2973070" cy="458470"/>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Rect 0"/>
          <p:cNvSpPr txBox="1">
            <a:spLocks noGrp="1"/>
          </p:cNvSpPr>
          <p:nvPr>
            <p:ph type="sldNum" idx="5"/>
          </p:nvPr>
        </p:nvSpPr>
        <p:spPr>
          <a:xfrm>
            <a:off x="3884930" y="8685530"/>
            <a:ext cx="2973070" cy="458470"/>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34</a:t>
            </a:fld>
            <a:endParaRPr lang="ko-KR"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35</a:t>
            </a:fld>
            <a:endParaRPr lang="ko-KR"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36</a:t>
            </a:fld>
            <a:endParaRPr lang="ko-KR"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37</a:t>
            </a:fld>
            <a:endParaRPr lang="ko-KR"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38</a:t>
            </a:fld>
            <a:endParaRPr lang="ko-KR"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39</a:t>
            </a:fld>
            <a:endParaRPr lang="ko-KR"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a:t>
            </a:fld>
            <a:endParaRPr lang="ko-KR"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40</a:t>
            </a:fld>
            <a:endParaRPr lang="ko-KR"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41</a:t>
            </a:fld>
            <a:endParaRPr lang="ko-KR"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43</a:t>
            </a:fld>
            <a:endParaRPr lang="ko-KR"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44</a:t>
            </a:fld>
            <a:endParaRPr lang="ko-KR"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45</a:t>
            </a:fld>
            <a:endParaRPr lang="ko-KR"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7035" cy="3086735"/>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46</a:t>
            </a:fld>
            <a:endParaRPr lang="ko-KR"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49</a:t>
            </a:fld>
            <a:endParaRPr lang="ko-KR"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5</a:t>
            </a:fld>
            <a:endParaRPr lang="ko-KR"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6</a:t>
            </a:fld>
            <a:endParaRPr lang="ko-KR"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7</a:t>
            </a:fld>
            <a:endParaRPr lang="ko-KR"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8</a:t>
            </a:fld>
            <a:endParaRPr lang="ko-KR"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머리글 갤체 틀 1"/>
          <p:cNvSpPr txBox="1">
            <a:spLocks noGrp="1"/>
          </p:cNvSpPr>
          <p:nvPr>
            <p:ph type="hdr"/>
          </p:nvPr>
        </p:nvSpPr>
        <p:spPr>
          <a:xfrm>
            <a:off x="0" y="0"/>
            <a:ext cx="2972435" cy="457835"/>
          </a:xfrm>
          <a:prstGeom prst="rect">
            <a:avLst/>
          </a:prstGeom>
        </p:spPr>
        <p:txBody>
          <a:bodyPr vert="horz" wrap="square" lIns="91440" tIns="45720" rIns="91440" bIns="45720" numCol="1" anchor="t">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3" name="날짜 개체 틀 2"/>
          <p:cNvSpPr txBox="1">
            <a:spLocks noGrp="1"/>
          </p:cNvSpPr>
          <p:nvPr>
            <p:ph type="dt" idx="1"/>
          </p:nvPr>
        </p:nvSpPr>
        <p:spPr>
          <a:xfrm>
            <a:off x="3884930" y="0"/>
            <a:ext cx="2972435" cy="457835"/>
          </a:xfrm>
          <a:prstGeom prst="rect">
            <a:avLst/>
          </a:prstGeom>
        </p:spPr>
        <p:txBody>
          <a:bodyPr vert="horz" wrap="square" lIns="91440" tIns="45720" rIns="91440" bIns="45720" numCol="1" anchor="t">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datetime1">
              <a:rPr lang="ko-KR" altLang="en-US" sz="1200"/>
              <a:pPr marL="0" indent="0" defTabSz="508000">
                <a:lnSpc>
                  <a:spcPct val="100000"/>
                </a:lnSpc>
                <a:spcBef>
                  <a:spcPts val="0"/>
                </a:spcBef>
                <a:spcAft>
                  <a:spcPts val="0"/>
                </a:spcAft>
                <a:buFontTx/>
                <a:buNone/>
              </a:pPr>
              <a:t>2019-10-07</a:t>
            </a:fld>
            <a:endParaRPr lang="ko-KR" altLang="en-US" sz="1200"/>
          </a:p>
        </p:txBody>
      </p:sp>
      <p:sp>
        <p:nvSpPr>
          <p:cNvPr id="4" name="온라인 이미지 개체 틀 3"/>
          <p:cNvSpPr>
            <a:spLocks noGrp="1" noRot="1" noChangeAspect="1"/>
          </p:cNvSpPr>
          <p:nvPr>
            <p:ph type="sldImg" idx="2"/>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Arial" charset="0"/>
              <a:cs typeface="+mn-cs"/>
            </a:endParaRPr>
          </a:p>
        </p:txBody>
      </p:sp>
      <p:sp>
        <p:nvSpPr>
          <p:cNvPr id="5" name="텍스트 개체 틀 4"/>
          <p:cNvSpPr txBox="1">
            <a:spLocks noGrp="1"/>
          </p:cNvSpPr>
          <p:nvPr>
            <p:ph type="body" idx="3"/>
          </p:nvPr>
        </p:nvSpPr>
        <p:spPr>
          <a:xfrm>
            <a:off x="685800" y="4343400"/>
            <a:ext cx="5487035" cy="4115435"/>
          </a:xfrm>
          <a:prstGeom prst="rect">
            <a:avLst/>
          </a:prstGeom>
        </p:spPr>
        <p:txBody>
          <a:bodyPr vert="horz" wrap="square" lIns="91440" tIns="45720" rIns="91440" bIns="45720" numCol="1" anchor="t">
            <a:noAutofit/>
          </a:bodyPr>
          <a:lstStyle/>
          <a:p>
            <a:pPr marL="0" indent="0" defTabSz="508000">
              <a:lnSpc>
                <a:spcPct val="100000"/>
              </a:lnSpc>
              <a:spcBef>
                <a:spcPts val="0"/>
              </a:spcBef>
              <a:spcAft>
                <a:spcPts val="0"/>
              </a:spcAft>
              <a:buFontTx/>
              <a:buNone/>
            </a:pPr>
            <a:endParaRPr lang="ko-KR" altLang="en-US"/>
          </a:p>
        </p:txBody>
      </p:sp>
      <p:sp>
        <p:nvSpPr>
          <p:cNvPr id="6" name="바닥글 개체 틀 5"/>
          <p:cNvSpPr txBox="1">
            <a:spLocks noGrp="1"/>
          </p:cNvSpPr>
          <p:nvPr>
            <p:ph type="ftr" idx="4"/>
          </p:nvPr>
        </p:nvSpPr>
        <p:spPr>
          <a:xfrm>
            <a:off x="0" y="8685530"/>
            <a:ext cx="2972435" cy="457835"/>
          </a:xfrm>
          <a:prstGeom prst="rect">
            <a:avLst/>
          </a:prstGeom>
        </p:spPr>
        <p:txBody>
          <a:bodyPr vert="horz" wrap="square" lIns="91440" tIns="45720" rIns="91440" bIns="45720" numCol="1" anchor="b">
            <a:noAutofit/>
          </a:bodyPr>
          <a:lstStyle>
            <a:lvl1pPr marL="0" indent="0" algn="l"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endParaRPr/>
          </a:p>
        </p:txBody>
      </p:sp>
      <p:sp>
        <p:nvSpPr>
          <p:cNvPr id="7" name="슬라이드 번호 개체 틀 6"/>
          <p:cNvSpPr txBox="1">
            <a:spLocks noGrp="1"/>
          </p:cNvSpPr>
          <p:nvPr>
            <p:ph type="sldNum" idx="5"/>
          </p:nvPr>
        </p:nvSpPr>
        <p:spPr>
          <a:xfrm>
            <a:off x="3884930" y="8685530"/>
            <a:ext cx="2972435" cy="457835"/>
          </a:xfrm>
          <a:prstGeom prst="rect">
            <a:avLst/>
          </a:prstGeom>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lvl1pPr>
          </a:lstStyle>
          <a:p>
            <a:pPr marL="0" indent="0" defTabSz="508000">
              <a:lnSpc>
                <a:spcPct val="100000"/>
              </a:lnSpc>
              <a:spcBef>
                <a:spcPts val="0"/>
              </a:spcBef>
              <a:spcAft>
                <a:spcPts val="0"/>
              </a:spcAft>
              <a:buFontTx/>
              <a:buNone/>
            </a:pPr>
            <a:fld id="{B9320F77-B9A0-41C5-862A-B4B631284C64}" type="slidenum">
              <a:rPr lang="ko-KR" altLang="en-US" sz="1200"/>
              <a:pPr marL="0" indent="0" defTabSz="508000">
                <a:lnSpc>
                  <a:spcPct val="100000"/>
                </a:lnSpc>
                <a:spcBef>
                  <a:spcPts val="0"/>
                </a:spcBef>
                <a:spcAft>
                  <a:spcPts val="0"/>
                </a:spcAft>
                <a:buFontTx/>
                <a:buNone/>
              </a:pPr>
              <a:t>9</a:t>
            </a:fld>
            <a:endParaRPr lang="ko-K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txBox="1">
            <a:spLocks noGrp="1"/>
          </p:cNvSpPr>
          <p:nvPr>
            <p:ph type="ctrTitle"/>
          </p:nvPr>
        </p:nvSpPr>
        <p:spPr>
          <a:xfrm>
            <a:off x="914400" y="2130425"/>
            <a:ext cx="10364470" cy="1470660"/>
          </a:xfrm>
          <a:prstGeom prst="rect">
            <a:avLst/>
          </a:prstGeom>
        </p:spPr>
        <p:txBody>
          <a:bodyPr vert="horz"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부제목 2"/>
          <p:cNvSpPr txBox="1">
            <a:spLocks noGrp="1"/>
          </p:cNvSpPr>
          <p:nvPr>
            <p:ph type="subTitle" idx="1"/>
          </p:nvPr>
        </p:nvSpPr>
        <p:spPr>
          <a:xfrm>
            <a:off x="1828800" y="3886200"/>
            <a:ext cx="8535670" cy="1753870"/>
          </a:xfrm>
          <a:prstGeom prst="rect">
            <a:avLst/>
          </a:prstGeom>
        </p:spPr>
        <p:txBody>
          <a:bodyPr vert="horz" wrap="square" lIns="91440" tIns="45720" rIns="91440" bIns="45720" numCol="1" anchor="t">
            <a:normAutofit/>
          </a:bodyPr>
          <a:lstStyle>
            <a:lvl1pPr marL="0" indent="0" algn="ctr" defTabSz="508000">
              <a:lnSpc>
                <a:spcPct val="100000"/>
              </a:lnSpc>
              <a:spcBef>
                <a:spcPts val="0"/>
              </a:spcBef>
              <a:spcAft>
                <a:spcPts val="0"/>
              </a:spcAft>
              <a:buFontTx/>
              <a:buNone/>
              <a:defRPr lang="en-GB" altLang="en-US" sz="1800">
                <a:solidFill>
                  <a:schemeClr val="tx1">
                    <a:tint val="75000"/>
                  </a:schemeClr>
                </a:solidFill>
              </a:defRPr>
            </a:lvl1pPr>
            <a:lvl2pPr marL="457200" indent="0" algn="ctr" defTabSz="508000">
              <a:lnSpc>
                <a:spcPct val="100000"/>
              </a:lnSpc>
              <a:spcBef>
                <a:spcPts val="0"/>
              </a:spcBef>
              <a:spcAft>
                <a:spcPts val="0"/>
              </a:spcAft>
              <a:buFontTx/>
              <a:buNone/>
              <a:defRPr lang="en-GB" altLang="en-US" sz="1800">
                <a:solidFill>
                  <a:schemeClr val="tx1">
                    <a:tint val="75000"/>
                  </a:schemeClr>
                </a:solidFill>
              </a:defRPr>
            </a:lvl2pPr>
            <a:lvl3pPr marL="914400" indent="0" algn="ctr" defTabSz="508000">
              <a:lnSpc>
                <a:spcPct val="100000"/>
              </a:lnSpc>
              <a:spcBef>
                <a:spcPts val="0"/>
              </a:spcBef>
              <a:spcAft>
                <a:spcPts val="0"/>
              </a:spcAft>
              <a:buFontTx/>
              <a:buNone/>
              <a:defRPr lang="en-GB" altLang="en-US" sz="1800">
                <a:solidFill>
                  <a:schemeClr val="tx1">
                    <a:tint val="75000"/>
                  </a:schemeClr>
                </a:solidFill>
              </a:defRPr>
            </a:lvl3pPr>
            <a:lvl4pPr marL="1371600" indent="0" algn="ctr" defTabSz="508000">
              <a:lnSpc>
                <a:spcPct val="100000"/>
              </a:lnSpc>
              <a:spcBef>
                <a:spcPts val="0"/>
              </a:spcBef>
              <a:spcAft>
                <a:spcPts val="0"/>
              </a:spcAft>
              <a:buFontTx/>
              <a:buNone/>
              <a:defRPr lang="en-GB" altLang="en-US" sz="1800">
                <a:solidFill>
                  <a:schemeClr val="tx1">
                    <a:tint val="75000"/>
                  </a:schemeClr>
                </a:solidFill>
              </a:defRPr>
            </a:lvl4pPr>
            <a:lvl5pPr marL="1828800" indent="0" algn="ctr" defTabSz="508000">
              <a:lnSpc>
                <a:spcPct val="100000"/>
              </a:lnSpc>
              <a:spcBef>
                <a:spcPts val="0"/>
              </a:spcBef>
              <a:spcAft>
                <a:spcPts val="0"/>
              </a:spcAft>
              <a:buFontTx/>
              <a:buNone/>
              <a:defRPr lang="en-GB" altLang="en-US" sz="1800">
                <a:solidFill>
                  <a:schemeClr val="tx1">
                    <a:tint val="75000"/>
                  </a:schemeClr>
                </a:solidFill>
              </a:defRPr>
            </a:lvl5pPr>
            <a:lvl6pPr marL="2286000" indent="0" algn="ctr" defTabSz="508000">
              <a:lnSpc>
                <a:spcPct val="100000"/>
              </a:lnSpc>
              <a:spcBef>
                <a:spcPts val="0"/>
              </a:spcBef>
              <a:spcAft>
                <a:spcPts val="0"/>
              </a:spcAft>
              <a:buFontTx/>
              <a:buNone/>
              <a:defRPr lang="en-GB" altLang="en-US" sz="1800">
                <a:solidFill>
                  <a:schemeClr val="tx1">
                    <a:tint val="75000"/>
                  </a:schemeClr>
                </a:solidFill>
              </a:defRPr>
            </a:lvl6pPr>
            <a:lvl7pPr marL="2743200" indent="0" algn="ctr" defTabSz="508000">
              <a:lnSpc>
                <a:spcPct val="100000"/>
              </a:lnSpc>
              <a:spcBef>
                <a:spcPts val="0"/>
              </a:spcBef>
              <a:spcAft>
                <a:spcPts val="0"/>
              </a:spcAft>
              <a:buFontTx/>
              <a:buNone/>
              <a:defRPr lang="en-GB" altLang="en-US" sz="1800">
                <a:solidFill>
                  <a:schemeClr val="tx1">
                    <a:tint val="75000"/>
                  </a:schemeClr>
                </a:solidFill>
              </a:defRPr>
            </a:lvl7pPr>
            <a:lvl8pPr marL="3200400" indent="0" algn="ctr" defTabSz="508000">
              <a:lnSpc>
                <a:spcPct val="100000"/>
              </a:lnSpc>
              <a:spcBef>
                <a:spcPts val="0"/>
              </a:spcBef>
              <a:spcAft>
                <a:spcPts val="0"/>
              </a:spcAft>
              <a:buFontTx/>
              <a:buNone/>
              <a:defRPr lang="en-GB" altLang="en-US" sz="1800">
                <a:solidFill>
                  <a:schemeClr val="tx1">
                    <a:tint val="75000"/>
                  </a:schemeClr>
                </a:solidFill>
              </a:defRPr>
            </a:lvl8pPr>
            <a:lvl9pPr marL="3657600" indent="0" algn="ctr" defTabSz="508000">
              <a:lnSpc>
                <a:spcPct val="100000"/>
              </a:lnSpc>
              <a:spcBef>
                <a:spcPts val="0"/>
              </a:spcBef>
              <a:spcAft>
                <a:spcPts val="0"/>
              </a:spcAft>
              <a:buFontTx/>
              <a:buNone/>
              <a:defRPr lang="en-GB" altLang="en-US" sz="1800">
                <a:solidFill>
                  <a:schemeClr val="tx1">
                    <a:tint val="75000"/>
                  </a:schemeClr>
                </a:solidFill>
              </a:defRPr>
            </a:lvl9pPr>
          </a:lstStyle>
          <a:p>
            <a:pPr marL="0" indent="0" algn="ctr" defTabSz="914400" eaLnBrk="1" latinLnBrk="1" hangingPunct="1">
              <a:lnSpc>
                <a:spcPct val="100000"/>
              </a:lnSpc>
              <a:spcBef>
                <a:spcPts val="800"/>
              </a:spcBef>
              <a:spcAft>
                <a:spcPts val="0"/>
              </a:spcAft>
              <a:buFontTx/>
              <a:buNone/>
            </a:pPr>
            <a:r>
              <a:rPr lang="ko-KR" altLang="en-US" sz="1800">
                <a:solidFill>
                  <a:schemeClr val="tx1">
                    <a:tint val="75000"/>
                  </a:schemeClr>
                </a:solidFill>
                <a:latin typeface="맑은 고딕" charset="0"/>
                <a:ea typeface="맑은 고딕" charset="0"/>
                <a:cs typeface="+mn-cs"/>
              </a:rPr>
              <a:t>마스터 부제목 스타일 편집</a:t>
            </a:r>
          </a:p>
        </p:txBody>
      </p:sp>
      <p:sp>
        <p:nvSpPr>
          <p:cNvPr id="4" name="날짜 개체 틀 3"/>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5" name="바닥글 개체 틀 4"/>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6" name="슬라이드 번호 개체 틀 5"/>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37172541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세로 텍스트 개체 틀 2"/>
          <p:cNvSpPr txBox="1">
            <a:spLocks noGrp="1"/>
          </p:cNvSpPr>
          <p:nvPr>
            <p:ph type="body" orient="vert" idx="1"/>
          </p:nvPr>
        </p:nvSpPr>
        <p:spPr>
          <a:xfrm>
            <a:off x="609600" y="1600200"/>
            <a:ext cx="10974070" cy="4527550"/>
          </a:xfrm>
          <a:prstGeom prst="rect">
            <a:avLst/>
          </a:prstGeom>
        </p:spPr>
        <p:txBody>
          <a:bodyPr vert="eaVert" wrap="square" lIns="91440" tIns="45720" rIns="91440" bIns="45720" numCol="1" anchor="t">
            <a:normAutofit/>
          </a:bodyPr>
          <a:lstStyle/>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다섯째 수준</a:t>
            </a:r>
          </a:p>
        </p:txBody>
      </p:sp>
      <p:sp>
        <p:nvSpPr>
          <p:cNvPr id="4" name="날짜 개체 틀 3"/>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5" name="바닥글 개체 틀 4"/>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6" name="슬라이드 번호 개체 틀 5"/>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14260362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txBox="1">
            <a:spLocks noGrp="1"/>
          </p:cNvSpPr>
          <p:nvPr>
            <p:ph type="title" orient="vert"/>
          </p:nvPr>
        </p:nvSpPr>
        <p:spPr>
          <a:xfrm>
            <a:off x="8839200" y="274955"/>
            <a:ext cx="2744470" cy="5852160"/>
          </a:xfrm>
          <a:prstGeom prst="rect">
            <a:avLst/>
          </a:prstGeom>
        </p:spPr>
        <p:txBody>
          <a:bodyPr vert="eaVert"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세로 텍스트 개체 틀 2"/>
          <p:cNvSpPr txBox="1">
            <a:spLocks noGrp="1"/>
          </p:cNvSpPr>
          <p:nvPr>
            <p:ph type="body" orient="vert" idx="1"/>
          </p:nvPr>
        </p:nvSpPr>
        <p:spPr>
          <a:xfrm>
            <a:off x="609600" y="274955"/>
            <a:ext cx="8027670" cy="5852160"/>
          </a:xfrm>
          <a:prstGeom prst="rect">
            <a:avLst/>
          </a:prstGeom>
        </p:spPr>
        <p:txBody>
          <a:bodyPr vert="eaVert" wrap="square" lIns="91440" tIns="45720" rIns="91440" bIns="45720" numCol="1" anchor="t">
            <a:normAutofit/>
          </a:bodyPr>
          <a:lstStyle/>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다섯째 수준</a:t>
            </a:r>
          </a:p>
        </p:txBody>
      </p:sp>
      <p:sp>
        <p:nvSpPr>
          <p:cNvPr id="4" name="날짜 개체 틀 3"/>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5" name="바닥글 개체 틀 4"/>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6" name="슬라이드 번호 개체 틀 5"/>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2303120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1"/>
          <p:cNvSpPr txBox="1">
            <a:spLocks noGrp="1"/>
          </p:cNvSpPr>
          <p:nvPr>
            <p:ph type="ctrTitle"/>
          </p:nvPr>
        </p:nvSpPr>
        <p:spPr>
          <a:xfrm>
            <a:off x="914400" y="2130425"/>
            <a:ext cx="10364470" cy="147193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sz="4400">
                <a:solidFill>
                  <a:schemeClr val="tx1"/>
                </a:solidFill>
                <a:latin typeface="맑은 고딕" charset="0"/>
                <a:ea typeface="Arial" charset="0"/>
                <a:cs typeface="+mn-cs"/>
              </a:rPr>
              <a:t>마스터 제목 스타일 편집</a:t>
            </a:r>
            <a:endParaRPr lang="ko-KR" altLang="en-US" sz="4400">
              <a:solidFill>
                <a:schemeClr val="tx1"/>
              </a:solidFill>
              <a:latin typeface="맑은 고딕" charset="0"/>
              <a:ea typeface="Arial" charset="0"/>
              <a:cs typeface="+mn-cs"/>
            </a:endParaRPr>
          </a:p>
        </p:txBody>
      </p:sp>
      <p:sp>
        <p:nvSpPr>
          <p:cNvPr id="3" name="부제목 2"/>
          <p:cNvSpPr txBox="1">
            <a:spLocks noGrp="1"/>
          </p:cNvSpPr>
          <p:nvPr>
            <p:ph type="subTitle"/>
          </p:nvPr>
        </p:nvSpPr>
        <p:spPr>
          <a:xfrm>
            <a:off x="1828800" y="3886200"/>
            <a:ext cx="8535670" cy="1753870"/>
          </a:xfrm>
          <a:prstGeom prst="rect">
            <a:avLst/>
          </a:prstGeom>
        </p:spPr>
        <p:txBody>
          <a:bodyPr vert="horz" wrap="square" lIns="91440" tIns="45720" rIns="91440" bIns="45720" numCol="1" anchor="t">
            <a:normAutofit/>
          </a:bodyPr>
          <a:lstStyle/>
          <a:p>
            <a:pPr marL="0" indent="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마스터 부제목 스타일 편집</a:t>
            </a:r>
            <a:endParaRPr lang="ko-KR" altLang="en-US" sz="2800">
              <a:solidFill>
                <a:schemeClr val="tx1"/>
              </a:solidFill>
              <a:latin typeface="맑은 고딕" charset="0"/>
              <a:ea typeface="Arial" charset="0"/>
              <a:cs typeface="+mn-cs"/>
            </a:endParaRPr>
          </a:p>
        </p:txBody>
      </p:sp>
      <p:sp>
        <p:nvSpPr>
          <p:cNvPr id="4" name="날짜 개체 틀 3"/>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5" name="바닥글 개체 틀 4"/>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6" name="슬라이드 번호 개체 틀 5"/>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sz="1800">
                <a:solidFill>
                  <a:schemeClr val="tx1"/>
                </a:solidFill>
                <a:latin typeface="맑은 고딕" charset="0"/>
                <a:ea typeface="Arial"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Arial"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955"/>
            <a:ext cx="10975340" cy="114554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p:nvPr>
        </p:nvSpPr>
        <p:spPr>
          <a:xfrm>
            <a:off x="609600" y="1600200"/>
            <a:ext cx="10975340" cy="4528820"/>
          </a:xfrm>
          <a:prstGeom prst="rect">
            <a:avLst/>
          </a:prstGeom>
        </p:spPr>
        <p:txBody>
          <a:bodyPr vert="horz" wrap="square" lIns="91440" tIns="45720" rIns="91440" bIns="45720" numCol="1" anchor="t">
            <a:normAutofit/>
          </a:bodyPr>
          <a:lstStyle/>
          <a:p>
            <a:pPr marL="0" indent="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0" indent="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둘째 수준</a:t>
            </a:r>
          </a:p>
          <a:p>
            <a:pPr marL="0" indent="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셋째 수준</a:t>
            </a:r>
          </a:p>
          <a:p>
            <a:pPr marL="0" indent="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넷째 수준</a:t>
            </a:r>
          </a:p>
          <a:p>
            <a:pPr marL="0" indent="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다섯째 수준</a:t>
            </a:r>
          </a:p>
        </p:txBody>
      </p:sp>
      <p:sp>
        <p:nvSpPr>
          <p:cNvPr id="4"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5"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Rect 0"/>
          <p:cNvSpPr txBox="1">
            <a:spLocks noGrp="1"/>
          </p:cNvSpPr>
          <p:nvPr>
            <p:ph type="title"/>
          </p:nvPr>
        </p:nvSpPr>
        <p:spPr>
          <a:xfrm>
            <a:off x="963295" y="4406900"/>
            <a:ext cx="10364470" cy="1363980"/>
          </a:xfrm>
          <a:prstGeom prst="rect">
            <a:avLst/>
          </a:prstGeom>
        </p:spPr>
        <p:txBody>
          <a:bodyPr vert="horz" wrap="square" lIns="91440" tIns="45720" rIns="91440" bIns="45720" numCol="1" anchor="t">
            <a:normAutofit/>
          </a:bodyPr>
          <a:lstStyle/>
          <a:p>
            <a:pPr marL="0" indent="0" algn="ctr" defTabSz="508000" eaLnBrk="1" latinLnBrk="1" hangingPunct="1">
              <a:lnSpc>
                <a:spcPct val="100000"/>
              </a:lnSpc>
              <a:spcBef>
                <a:spcPts val="0"/>
              </a:spcBef>
              <a:spcAft>
                <a:spcPts val="0"/>
              </a:spcAft>
              <a:buFontTx/>
              <a:buNone/>
            </a:pPr>
            <a:r>
              <a:rPr sz="4400">
                <a:solidFill>
                  <a:schemeClr val="tx1"/>
                </a:solidFill>
                <a:latin typeface="맑은 고딕" charset="0"/>
                <a:ea typeface="Arial" charset="0"/>
                <a:cs typeface="+mn-cs"/>
              </a:rPr>
              <a:t>마스터 제목 스타일 편집</a:t>
            </a:r>
            <a:endParaRPr lang="ko-KR" altLang="en-US" sz="4400">
              <a:solidFill>
                <a:schemeClr val="tx1"/>
              </a:solidFill>
              <a:latin typeface="맑은 고딕" charset="0"/>
              <a:ea typeface="Arial" charset="0"/>
              <a:cs typeface="+mn-cs"/>
            </a:endParaRPr>
          </a:p>
        </p:txBody>
      </p:sp>
      <p:sp>
        <p:nvSpPr>
          <p:cNvPr id="3" name="Rect 0"/>
          <p:cNvSpPr txBox="1">
            <a:spLocks noGrp="1"/>
          </p:cNvSpPr>
          <p:nvPr>
            <p:ph type="body"/>
          </p:nvPr>
        </p:nvSpPr>
        <p:spPr>
          <a:xfrm>
            <a:off x="963295" y="2907030"/>
            <a:ext cx="10364470" cy="1501140"/>
          </a:xfrm>
          <a:prstGeom prst="rect">
            <a:avLst/>
          </a:prstGeom>
        </p:spPr>
        <p:txBody>
          <a:bodyPr vert="horz" wrap="square" lIns="91440" tIns="45720" rIns="91440" bIns="45720" numCol="1" anchor="b">
            <a:normAutofit/>
          </a:bodyPr>
          <a:lstStyle/>
          <a:p>
            <a:pPr marL="2057400" indent="-228600" algn="l" defTabSz="508000" eaLnBrk="1" latinLnBrk="1" hangingPunct="1">
              <a:lnSpc>
                <a:spcPct val="100000"/>
              </a:lnSpc>
              <a:spcBef>
                <a:spcPts val="4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p:txBody>
      </p:sp>
      <p:sp>
        <p:nvSpPr>
          <p:cNvPr id="4"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5"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955"/>
            <a:ext cx="10975340" cy="114554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p:nvPr>
        </p:nvSpPr>
        <p:spPr>
          <a:xfrm>
            <a:off x="609600" y="1600200"/>
            <a:ext cx="5386070" cy="4527550"/>
          </a:xfrm>
          <a:prstGeom prst="rect">
            <a:avLst/>
          </a:prstGeom>
        </p:spPr>
        <p:txBody>
          <a:bodyPr vert="horz" wrap="square" lIns="91440" tIns="45720" rIns="91440" bIns="45720" numCol="1" anchor="t">
            <a:normAutofit/>
          </a:bodyPr>
          <a:lstStyle/>
          <a:p>
            <a:pPr marL="342900" indent="-342900" algn="l" defTabSz="508000" eaLnBrk="1" latinLnBrk="1" hangingPunct="1">
              <a:lnSpc>
                <a:spcPct val="100000"/>
              </a:lnSpc>
              <a:spcBef>
                <a:spcPts val="6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508000" eaLnBrk="1" latinLnBrk="1" hangingPunct="1">
              <a:lnSpc>
                <a:spcPct val="100000"/>
              </a:lnSpc>
              <a:spcBef>
                <a:spcPts val="600"/>
              </a:spcBef>
              <a:spcAft>
                <a:spcPts val="0"/>
              </a:spcAft>
              <a:buFontTx/>
              <a:buNone/>
            </a:pPr>
            <a:r>
              <a:rPr lang="ko-KR" altLang="en-US" sz="2800">
                <a:solidFill>
                  <a:schemeClr val="tx1"/>
                </a:solidFill>
                <a:latin typeface="맑은 고딕" charset="0"/>
                <a:ea typeface="맑은 고딕" charset="0"/>
                <a:cs typeface="+mn-cs"/>
              </a:rPr>
              <a:t>둘째 수준</a:t>
            </a:r>
          </a:p>
          <a:p>
            <a:pPr marL="342900" indent="-342900" algn="l" defTabSz="508000" eaLnBrk="1" latinLnBrk="1" hangingPunct="1">
              <a:lnSpc>
                <a:spcPct val="100000"/>
              </a:lnSpc>
              <a:spcBef>
                <a:spcPts val="600"/>
              </a:spcBef>
              <a:spcAft>
                <a:spcPts val="0"/>
              </a:spcAft>
              <a:buFontTx/>
              <a:buNone/>
            </a:pPr>
            <a:r>
              <a:rPr lang="ko-KR" altLang="en-US" sz="2800">
                <a:solidFill>
                  <a:schemeClr val="tx1"/>
                </a:solidFill>
                <a:latin typeface="맑은 고딕" charset="0"/>
                <a:ea typeface="맑은 고딕" charset="0"/>
                <a:cs typeface="+mn-cs"/>
              </a:rPr>
              <a:t>셋째 수준</a:t>
            </a:r>
          </a:p>
          <a:p>
            <a:pPr marL="342900" indent="-342900" algn="l" defTabSz="508000" eaLnBrk="1" latinLnBrk="1" hangingPunct="1">
              <a:lnSpc>
                <a:spcPct val="100000"/>
              </a:lnSpc>
              <a:spcBef>
                <a:spcPts val="600"/>
              </a:spcBef>
              <a:spcAft>
                <a:spcPts val="0"/>
              </a:spcAft>
              <a:buFontTx/>
              <a:buNone/>
            </a:pPr>
            <a:r>
              <a:rPr sz="2800">
                <a:solidFill>
                  <a:schemeClr val="tx1"/>
                </a:solidFill>
                <a:latin typeface="맑은 고딕" charset="0"/>
                <a:ea typeface="Arial" charset="0"/>
                <a:cs typeface="+mn-cs"/>
              </a:rPr>
              <a:t>–	넷째 수준</a:t>
            </a:r>
            <a:endParaRPr lang="ko-KR" altLang="en-US" sz="2800">
              <a:solidFill>
                <a:schemeClr val="tx1"/>
              </a:solidFill>
              <a:latin typeface="맑은 고딕" charset="0"/>
              <a:ea typeface="Arial" charset="0"/>
              <a:cs typeface="+mn-cs"/>
            </a:endParaRPr>
          </a:p>
          <a:p>
            <a:pPr marL="342900" indent="-342900" algn="l" defTabSz="508000" eaLnBrk="1" latinLnBrk="1" hangingPunct="1">
              <a:lnSpc>
                <a:spcPct val="100000"/>
              </a:lnSpc>
              <a:spcBef>
                <a:spcPts val="600"/>
              </a:spcBef>
              <a:spcAft>
                <a:spcPts val="0"/>
              </a:spcAft>
              <a:buFontTx/>
              <a:buNone/>
            </a:pPr>
            <a:r>
              <a:rPr sz="2800">
                <a:solidFill>
                  <a:schemeClr val="tx1"/>
                </a:solidFill>
                <a:latin typeface="맑은 고딕" charset="0"/>
                <a:ea typeface="Arial" charset="0"/>
                <a:cs typeface="+mn-cs"/>
              </a:rPr>
              <a:t>»	다섯째 수준</a:t>
            </a:r>
            <a:endParaRPr lang="ko-KR" altLang="en-US" sz="2800">
              <a:solidFill>
                <a:schemeClr val="tx1"/>
              </a:solidFill>
              <a:latin typeface="맑은 고딕" charset="0"/>
              <a:ea typeface="Arial" charset="0"/>
              <a:cs typeface="+mn-cs"/>
            </a:endParaRPr>
          </a:p>
        </p:txBody>
      </p:sp>
      <p:sp>
        <p:nvSpPr>
          <p:cNvPr id="4" name="Rect 0"/>
          <p:cNvSpPr txBox="1">
            <a:spLocks noGrp="1"/>
          </p:cNvSpPr>
          <p:nvPr>
            <p:ph/>
          </p:nvPr>
        </p:nvSpPr>
        <p:spPr>
          <a:xfrm>
            <a:off x="6197600" y="1600200"/>
            <a:ext cx="5386070" cy="4527550"/>
          </a:xfrm>
          <a:prstGeom prst="rect">
            <a:avLst/>
          </a:prstGeom>
        </p:spPr>
        <p:txBody>
          <a:bodyPr vert="horz" wrap="square" lIns="91440" tIns="45720" rIns="91440" bIns="45720" numCol="1" anchor="t">
            <a:normAutofit/>
          </a:bodyPr>
          <a:lstStyle/>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둘째 수준</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셋째 수준</a:t>
            </a: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넷째 수준</a:t>
            </a:r>
            <a:endParaRPr lang="ko-KR" altLang="en-US" sz="2800">
              <a:solidFill>
                <a:schemeClr val="tx1"/>
              </a:solidFill>
              <a:latin typeface="맑은 고딕" charset="0"/>
              <a:ea typeface="Arial" charset="0"/>
              <a:cs typeface="+mn-cs"/>
            </a:endParaRP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다섯째 수준</a:t>
            </a:r>
            <a:endParaRPr lang="ko-KR" altLang="en-US" sz="2800">
              <a:solidFill>
                <a:schemeClr val="tx1"/>
              </a:solidFill>
              <a:latin typeface="맑은 고딕" charset="0"/>
              <a:ea typeface="Arial" charset="0"/>
              <a:cs typeface="+mn-cs"/>
            </a:endParaRPr>
          </a:p>
        </p:txBody>
      </p:sp>
      <p:sp>
        <p:nvSpPr>
          <p:cNvPr id="5"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7"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955"/>
            <a:ext cx="10975340" cy="114554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type="body"/>
          </p:nvPr>
        </p:nvSpPr>
        <p:spPr>
          <a:xfrm>
            <a:off x="609600" y="1535430"/>
            <a:ext cx="5388610" cy="641350"/>
          </a:xfrm>
          <a:prstGeom prst="rect">
            <a:avLst/>
          </a:prstGeom>
        </p:spPr>
        <p:txBody>
          <a:bodyPr vert="horz" wrap="square" lIns="91440" tIns="45720" rIns="91440" bIns="45720" numCol="1" anchor="b">
            <a:normAutofit fontScale="92500" lnSpcReduction="20000"/>
          </a:bodyPr>
          <a:lstStyle/>
          <a:p>
            <a:pPr marL="0" indent="0" algn="l" defTabSz="508000" eaLnBrk="1" latinLnBrk="1" hangingPunct="1">
              <a:lnSpc>
                <a:spcPct val="100000"/>
              </a:lnSpc>
              <a:spcBef>
                <a:spcPts val="3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p:txBody>
      </p:sp>
      <p:sp>
        <p:nvSpPr>
          <p:cNvPr id="4" name="Rect 0"/>
          <p:cNvSpPr txBox="1">
            <a:spLocks noGrp="1"/>
          </p:cNvSpPr>
          <p:nvPr>
            <p:ph/>
          </p:nvPr>
        </p:nvSpPr>
        <p:spPr>
          <a:xfrm>
            <a:off x="609600" y="2174875"/>
            <a:ext cx="5388610" cy="3953510"/>
          </a:xfrm>
          <a:prstGeom prst="rect">
            <a:avLst/>
          </a:prstGeom>
        </p:spPr>
        <p:txBody>
          <a:bodyPr vert="horz" wrap="square" lIns="91440" tIns="45720" rIns="91440" bIns="45720" numCol="1" anchor="t">
            <a:normAutofit/>
          </a:bodyPr>
          <a:lstStyle/>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둘째 수준</a:t>
            </a: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셋째 수준</a:t>
            </a:r>
            <a:endParaRPr lang="ko-KR" altLang="en-US" sz="2800">
              <a:solidFill>
                <a:schemeClr val="tx1"/>
              </a:solidFill>
              <a:latin typeface="맑은 고딕" charset="0"/>
              <a:ea typeface="Arial" charset="0"/>
              <a:cs typeface="+mn-cs"/>
            </a:endParaRP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넷째 수준</a:t>
            </a:r>
            <a:endParaRPr lang="ko-KR" altLang="en-US" sz="2800">
              <a:solidFill>
                <a:schemeClr val="tx1"/>
              </a:solidFill>
              <a:latin typeface="맑은 고딕" charset="0"/>
              <a:ea typeface="Arial" charset="0"/>
              <a:cs typeface="+mn-cs"/>
            </a:endParaRP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다섯째 수준</a:t>
            </a:r>
            <a:endParaRPr lang="ko-KR" altLang="en-US" sz="2800">
              <a:solidFill>
                <a:schemeClr val="tx1"/>
              </a:solidFill>
              <a:latin typeface="맑은 고딕" charset="0"/>
              <a:ea typeface="Arial" charset="0"/>
              <a:cs typeface="+mn-cs"/>
            </a:endParaRPr>
          </a:p>
        </p:txBody>
      </p:sp>
      <p:sp>
        <p:nvSpPr>
          <p:cNvPr id="5" name="Rect 0"/>
          <p:cNvSpPr txBox="1">
            <a:spLocks noGrp="1"/>
          </p:cNvSpPr>
          <p:nvPr>
            <p:ph type="body"/>
          </p:nvPr>
        </p:nvSpPr>
        <p:spPr>
          <a:xfrm>
            <a:off x="6193155" y="1535430"/>
            <a:ext cx="5391150" cy="641350"/>
          </a:xfrm>
          <a:prstGeom prst="rect">
            <a:avLst/>
          </a:prstGeom>
        </p:spPr>
        <p:txBody>
          <a:bodyPr vert="horz" wrap="square" lIns="91440" tIns="45720" rIns="91440" bIns="45720" numCol="1" anchor="b">
            <a:normAutofit fontScale="92500" lnSpcReduction="20000"/>
          </a:bodyPr>
          <a:lstStyle/>
          <a:p>
            <a:pPr marL="0" indent="0" algn="l" defTabSz="508000" eaLnBrk="1" latinLnBrk="1" hangingPunct="1">
              <a:lnSpc>
                <a:spcPct val="100000"/>
              </a:lnSpc>
              <a:spcBef>
                <a:spcPts val="3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p:txBody>
      </p:sp>
      <p:sp>
        <p:nvSpPr>
          <p:cNvPr id="6" name="Rect 0"/>
          <p:cNvSpPr txBox="1">
            <a:spLocks noGrp="1"/>
          </p:cNvSpPr>
          <p:nvPr>
            <p:ph/>
          </p:nvPr>
        </p:nvSpPr>
        <p:spPr>
          <a:xfrm>
            <a:off x="6193155" y="2174875"/>
            <a:ext cx="5391150" cy="3953510"/>
          </a:xfrm>
          <a:prstGeom prst="rect">
            <a:avLst/>
          </a:prstGeom>
        </p:spPr>
        <p:txBody>
          <a:bodyPr vert="horz" wrap="square" lIns="91440" tIns="45720" rIns="91440" bIns="45720" numCol="1" anchor="t">
            <a:normAutofit/>
          </a:bodyPr>
          <a:lstStyle/>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둘째 수준</a:t>
            </a: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셋째 수준</a:t>
            </a:r>
            <a:endParaRPr lang="ko-KR" altLang="en-US" sz="2800">
              <a:solidFill>
                <a:schemeClr val="tx1"/>
              </a:solidFill>
              <a:latin typeface="맑은 고딕" charset="0"/>
              <a:ea typeface="Arial" charset="0"/>
              <a:cs typeface="+mn-cs"/>
            </a:endParaRP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넷째 수준</a:t>
            </a:r>
            <a:endParaRPr lang="ko-KR" altLang="en-US" sz="2800">
              <a:solidFill>
                <a:schemeClr val="tx1"/>
              </a:solidFill>
              <a:latin typeface="맑은 고딕" charset="0"/>
              <a:ea typeface="Arial" charset="0"/>
              <a:cs typeface="+mn-cs"/>
            </a:endParaRPr>
          </a:p>
          <a:p>
            <a:pPr marL="342900" indent="-342900" algn="l" defTabSz="508000" eaLnBrk="1" latinLnBrk="1" hangingPunct="1">
              <a:lnSpc>
                <a:spcPct val="100000"/>
              </a:lnSpc>
              <a:spcBef>
                <a:spcPts val="800"/>
              </a:spcBef>
              <a:spcAft>
                <a:spcPts val="0"/>
              </a:spcAft>
              <a:buFontTx/>
              <a:buNone/>
            </a:pPr>
            <a:r>
              <a:rPr sz="2800">
                <a:solidFill>
                  <a:schemeClr val="tx1"/>
                </a:solidFill>
                <a:latin typeface="맑은 고딕" charset="0"/>
                <a:ea typeface="Arial" charset="0"/>
                <a:cs typeface="+mn-cs"/>
              </a:rPr>
              <a:t>»	다섯째 수준</a:t>
            </a:r>
            <a:endParaRPr lang="ko-KR" altLang="en-US" sz="2800">
              <a:solidFill>
                <a:schemeClr val="tx1"/>
              </a:solidFill>
              <a:latin typeface="맑은 고딕" charset="0"/>
              <a:ea typeface="Arial" charset="0"/>
              <a:cs typeface="+mn-cs"/>
            </a:endParaRPr>
          </a:p>
        </p:txBody>
      </p:sp>
      <p:sp>
        <p:nvSpPr>
          <p:cNvPr id="7"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8"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9"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955"/>
            <a:ext cx="10975340" cy="114554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4"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5"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3"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4"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Rect 0"/>
          <p:cNvSpPr txBox="1">
            <a:spLocks noGrp="1"/>
          </p:cNvSpPr>
          <p:nvPr>
            <p:ph type="title"/>
          </p:nvPr>
        </p:nvSpPr>
        <p:spPr>
          <a:xfrm>
            <a:off x="608965" y="273050"/>
            <a:ext cx="4013200" cy="1163320"/>
          </a:xfrm>
          <a:prstGeom prst="rect">
            <a:avLst/>
          </a:prstGeom>
        </p:spPr>
        <p:txBody>
          <a:bodyPr vert="horz" wrap="square" lIns="91440" tIns="45720" rIns="91440" bIns="45720" numCol="1" anchor="b">
            <a:normAutofit fontScale="90000"/>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p:nvPr>
        </p:nvSpPr>
        <p:spPr>
          <a:xfrm>
            <a:off x="4766310" y="273050"/>
            <a:ext cx="6817360" cy="5854700"/>
          </a:xfrm>
          <a:prstGeom prst="rect">
            <a:avLst/>
          </a:prstGeom>
        </p:spPr>
        <p:txBody>
          <a:bodyPr vert="horz" wrap="square" lIns="91440" tIns="45720" rIns="91440" bIns="45720" numCol="1" anchor="t">
            <a:normAutofit/>
          </a:bodyPr>
          <a:lstStyle/>
          <a:p>
            <a:pPr marL="179705" indent="0" algn="ctr" defTabSz="508000" eaLnBrk="1" latinLnBrk="1" hangingPunct="1">
              <a:lnSpc>
                <a:spcPct val="92000"/>
              </a:lnSpc>
              <a:spcBef>
                <a:spcPts val="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179705" indent="0" algn="ctr" defTabSz="508000" eaLnBrk="1" latinLnBrk="1" hangingPunct="1">
              <a:lnSpc>
                <a:spcPct val="92000"/>
              </a:lnSpc>
              <a:spcBef>
                <a:spcPts val="0"/>
              </a:spcBef>
              <a:spcAft>
                <a:spcPts val="0"/>
              </a:spcAft>
              <a:buFontTx/>
              <a:buNone/>
            </a:pPr>
            <a:r>
              <a:rPr lang="ko-KR" altLang="en-US" sz="2800">
                <a:solidFill>
                  <a:schemeClr val="tx1"/>
                </a:solidFill>
                <a:latin typeface="맑은 고딕" charset="0"/>
                <a:ea typeface="맑은 고딕" charset="0"/>
                <a:cs typeface="+mn-cs"/>
              </a:rPr>
              <a:t>둘째 수준</a:t>
            </a:r>
          </a:p>
          <a:p>
            <a:pPr marL="179705" indent="0" algn="ctr" defTabSz="508000" eaLnBrk="1" latinLnBrk="1" hangingPunct="1">
              <a:lnSpc>
                <a:spcPct val="92000"/>
              </a:lnSpc>
              <a:spcBef>
                <a:spcPts val="0"/>
              </a:spcBef>
              <a:spcAft>
                <a:spcPts val="0"/>
              </a:spcAft>
              <a:buFontTx/>
              <a:buNone/>
            </a:pPr>
            <a:r>
              <a:rPr lang="ko-KR" altLang="en-US" sz="2800">
                <a:solidFill>
                  <a:schemeClr val="tx1"/>
                </a:solidFill>
                <a:latin typeface="맑은 고딕" charset="0"/>
                <a:ea typeface="맑은 고딕" charset="0"/>
                <a:cs typeface="+mn-cs"/>
              </a:rPr>
              <a:t>셋째 수준</a:t>
            </a:r>
          </a:p>
          <a:p>
            <a:pPr marL="179705" indent="0" algn="ctr" defTabSz="508000" eaLnBrk="1" latinLnBrk="1" hangingPunct="1">
              <a:lnSpc>
                <a:spcPct val="92000"/>
              </a:lnSpc>
              <a:spcBef>
                <a:spcPts val="0"/>
              </a:spcBef>
              <a:spcAft>
                <a:spcPts val="0"/>
              </a:spcAft>
              <a:buFontTx/>
              <a:buNone/>
            </a:pPr>
            <a:r>
              <a:rPr lang="ko-KR" altLang="en-US" sz="2800">
                <a:solidFill>
                  <a:schemeClr val="tx1"/>
                </a:solidFill>
                <a:latin typeface="맑은 고딕" charset="0"/>
                <a:ea typeface="맑은 고딕" charset="0"/>
                <a:cs typeface="+mn-cs"/>
              </a:rPr>
              <a:t>넷째 수준</a:t>
            </a:r>
          </a:p>
          <a:p>
            <a:pPr marL="179705" indent="0" algn="ctr" defTabSz="508000" eaLnBrk="1" latinLnBrk="1" hangingPunct="1">
              <a:lnSpc>
                <a:spcPct val="92000"/>
              </a:lnSpc>
              <a:spcBef>
                <a:spcPts val="0"/>
              </a:spcBef>
              <a:spcAft>
                <a:spcPts val="0"/>
              </a:spcAft>
              <a:buFontTx/>
              <a:buNone/>
            </a:pPr>
            <a:r>
              <a:rPr lang="ko-KR" altLang="en-US" sz="2800">
                <a:solidFill>
                  <a:schemeClr val="tx1"/>
                </a:solidFill>
                <a:latin typeface="맑은 고딕" charset="0"/>
                <a:ea typeface="맑은 고딕" charset="0"/>
                <a:cs typeface="+mn-cs"/>
              </a:rPr>
              <a:t>다섯째 수준</a:t>
            </a:r>
          </a:p>
        </p:txBody>
      </p:sp>
      <p:sp>
        <p:nvSpPr>
          <p:cNvPr id="4" name="Rect 0"/>
          <p:cNvSpPr txBox="1">
            <a:spLocks noGrp="1"/>
          </p:cNvSpPr>
          <p:nvPr>
            <p:ph type="body"/>
          </p:nvPr>
        </p:nvSpPr>
        <p:spPr>
          <a:xfrm>
            <a:off x="608965" y="1435100"/>
            <a:ext cx="4013200" cy="4692650"/>
          </a:xfrm>
          <a:prstGeom prst="rect">
            <a:avLst/>
          </a:prstGeom>
        </p:spPr>
        <p:txBody>
          <a:bodyPr vert="horz" wrap="square" lIns="91440" tIns="45720" rIns="91440" bIns="45720" numCol="1" anchor="t">
            <a:normAutofit/>
          </a:bodyPr>
          <a:lstStyle/>
          <a:p>
            <a:pPr marL="0" indent="0" algn="ctr" defTabSz="914400" eaLnBrk="1" latinLnBrk="1" hangingPunct="1">
              <a:lnSpc>
                <a:spcPct val="100000"/>
              </a:lnSpc>
              <a:spcBef>
                <a:spcPts val="0"/>
              </a:spcBef>
              <a:spcAft>
                <a:spcPts val="0"/>
              </a:spcAft>
              <a:buFontTx/>
              <a:buNone/>
            </a:pPr>
            <a:r>
              <a:rPr lang="en-US" altLang="ko-KR" sz="2800">
                <a:solidFill>
                  <a:schemeClr val="tx1"/>
                </a:solidFill>
                <a:latin typeface="맑은 고딕" charset="0"/>
                <a:ea typeface="맑은 고딕" charset="0"/>
                <a:cs typeface="+mn-cs"/>
              </a:rPr>
              <a:t>마스터 텍스트 스타일을 편집합니다</a:t>
            </a:r>
            <a:endParaRPr lang="ko-KR" altLang="en-US" sz="2800">
              <a:solidFill>
                <a:schemeClr val="tx1"/>
              </a:solidFill>
              <a:latin typeface="맑은 고딕" charset="0"/>
              <a:ea typeface="맑은 고딕" charset="0"/>
              <a:cs typeface="+mn-cs"/>
            </a:endParaRPr>
          </a:p>
        </p:txBody>
      </p:sp>
      <p:sp>
        <p:nvSpPr>
          <p:cNvPr id="5"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7"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내용 개체 틀 2"/>
          <p:cNvSpPr txBox="1">
            <a:spLocks noGrp="1"/>
          </p:cNvSpPr>
          <p:nvPr>
            <p:ph idx="1"/>
          </p:nvPr>
        </p:nvSpPr>
        <p:spPr>
          <a:xfrm>
            <a:off x="609600" y="1600200"/>
            <a:ext cx="10974070" cy="4527550"/>
          </a:xfrm>
          <a:prstGeom prst="rect">
            <a:avLst/>
          </a:prstGeom>
        </p:spPr>
        <p:txBody>
          <a:bodyPr vert="horz" wrap="square" lIns="91440" tIns="45720" rIns="91440" bIns="45720" numCol="1" anchor="t">
            <a:normAutofit/>
          </a:bodyPr>
          <a:lstStyle/>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다섯째 수준</a:t>
            </a:r>
          </a:p>
        </p:txBody>
      </p:sp>
      <p:sp>
        <p:nvSpPr>
          <p:cNvPr id="4" name="날짜 개체 틀 3"/>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5" name="바닥글 개체 틀 4"/>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6" name="슬라이드 번호 개체 틀 5"/>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34037359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Rect 0"/>
          <p:cNvSpPr txBox="1">
            <a:spLocks noGrp="1"/>
          </p:cNvSpPr>
          <p:nvPr>
            <p:ph type="title"/>
          </p:nvPr>
        </p:nvSpPr>
        <p:spPr>
          <a:xfrm>
            <a:off x="2390140" y="4800600"/>
            <a:ext cx="7316470" cy="568960"/>
          </a:xfrm>
          <a:prstGeom prst="rect">
            <a:avLst/>
          </a:prstGeom>
        </p:spPr>
        <p:txBody>
          <a:bodyPr vert="horz" wrap="square" lIns="91440" tIns="45720" rIns="91440" bIns="45720" numCol="1" anchor="b">
            <a:normAutofit fontScale="90000"/>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type="pic"/>
          </p:nvPr>
        </p:nvSpPr>
        <p:spPr>
          <a:xfrm>
            <a:off x="2390140" y="612775"/>
            <a:ext cx="7316470" cy="4116070"/>
          </a:xfrm>
          <a:prstGeom prst="rect">
            <a:avLst/>
          </a:prstGeom>
        </p:spPr>
      </p:sp>
      <p:sp>
        <p:nvSpPr>
          <p:cNvPr id="4" name="Rect 0"/>
          <p:cNvSpPr txBox="1">
            <a:spLocks noGrp="1"/>
          </p:cNvSpPr>
          <p:nvPr>
            <p:ph type="body"/>
          </p:nvPr>
        </p:nvSpPr>
        <p:spPr>
          <a:xfrm>
            <a:off x="2390140" y="5367655"/>
            <a:ext cx="7316470" cy="806450"/>
          </a:xfrm>
          <a:prstGeom prst="rect">
            <a:avLst/>
          </a:prstGeom>
        </p:spPr>
        <p:txBody>
          <a:bodyPr vert="horz" wrap="square" lIns="91440" tIns="45720" rIns="91440" bIns="45720" numCol="1" anchor="t">
            <a:normAutofit/>
          </a:bodyPr>
          <a:lstStyle/>
          <a:p>
            <a:pPr marL="0" indent="0" algn="ctr" defTabSz="914400" eaLnBrk="1" latinLnBrk="1" hangingPunct="1">
              <a:lnSpc>
                <a:spcPct val="100000"/>
              </a:lnSpc>
              <a:spcBef>
                <a:spcPts val="0"/>
              </a:spcBef>
              <a:spcAft>
                <a:spcPts val="0"/>
              </a:spcAft>
              <a:buFontTx/>
              <a:buNone/>
            </a:pPr>
            <a:r>
              <a:rPr lang="en-US" altLang="ko-KR" sz="2800">
                <a:solidFill>
                  <a:schemeClr val="tx1"/>
                </a:solidFill>
                <a:latin typeface="맑은 고딕" charset="0"/>
                <a:ea typeface="맑은 고딕" charset="0"/>
                <a:cs typeface="+mn-cs"/>
              </a:rPr>
              <a:t>마스터 텍스트 스타일을 편집합니다</a:t>
            </a:r>
            <a:endParaRPr lang="ko-KR" altLang="en-US" sz="2800">
              <a:solidFill>
                <a:schemeClr val="tx1"/>
              </a:solidFill>
              <a:latin typeface="맑은 고딕" charset="0"/>
              <a:ea typeface="맑은 고딕" charset="0"/>
              <a:cs typeface="+mn-cs"/>
            </a:endParaRPr>
          </a:p>
        </p:txBody>
      </p:sp>
      <p:sp>
        <p:nvSpPr>
          <p:cNvPr id="5"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7"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955"/>
            <a:ext cx="10975340" cy="114554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type="body" orient="vert"/>
          </p:nvPr>
        </p:nvSpPr>
        <p:spPr>
          <a:xfrm>
            <a:off x="609600" y="1600200"/>
            <a:ext cx="10975340" cy="4528820"/>
          </a:xfrm>
          <a:prstGeom prst="rect">
            <a:avLst/>
          </a:prstGeom>
        </p:spPr>
        <p:txBody>
          <a:bodyPr vert="eaVert" wrap="square" lIns="91440" tIns="45720" rIns="91440" bIns="45720" numCol="1" anchor="t">
            <a:normAutofit/>
          </a:bodyPr>
          <a:lstStyle/>
          <a:p>
            <a:pPr marL="0" indent="0" algn="l" defTabSz="508000" eaLnBrk="1" latinLnBrk="1" hangingPunct="1">
              <a:lnSpc>
                <a:spcPct val="100000"/>
              </a:lnSpc>
              <a:spcBef>
                <a:spcPts val="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0" indent="0" algn="l" defTabSz="508000" eaLnBrk="1" latinLnBrk="1" hangingPunct="1">
              <a:lnSpc>
                <a:spcPct val="100000"/>
              </a:lnSpc>
              <a:spcBef>
                <a:spcPts val="0"/>
              </a:spcBef>
              <a:spcAft>
                <a:spcPts val="0"/>
              </a:spcAft>
              <a:buFontTx/>
              <a:buNone/>
            </a:pPr>
            <a:r>
              <a:rPr lang="ko-KR" altLang="en-US" sz="2800">
                <a:solidFill>
                  <a:schemeClr val="tx1"/>
                </a:solidFill>
                <a:latin typeface="맑은 고딕" charset="0"/>
                <a:ea typeface="맑은 고딕" charset="0"/>
                <a:cs typeface="+mn-cs"/>
              </a:rPr>
              <a:t>둘째 수준</a:t>
            </a:r>
          </a:p>
          <a:p>
            <a:pPr marL="0" indent="0" algn="l" defTabSz="508000" eaLnBrk="1" latinLnBrk="1" hangingPunct="1">
              <a:lnSpc>
                <a:spcPct val="100000"/>
              </a:lnSpc>
              <a:spcBef>
                <a:spcPts val="0"/>
              </a:spcBef>
              <a:spcAft>
                <a:spcPts val="0"/>
              </a:spcAft>
              <a:buFontTx/>
              <a:buNone/>
            </a:pPr>
            <a:r>
              <a:rPr lang="ko-KR" altLang="en-US" sz="2800">
                <a:solidFill>
                  <a:schemeClr val="tx1"/>
                </a:solidFill>
                <a:latin typeface="맑은 고딕" charset="0"/>
                <a:ea typeface="맑은 고딕" charset="0"/>
                <a:cs typeface="+mn-cs"/>
              </a:rPr>
              <a:t>셋째 수준</a:t>
            </a:r>
          </a:p>
          <a:p>
            <a:pPr marL="0" indent="0" algn="l" defTabSz="508000" eaLnBrk="1" latinLnBrk="1" hangingPunct="1">
              <a:lnSpc>
                <a:spcPct val="100000"/>
              </a:lnSpc>
              <a:spcBef>
                <a:spcPts val="0"/>
              </a:spcBef>
              <a:spcAft>
                <a:spcPts val="0"/>
              </a:spcAft>
              <a:buFontTx/>
              <a:buNone/>
            </a:pPr>
            <a:r>
              <a:rPr lang="ko-KR" altLang="en-US" sz="2800">
                <a:solidFill>
                  <a:schemeClr val="tx1"/>
                </a:solidFill>
                <a:latin typeface="맑은 고딕" charset="0"/>
                <a:ea typeface="맑은 고딕" charset="0"/>
                <a:cs typeface="+mn-cs"/>
              </a:rPr>
              <a:t>넷째 수준</a:t>
            </a:r>
          </a:p>
          <a:p>
            <a:pPr marL="0" indent="0" algn="l" defTabSz="508000" eaLnBrk="1" latinLnBrk="1" hangingPunct="1">
              <a:lnSpc>
                <a:spcPct val="100000"/>
              </a:lnSpc>
              <a:spcBef>
                <a:spcPts val="0"/>
              </a:spcBef>
              <a:spcAft>
                <a:spcPts val="0"/>
              </a:spcAft>
              <a:buFontTx/>
              <a:buNone/>
            </a:pPr>
            <a:r>
              <a:rPr lang="ko-KR" altLang="en-US" sz="2800">
                <a:solidFill>
                  <a:schemeClr val="tx1"/>
                </a:solidFill>
                <a:latin typeface="맑은 고딕" charset="0"/>
                <a:ea typeface="맑은 고딕" charset="0"/>
                <a:cs typeface="+mn-cs"/>
              </a:rPr>
              <a:t>다섯째 수준</a:t>
            </a:r>
          </a:p>
        </p:txBody>
      </p:sp>
      <p:sp>
        <p:nvSpPr>
          <p:cNvPr id="4"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5"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Rect 0"/>
          <p:cNvSpPr txBox="1">
            <a:spLocks noGrp="1"/>
          </p:cNvSpPr>
          <p:nvPr>
            <p:ph type="title" orient="vert"/>
          </p:nvPr>
        </p:nvSpPr>
        <p:spPr>
          <a:xfrm>
            <a:off x="8839200" y="274955"/>
            <a:ext cx="2744470" cy="5853430"/>
          </a:xfrm>
          <a:prstGeom prst="rect">
            <a:avLst/>
          </a:prstGeom>
        </p:spPr>
        <p:txBody>
          <a:bodyPr vert="eaVert"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type="body" orient="vert"/>
          </p:nvPr>
        </p:nvSpPr>
        <p:spPr>
          <a:xfrm>
            <a:off x="609600" y="274955"/>
            <a:ext cx="8027670" cy="5853430"/>
          </a:xfrm>
          <a:prstGeom prst="rect">
            <a:avLst/>
          </a:prstGeom>
        </p:spPr>
        <p:txBody>
          <a:bodyPr vert="eaVert" wrap="square" lIns="91440" tIns="45720" rIns="91440" bIns="45720" numCol="1" anchor="t">
            <a:normAutofit/>
          </a:bodyPr>
          <a:lstStyle/>
          <a:p>
            <a:pPr marL="742950" indent="-285750" algn="l" defTabSz="914400" eaLnBrk="1" latinLnBrk="1" hangingPunct="1">
              <a:lnSpc>
                <a:spcPct val="100000"/>
              </a:lnSpc>
              <a:spcBef>
                <a:spcPts val="7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742950" indent="-285750" algn="l" defTabSz="914400" eaLnBrk="1" latinLnBrk="1" hangingPunct="1">
              <a:lnSpc>
                <a:spcPct val="100000"/>
              </a:lnSpc>
              <a:spcBef>
                <a:spcPts val="700"/>
              </a:spcBef>
              <a:spcAft>
                <a:spcPts val="0"/>
              </a:spcAft>
              <a:buFontTx/>
              <a:buNone/>
            </a:pPr>
            <a:r>
              <a:rPr lang="ko-KR" altLang="en-US" sz="2800">
                <a:solidFill>
                  <a:schemeClr val="tx1"/>
                </a:solidFill>
                <a:latin typeface="맑은 고딕" charset="0"/>
                <a:ea typeface="맑은 고딕" charset="0"/>
                <a:cs typeface="+mn-cs"/>
              </a:rPr>
              <a:t>둘째 수준</a:t>
            </a:r>
          </a:p>
          <a:p>
            <a:pPr marL="742950" indent="-285750" algn="l" defTabSz="914400" eaLnBrk="1" latinLnBrk="1" hangingPunct="1">
              <a:lnSpc>
                <a:spcPct val="100000"/>
              </a:lnSpc>
              <a:spcBef>
                <a:spcPts val="700"/>
              </a:spcBef>
              <a:spcAft>
                <a:spcPts val="0"/>
              </a:spcAft>
              <a:buFontTx/>
              <a:buNone/>
            </a:pPr>
            <a:r>
              <a:rPr lang="ko-KR" altLang="en-US" sz="2800">
                <a:solidFill>
                  <a:schemeClr val="tx1"/>
                </a:solidFill>
                <a:latin typeface="맑은 고딕" charset="0"/>
                <a:ea typeface="맑은 고딕" charset="0"/>
                <a:cs typeface="+mn-cs"/>
              </a:rPr>
              <a:t>셋째 수준</a:t>
            </a:r>
          </a:p>
          <a:p>
            <a:pPr marL="742950" indent="-285750" algn="l" defTabSz="914400" eaLnBrk="1" latinLnBrk="1" hangingPunct="1">
              <a:lnSpc>
                <a:spcPct val="100000"/>
              </a:lnSpc>
              <a:spcBef>
                <a:spcPts val="700"/>
              </a:spcBef>
              <a:spcAft>
                <a:spcPts val="0"/>
              </a:spcAft>
              <a:buFontTx/>
              <a:buNone/>
            </a:pPr>
            <a:r>
              <a:rPr lang="ko-KR" altLang="en-US" sz="2800">
                <a:solidFill>
                  <a:schemeClr val="tx1"/>
                </a:solidFill>
                <a:latin typeface="맑은 고딕" charset="0"/>
                <a:ea typeface="맑은 고딕" charset="0"/>
                <a:cs typeface="+mn-cs"/>
              </a:rPr>
              <a:t>넷째 수준</a:t>
            </a:r>
          </a:p>
          <a:p>
            <a:pPr marL="742950" indent="-285750" algn="l" defTabSz="914400" eaLnBrk="1" latinLnBrk="1" hangingPunct="1">
              <a:lnSpc>
                <a:spcPct val="100000"/>
              </a:lnSpc>
              <a:spcBef>
                <a:spcPts val="700"/>
              </a:spcBef>
              <a:spcAft>
                <a:spcPts val="0"/>
              </a:spcAft>
              <a:buFontTx/>
              <a:buNone/>
            </a:pPr>
            <a:r>
              <a:rPr lang="ko-KR" altLang="en-US" sz="2800">
                <a:solidFill>
                  <a:schemeClr val="tx1"/>
                </a:solidFill>
                <a:latin typeface="맑은 고딕" charset="0"/>
                <a:ea typeface="맑은 고딕" charset="0"/>
                <a:cs typeface="+mn-cs"/>
              </a:rPr>
              <a:t>다섯째 수준</a:t>
            </a:r>
          </a:p>
        </p:txBody>
      </p:sp>
      <p:sp>
        <p:nvSpPr>
          <p:cNvPr id="4" name="Rect 0"/>
          <p:cNvSpPr txBox="1">
            <a:spLocks noGrp="1"/>
          </p:cNvSpPr>
          <p:nvPr>
            <p:ph type="dt"/>
          </p:nvPr>
        </p:nvSpPr>
        <p:spPr>
          <a:xfrm>
            <a:off x="609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
        <p:nvSpPr>
          <p:cNvPr id="5" name="Rect 0"/>
          <p:cNvSpPr txBox="1">
            <a:spLocks noGrp="1"/>
          </p:cNvSpPr>
          <p:nvPr>
            <p:ph type="ftr"/>
          </p:nvPr>
        </p:nvSpPr>
        <p:spPr>
          <a:xfrm>
            <a:off x="4165600" y="6356350"/>
            <a:ext cx="3863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sldNum"/>
          </p:nvPr>
        </p:nvSpPr>
        <p:spPr>
          <a:xfrm>
            <a:off x="8737600" y="6356350"/>
            <a:ext cx="284734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txBox="1">
            <a:spLocks noGrp="1"/>
          </p:cNvSpPr>
          <p:nvPr>
            <p:ph type="title"/>
          </p:nvPr>
        </p:nvSpPr>
        <p:spPr>
          <a:xfrm>
            <a:off x="963295" y="4406900"/>
            <a:ext cx="10364470" cy="1362710"/>
          </a:xfrm>
          <a:prstGeom prst="rect">
            <a:avLst/>
          </a:prstGeom>
        </p:spPr>
        <p:txBody>
          <a:bodyPr vert="horz" wrap="square" lIns="91440" tIns="45720" rIns="91440" bIns="45720" numCol="1" anchor="t">
            <a:normAutofit/>
          </a:bodyPr>
          <a:lstStyle>
            <a:lvl1pPr marL="0" indent="0" algn="l" defTabSz="508000">
              <a:lnSpc>
                <a:spcPct val="100000"/>
              </a:lnSpc>
              <a:spcBef>
                <a:spcPts val="0"/>
              </a:spcBef>
              <a:spcAft>
                <a:spcPts val="0"/>
              </a:spcAft>
              <a:buFontTx/>
              <a:buNone/>
              <a:defRPr lang="en-GB" altLang="en-US" sz="4000" b="1" cap="all"/>
            </a:lvl1pPr>
          </a:lstStyle>
          <a:p>
            <a:pPr marL="0" indent="0" algn="l" defTabSz="914400" eaLnBrk="1" latinLnBrk="1" hangingPunct="1">
              <a:lnSpc>
                <a:spcPct val="100000"/>
              </a:lnSpc>
              <a:spcBef>
                <a:spcPts val="0"/>
              </a:spcBef>
              <a:spcAft>
                <a:spcPts val="0"/>
              </a:spcAft>
              <a:buFontTx/>
              <a:buNone/>
            </a:pPr>
            <a:r>
              <a:rPr lang="ko-KR" altLang="en-US" sz="4000" b="1" cap="all">
                <a:solidFill>
                  <a:schemeClr val="tx1"/>
                </a:solidFill>
                <a:latin typeface="맑은 고딕" charset="0"/>
                <a:ea typeface="맑은 고딕" charset="0"/>
                <a:cs typeface="+mj-cs"/>
              </a:rPr>
              <a:t>마스터 제목 스타일 편집</a:t>
            </a:r>
          </a:p>
        </p:txBody>
      </p:sp>
      <p:sp>
        <p:nvSpPr>
          <p:cNvPr id="3" name="텍스트 개체 틀 2"/>
          <p:cNvSpPr txBox="1">
            <a:spLocks noGrp="1"/>
          </p:cNvSpPr>
          <p:nvPr>
            <p:ph type="body" idx="1"/>
          </p:nvPr>
        </p:nvSpPr>
        <p:spPr>
          <a:xfrm>
            <a:off x="963295" y="2907030"/>
            <a:ext cx="10364470" cy="1501140"/>
          </a:xfrm>
          <a:prstGeom prst="rect">
            <a:avLst/>
          </a:prstGeom>
        </p:spPr>
        <p:txBody>
          <a:bodyPr vert="horz" wrap="square" lIns="91440" tIns="45720" rIns="91440" bIns="45720" numCol="1" anchor="b">
            <a:normAutofit/>
          </a:bodyPr>
          <a:lstStyle>
            <a:lvl1pPr marL="0" indent="0" defTabSz="508000">
              <a:lnSpc>
                <a:spcPct val="100000"/>
              </a:lnSpc>
              <a:spcBef>
                <a:spcPts val="0"/>
              </a:spcBef>
              <a:spcAft>
                <a:spcPts val="0"/>
              </a:spcAft>
              <a:buFontTx/>
              <a:buNone/>
              <a:defRPr lang="en-GB" altLang="en-US" sz="2000">
                <a:solidFill>
                  <a:schemeClr val="tx1">
                    <a:tint val="75000"/>
                  </a:schemeClr>
                </a:solidFill>
              </a:defRPr>
            </a:lvl1pPr>
            <a:lvl2pPr marL="457200" indent="0" defTabSz="508000">
              <a:lnSpc>
                <a:spcPct val="100000"/>
              </a:lnSpc>
              <a:spcBef>
                <a:spcPts val="0"/>
              </a:spcBef>
              <a:spcAft>
                <a:spcPts val="0"/>
              </a:spcAft>
              <a:buFontTx/>
              <a:buNone/>
              <a:defRPr lang="en-GB" altLang="en-US" sz="1800">
                <a:solidFill>
                  <a:schemeClr val="tx1">
                    <a:tint val="75000"/>
                  </a:schemeClr>
                </a:solidFill>
              </a:defRPr>
            </a:lvl2pPr>
            <a:lvl3pPr marL="914400" indent="0" defTabSz="508000">
              <a:lnSpc>
                <a:spcPct val="100000"/>
              </a:lnSpc>
              <a:spcBef>
                <a:spcPts val="0"/>
              </a:spcBef>
              <a:spcAft>
                <a:spcPts val="0"/>
              </a:spcAft>
              <a:buFontTx/>
              <a:buNone/>
              <a:defRPr lang="en-GB" altLang="en-US" sz="1600">
                <a:solidFill>
                  <a:schemeClr val="tx1">
                    <a:tint val="75000"/>
                  </a:schemeClr>
                </a:solidFill>
              </a:defRPr>
            </a:lvl3pPr>
            <a:lvl4pPr marL="1371600" indent="0" defTabSz="508000">
              <a:lnSpc>
                <a:spcPct val="100000"/>
              </a:lnSpc>
              <a:spcBef>
                <a:spcPts val="0"/>
              </a:spcBef>
              <a:spcAft>
                <a:spcPts val="0"/>
              </a:spcAft>
              <a:buFontTx/>
              <a:buNone/>
              <a:defRPr lang="en-GB" altLang="en-US" sz="1400">
                <a:solidFill>
                  <a:schemeClr val="tx1">
                    <a:tint val="75000"/>
                  </a:schemeClr>
                </a:solidFill>
              </a:defRPr>
            </a:lvl4pPr>
            <a:lvl5pPr marL="1828800" indent="0" defTabSz="508000">
              <a:lnSpc>
                <a:spcPct val="100000"/>
              </a:lnSpc>
              <a:spcBef>
                <a:spcPts val="0"/>
              </a:spcBef>
              <a:spcAft>
                <a:spcPts val="0"/>
              </a:spcAft>
              <a:buFontTx/>
              <a:buNone/>
              <a:defRPr lang="en-GB" altLang="en-US" sz="1400">
                <a:solidFill>
                  <a:schemeClr val="tx1">
                    <a:tint val="75000"/>
                  </a:schemeClr>
                </a:solidFill>
              </a:defRPr>
            </a:lvl5pPr>
            <a:lvl6pPr marL="2286000" indent="0" defTabSz="508000">
              <a:lnSpc>
                <a:spcPct val="100000"/>
              </a:lnSpc>
              <a:spcBef>
                <a:spcPts val="0"/>
              </a:spcBef>
              <a:spcAft>
                <a:spcPts val="0"/>
              </a:spcAft>
              <a:buFontTx/>
              <a:buNone/>
              <a:defRPr lang="en-GB" altLang="en-US" sz="1400">
                <a:solidFill>
                  <a:schemeClr val="tx1">
                    <a:tint val="75000"/>
                  </a:schemeClr>
                </a:solidFill>
              </a:defRPr>
            </a:lvl6pPr>
            <a:lvl7pPr marL="2743200" indent="0" defTabSz="508000">
              <a:lnSpc>
                <a:spcPct val="100000"/>
              </a:lnSpc>
              <a:spcBef>
                <a:spcPts val="0"/>
              </a:spcBef>
              <a:spcAft>
                <a:spcPts val="0"/>
              </a:spcAft>
              <a:buFontTx/>
              <a:buNone/>
              <a:defRPr lang="en-GB" altLang="en-US" sz="1400">
                <a:solidFill>
                  <a:schemeClr val="tx1">
                    <a:tint val="75000"/>
                  </a:schemeClr>
                </a:solidFill>
              </a:defRPr>
            </a:lvl7pPr>
            <a:lvl8pPr marL="3200400" indent="0" defTabSz="508000">
              <a:lnSpc>
                <a:spcPct val="100000"/>
              </a:lnSpc>
              <a:spcBef>
                <a:spcPts val="0"/>
              </a:spcBef>
              <a:spcAft>
                <a:spcPts val="0"/>
              </a:spcAft>
              <a:buFontTx/>
              <a:buNone/>
              <a:defRPr lang="en-GB" altLang="en-US" sz="1400">
                <a:solidFill>
                  <a:schemeClr val="tx1">
                    <a:tint val="75000"/>
                  </a:schemeClr>
                </a:solidFill>
              </a:defRPr>
            </a:lvl8pPr>
            <a:lvl9pPr marL="3657600" indent="0" defTabSz="508000">
              <a:lnSpc>
                <a:spcPct val="100000"/>
              </a:lnSpc>
              <a:spcBef>
                <a:spcPts val="0"/>
              </a:spcBef>
              <a:spcAft>
                <a:spcPts val="0"/>
              </a:spcAft>
              <a:buFontTx/>
              <a:buNone/>
              <a:defRPr lang="en-GB" altLang="en-US" sz="1400">
                <a:solidFill>
                  <a:schemeClr val="tx1">
                    <a:tint val="75000"/>
                  </a:schemeClr>
                </a:solidFill>
              </a:defRPr>
            </a:lvl9pPr>
          </a:lstStyle>
          <a:p>
            <a:pPr marL="0" indent="0" algn="l" defTabSz="914400" eaLnBrk="1" latinLnBrk="1" hangingPunct="1">
              <a:lnSpc>
                <a:spcPct val="100000"/>
              </a:lnSpc>
              <a:spcBef>
                <a:spcPts val="500"/>
              </a:spcBef>
              <a:spcAft>
                <a:spcPts val="0"/>
              </a:spcAft>
              <a:buFontTx/>
              <a:buNone/>
            </a:pPr>
            <a:r>
              <a:rPr lang="ko-KR" altLang="en-US" sz="2000">
                <a:solidFill>
                  <a:schemeClr val="tx1">
                    <a:tint val="75000"/>
                  </a:schemeClr>
                </a:solidFill>
                <a:latin typeface="맑은 고딕" charset="0"/>
                <a:ea typeface="맑은 고딕" charset="0"/>
                <a:cs typeface="+mn-cs"/>
              </a:rPr>
              <a:t>마스터 텍스트 스타일을 편집합니다</a:t>
            </a:r>
          </a:p>
        </p:txBody>
      </p:sp>
      <p:sp>
        <p:nvSpPr>
          <p:cNvPr id="4" name="날짜 개체 틀 3"/>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5" name="바닥글 개체 틀 4"/>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6" name="슬라이드 번호 개체 틀 5"/>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13500230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내용 개체 틀 2"/>
          <p:cNvSpPr txBox="1">
            <a:spLocks noGrp="1"/>
          </p:cNvSpPr>
          <p:nvPr>
            <p:ph sz="half" idx="1"/>
          </p:nvPr>
        </p:nvSpPr>
        <p:spPr>
          <a:xfrm>
            <a:off x="609600" y="1600200"/>
            <a:ext cx="5386070" cy="4527550"/>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2800"/>
            </a:lvl1pPr>
            <a:lvl2pPr marL="0" indent="0" defTabSz="508000">
              <a:lnSpc>
                <a:spcPct val="100000"/>
              </a:lnSpc>
              <a:spcBef>
                <a:spcPts val="0"/>
              </a:spcBef>
              <a:spcAft>
                <a:spcPts val="0"/>
              </a:spcAft>
              <a:buFontTx/>
              <a:buNone/>
              <a:defRPr lang="en-GB" altLang="en-US" sz="2400"/>
            </a:lvl2pPr>
            <a:lvl3pPr marL="0" indent="0" defTabSz="508000">
              <a:lnSpc>
                <a:spcPct val="100000"/>
              </a:lnSpc>
              <a:spcBef>
                <a:spcPts val="0"/>
              </a:spcBef>
              <a:spcAft>
                <a:spcPts val="0"/>
              </a:spcAft>
              <a:buFontTx/>
              <a:buNone/>
              <a:defRPr lang="en-GB" altLang="en-US" sz="2000"/>
            </a:lvl3pPr>
            <a:lvl4pPr marL="0" indent="0" defTabSz="508000">
              <a:lnSpc>
                <a:spcPct val="100000"/>
              </a:lnSpc>
              <a:spcBef>
                <a:spcPts val="0"/>
              </a:spcBef>
              <a:spcAft>
                <a:spcPts val="0"/>
              </a:spcAft>
              <a:buFontTx/>
              <a:buNone/>
              <a:defRPr lang="en-GB" altLang="en-US" sz="1800"/>
            </a:lvl4pPr>
            <a:lvl5pPr marL="0" indent="0" defTabSz="508000">
              <a:lnSpc>
                <a:spcPct val="100000"/>
              </a:lnSpc>
              <a:spcBef>
                <a:spcPts val="0"/>
              </a:spcBef>
              <a:spcAft>
                <a:spcPts val="0"/>
              </a:spcAft>
              <a:buFontTx/>
              <a:buNone/>
              <a:defRPr lang="en-GB" altLang="en-US" sz="1800"/>
            </a:lvl5pPr>
            <a:lvl6pPr marL="0" indent="0" defTabSz="508000">
              <a:lnSpc>
                <a:spcPct val="100000"/>
              </a:lnSpc>
              <a:spcBef>
                <a:spcPts val="0"/>
              </a:spcBef>
              <a:spcAft>
                <a:spcPts val="0"/>
              </a:spcAft>
              <a:buFontTx/>
              <a:buNone/>
              <a:defRPr lang="en-GB" altLang="en-US" sz="1800"/>
            </a:lvl6pPr>
            <a:lvl7pPr marL="0" indent="0" defTabSz="508000">
              <a:lnSpc>
                <a:spcPct val="100000"/>
              </a:lnSpc>
              <a:spcBef>
                <a:spcPts val="0"/>
              </a:spcBef>
              <a:spcAft>
                <a:spcPts val="0"/>
              </a:spcAft>
              <a:buFontTx/>
              <a:buNone/>
              <a:defRPr lang="en-GB" altLang="en-US" sz="1800"/>
            </a:lvl7pPr>
            <a:lvl8pPr marL="0" indent="0" defTabSz="508000">
              <a:lnSpc>
                <a:spcPct val="100000"/>
              </a:lnSpc>
              <a:spcBef>
                <a:spcPts val="0"/>
              </a:spcBef>
              <a:spcAft>
                <a:spcPts val="0"/>
              </a:spcAft>
              <a:buFontTx/>
              <a:buNone/>
              <a:defRPr lang="en-GB" altLang="en-US" sz="1800"/>
            </a:lvl8pPr>
            <a:lvl9pPr marL="0" indent="0" defTabSz="508000">
              <a:lnSpc>
                <a:spcPct val="100000"/>
              </a:lnSpc>
              <a:spcBef>
                <a:spcPts val="0"/>
              </a:spcBef>
              <a:spcAft>
                <a:spcPts val="0"/>
              </a:spcAft>
              <a:buFontTx/>
              <a:buNone/>
              <a:defRPr lang="en-GB" altLang="en-US" sz="1800"/>
            </a:lvl9pPr>
          </a:lstStyle>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다섯째 수준</a:t>
            </a:r>
          </a:p>
        </p:txBody>
      </p:sp>
      <p:sp>
        <p:nvSpPr>
          <p:cNvPr id="4" name="내용 개체 틀 3"/>
          <p:cNvSpPr txBox="1">
            <a:spLocks noGrp="1"/>
          </p:cNvSpPr>
          <p:nvPr>
            <p:ph sz="half" idx="2"/>
          </p:nvPr>
        </p:nvSpPr>
        <p:spPr>
          <a:xfrm>
            <a:off x="6197600" y="1600200"/>
            <a:ext cx="5386070" cy="4527550"/>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2800"/>
            </a:lvl1pPr>
            <a:lvl2pPr marL="0" indent="0" defTabSz="508000">
              <a:lnSpc>
                <a:spcPct val="100000"/>
              </a:lnSpc>
              <a:spcBef>
                <a:spcPts val="0"/>
              </a:spcBef>
              <a:spcAft>
                <a:spcPts val="0"/>
              </a:spcAft>
              <a:buFontTx/>
              <a:buNone/>
              <a:defRPr lang="en-GB" altLang="en-US" sz="2400"/>
            </a:lvl2pPr>
            <a:lvl3pPr marL="0" indent="0" defTabSz="508000">
              <a:lnSpc>
                <a:spcPct val="100000"/>
              </a:lnSpc>
              <a:spcBef>
                <a:spcPts val="0"/>
              </a:spcBef>
              <a:spcAft>
                <a:spcPts val="0"/>
              </a:spcAft>
              <a:buFontTx/>
              <a:buNone/>
              <a:defRPr lang="en-GB" altLang="en-US" sz="2000"/>
            </a:lvl3pPr>
            <a:lvl4pPr marL="0" indent="0" defTabSz="508000">
              <a:lnSpc>
                <a:spcPct val="100000"/>
              </a:lnSpc>
              <a:spcBef>
                <a:spcPts val="0"/>
              </a:spcBef>
              <a:spcAft>
                <a:spcPts val="0"/>
              </a:spcAft>
              <a:buFontTx/>
              <a:buNone/>
              <a:defRPr lang="en-GB" altLang="en-US" sz="1800"/>
            </a:lvl4pPr>
            <a:lvl5pPr marL="0" indent="0" defTabSz="508000">
              <a:lnSpc>
                <a:spcPct val="100000"/>
              </a:lnSpc>
              <a:spcBef>
                <a:spcPts val="0"/>
              </a:spcBef>
              <a:spcAft>
                <a:spcPts val="0"/>
              </a:spcAft>
              <a:buFontTx/>
              <a:buNone/>
              <a:defRPr lang="en-GB" altLang="en-US" sz="1800"/>
            </a:lvl5pPr>
            <a:lvl6pPr marL="0" indent="0" defTabSz="508000">
              <a:lnSpc>
                <a:spcPct val="100000"/>
              </a:lnSpc>
              <a:spcBef>
                <a:spcPts val="0"/>
              </a:spcBef>
              <a:spcAft>
                <a:spcPts val="0"/>
              </a:spcAft>
              <a:buFontTx/>
              <a:buNone/>
              <a:defRPr lang="en-GB" altLang="en-US" sz="1800"/>
            </a:lvl6pPr>
            <a:lvl7pPr marL="0" indent="0" defTabSz="508000">
              <a:lnSpc>
                <a:spcPct val="100000"/>
              </a:lnSpc>
              <a:spcBef>
                <a:spcPts val="0"/>
              </a:spcBef>
              <a:spcAft>
                <a:spcPts val="0"/>
              </a:spcAft>
              <a:buFontTx/>
              <a:buNone/>
              <a:defRPr lang="en-GB" altLang="en-US" sz="1800"/>
            </a:lvl7pPr>
            <a:lvl8pPr marL="0" indent="0" defTabSz="508000">
              <a:lnSpc>
                <a:spcPct val="100000"/>
              </a:lnSpc>
              <a:spcBef>
                <a:spcPts val="0"/>
              </a:spcBef>
              <a:spcAft>
                <a:spcPts val="0"/>
              </a:spcAft>
              <a:buFontTx/>
              <a:buNone/>
              <a:defRPr lang="en-GB" altLang="en-US" sz="1800"/>
            </a:lvl8pPr>
            <a:lvl9pPr marL="0" indent="0" defTabSz="508000">
              <a:lnSpc>
                <a:spcPct val="100000"/>
              </a:lnSpc>
              <a:spcBef>
                <a:spcPts val="0"/>
              </a:spcBef>
              <a:spcAft>
                <a:spcPts val="0"/>
              </a:spcAft>
              <a:buFontTx/>
              <a:buNone/>
              <a:defRPr lang="en-GB" altLang="en-US" sz="1800"/>
            </a:lvl9pPr>
          </a:lstStyle>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700"/>
              </a:spcBef>
              <a:spcAft>
                <a:spcPts val="0"/>
              </a:spcAft>
              <a:buFont typeface="Arial"/>
              <a:buChar char="•"/>
            </a:pPr>
            <a:r>
              <a:rPr lang="ko-KR" altLang="en-US" sz="2800">
                <a:solidFill>
                  <a:schemeClr val="tx1"/>
                </a:solidFill>
                <a:latin typeface="맑은 고딕" charset="0"/>
                <a:ea typeface="맑은 고딕" charset="0"/>
                <a:cs typeface="+mn-cs"/>
              </a:rPr>
              <a:t>다섯째 수준</a:t>
            </a:r>
          </a:p>
        </p:txBody>
      </p:sp>
      <p:sp>
        <p:nvSpPr>
          <p:cNvPr id="5" name="날짜 개체 틀 4"/>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6" name="바닥글 개체 틀 5"/>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7" name="슬라이드 번호 개체 틀 6"/>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26671074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lvl1pPr marL="0" indent="0" defTabSz="508000">
              <a:lnSpc>
                <a:spcPct val="100000"/>
              </a:lnSpc>
              <a:spcBef>
                <a:spcPts val="0"/>
              </a:spcBef>
              <a:spcAft>
                <a:spcPts val="0"/>
              </a:spcAft>
              <a:buFontTx/>
              <a:buNone/>
              <a:defRPr lang="en-GB" altLang="en-US" sz="1800"/>
            </a:lvl1pPr>
          </a:lstStyle>
          <a:p>
            <a:pPr marL="0" indent="0" algn="ctr" defTabSz="914400" eaLnBrk="1" latinLnBrk="1" hangingPunct="1">
              <a:lnSpc>
                <a:spcPct val="100000"/>
              </a:lnSpc>
              <a:spcBef>
                <a:spcPts val="0"/>
              </a:spcBef>
              <a:spcAft>
                <a:spcPts val="0"/>
              </a:spcAft>
              <a:buFontTx/>
              <a:buNone/>
            </a:pPr>
            <a:r>
              <a:rPr lang="ko-KR" altLang="en-US" sz="1800">
                <a:solidFill>
                  <a:schemeClr val="tx1"/>
                </a:solidFill>
                <a:latin typeface="맑은 고딕" charset="0"/>
                <a:ea typeface="맑은 고딕" charset="0"/>
                <a:cs typeface="+mj-cs"/>
              </a:rPr>
              <a:t>마스터 제목 스타일 편집</a:t>
            </a:r>
          </a:p>
        </p:txBody>
      </p:sp>
      <p:sp>
        <p:nvSpPr>
          <p:cNvPr id="3" name="텍스트 개체 틀 2"/>
          <p:cNvSpPr txBox="1">
            <a:spLocks noGrp="1"/>
          </p:cNvSpPr>
          <p:nvPr>
            <p:ph type="body" idx="1"/>
          </p:nvPr>
        </p:nvSpPr>
        <p:spPr>
          <a:xfrm>
            <a:off x="608965" y="1535430"/>
            <a:ext cx="5388610" cy="640080"/>
          </a:xfrm>
          <a:prstGeom prst="rect">
            <a:avLst/>
          </a:prstGeom>
        </p:spPr>
        <p:txBody>
          <a:bodyPr vert="horz" wrap="square" lIns="91440" tIns="45720" rIns="91440" bIns="45720" numCol="1" anchor="b">
            <a:normAutofit/>
          </a:bodyPr>
          <a:lstStyle>
            <a:lvl1pPr marL="0" indent="0" defTabSz="508000">
              <a:lnSpc>
                <a:spcPct val="100000"/>
              </a:lnSpc>
              <a:spcBef>
                <a:spcPts val="0"/>
              </a:spcBef>
              <a:spcAft>
                <a:spcPts val="0"/>
              </a:spcAft>
              <a:buFontTx/>
              <a:buNone/>
              <a:defRPr lang="en-GB" altLang="en-US" sz="2400" b="1"/>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1" hangingPunct="1">
              <a:lnSpc>
                <a:spcPct val="100000"/>
              </a:lnSpc>
              <a:spcBef>
                <a:spcPts val="600"/>
              </a:spcBef>
              <a:spcAft>
                <a:spcPts val="0"/>
              </a:spcAft>
              <a:buFontTx/>
              <a:buNone/>
            </a:pPr>
            <a:r>
              <a:rPr lang="ko-KR" altLang="en-US" sz="2400" b="1">
                <a:solidFill>
                  <a:schemeClr val="tx1"/>
                </a:solidFill>
                <a:latin typeface="맑은 고딕" charset="0"/>
                <a:ea typeface="맑은 고딕" charset="0"/>
                <a:cs typeface="+mn-cs"/>
              </a:rPr>
              <a:t>마스터 텍스트 스타일을 편집합니다</a:t>
            </a:r>
          </a:p>
        </p:txBody>
      </p:sp>
      <p:sp>
        <p:nvSpPr>
          <p:cNvPr id="4" name="내용 개체 틀 3"/>
          <p:cNvSpPr txBox="1">
            <a:spLocks noGrp="1"/>
          </p:cNvSpPr>
          <p:nvPr>
            <p:ph sz="half" idx="2"/>
          </p:nvPr>
        </p:nvSpPr>
        <p:spPr>
          <a:xfrm>
            <a:off x="608965" y="2174875"/>
            <a:ext cx="5388610" cy="3952239"/>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2400"/>
            </a:lvl1pPr>
            <a:lvl2pPr marL="0" indent="0" defTabSz="508000">
              <a:lnSpc>
                <a:spcPct val="100000"/>
              </a:lnSpc>
              <a:spcBef>
                <a:spcPts val="0"/>
              </a:spcBef>
              <a:spcAft>
                <a:spcPts val="0"/>
              </a:spcAft>
              <a:buFontTx/>
              <a:buNone/>
              <a:defRPr lang="en-GB" altLang="en-US" sz="2000"/>
            </a:lvl2pPr>
            <a:lvl3pPr marL="0" indent="0" defTabSz="508000">
              <a:lnSpc>
                <a:spcPct val="100000"/>
              </a:lnSpc>
              <a:spcBef>
                <a:spcPts val="0"/>
              </a:spcBef>
              <a:spcAft>
                <a:spcPts val="0"/>
              </a:spcAft>
              <a:buFontTx/>
              <a:buNone/>
              <a:defRPr lang="en-GB" altLang="en-US" sz="1800"/>
            </a:lvl3pPr>
            <a:lvl4pPr marL="0" indent="0" defTabSz="508000">
              <a:lnSpc>
                <a:spcPct val="100000"/>
              </a:lnSpc>
              <a:spcBef>
                <a:spcPts val="0"/>
              </a:spcBef>
              <a:spcAft>
                <a:spcPts val="0"/>
              </a:spcAft>
              <a:buFontTx/>
              <a:buNone/>
              <a:defRPr lang="en-GB" altLang="en-US" sz="1600"/>
            </a:lvl4pPr>
            <a:lvl5pPr marL="0" indent="0" defTabSz="508000">
              <a:lnSpc>
                <a:spcPct val="100000"/>
              </a:lnSpc>
              <a:spcBef>
                <a:spcPts val="0"/>
              </a:spcBef>
              <a:spcAft>
                <a:spcPts val="0"/>
              </a:spcAft>
              <a:buFontTx/>
              <a:buNone/>
              <a:defRPr lang="en-GB" altLang="en-US" sz="1600"/>
            </a:lvl5pPr>
            <a:lvl6pPr marL="0" indent="0" defTabSz="508000">
              <a:lnSpc>
                <a:spcPct val="100000"/>
              </a:lnSpc>
              <a:spcBef>
                <a:spcPts val="0"/>
              </a:spcBef>
              <a:spcAft>
                <a:spcPts val="0"/>
              </a:spcAft>
              <a:buFontTx/>
              <a:buNone/>
              <a:defRPr lang="en-GB" altLang="en-US" sz="1600"/>
            </a:lvl6pPr>
            <a:lvl7pPr marL="0" indent="0" defTabSz="508000">
              <a:lnSpc>
                <a:spcPct val="100000"/>
              </a:lnSpc>
              <a:spcBef>
                <a:spcPts val="0"/>
              </a:spcBef>
              <a:spcAft>
                <a:spcPts val="0"/>
              </a:spcAft>
              <a:buFontTx/>
              <a:buNone/>
              <a:defRPr lang="en-GB" altLang="en-US" sz="1600"/>
            </a:lvl7pPr>
            <a:lvl8pPr marL="0" indent="0" defTabSz="508000">
              <a:lnSpc>
                <a:spcPct val="100000"/>
              </a:lnSpc>
              <a:spcBef>
                <a:spcPts val="0"/>
              </a:spcBef>
              <a:spcAft>
                <a:spcPts val="0"/>
              </a:spcAft>
              <a:buFontTx/>
              <a:buNone/>
              <a:defRPr lang="en-GB" altLang="en-US" sz="1600"/>
            </a:lvl8pPr>
            <a:lvl9pPr marL="0" indent="0" defTabSz="508000">
              <a:lnSpc>
                <a:spcPct val="100000"/>
              </a:lnSpc>
              <a:spcBef>
                <a:spcPts val="0"/>
              </a:spcBef>
              <a:spcAft>
                <a:spcPts val="0"/>
              </a:spcAft>
              <a:buFontTx/>
              <a:buNone/>
              <a:defRPr lang="en-GB" altLang="en-US" sz="1600"/>
            </a:lvl9pPr>
          </a:lstStyle>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다섯째 수준</a:t>
            </a:r>
          </a:p>
        </p:txBody>
      </p:sp>
      <p:sp>
        <p:nvSpPr>
          <p:cNvPr id="5" name="텍스트 개체 틀 4"/>
          <p:cNvSpPr txBox="1">
            <a:spLocks noGrp="1"/>
          </p:cNvSpPr>
          <p:nvPr>
            <p:ph type="body" sz="quarter" idx="3"/>
          </p:nvPr>
        </p:nvSpPr>
        <p:spPr>
          <a:xfrm>
            <a:off x="6193155" y="1535430"/>
            <a:ext cx="5389880" cy="640080"/>
          </a:xfrm>
          <a:prstGeom prst="rect">
            <a:avLst/>
          </a:prstGeom>
        </p:spPr>
        <p:txBody>
          <a:bodyPr vert="horz" wrap="square" lIns="91440" tIns="45720" rIns="91440" bIns="45720" numCol="1" anchor="b">
            <a:normAutofit/>
          </a:bodyPr>
          <a:lstStyle>
            <a:lvl1pPr marL="0" indent="0" defTabSz="508000">
              <a:lnSpc>
                <a:spcPct val="100000"/>
              </a:lnSpc>
              <a:spcBef>
                <a:spcPts val="0"/>
              </a:spcBef>
              <a:spcAft>
                <a:spcPts val="0"/>
              </a:spcAft>
              <a:buFontTx/>
              <a:buNone/>
              <a:defRPr lang="en-GB" altLang="en-US" sz="2400" b="1"/>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1" hangingPunct="1">
              <a:lnSpc>
                <a:spcPct val="100000"/>
              </a:lnSpc>
              <a:spcBef>
                <a:spcPts val="600"/>
              </a:spcBef>
              <a:spcAft>
                <a:spcPts val="0"/>
              </a:spcAft>
              <a:buFontTx/>
              <a:buNone/>
            </a:pPr>
            <a:r>
              <a:rPr lang="ko-KR" altLang="en-US" sz="2400" b="1">
                <a:solidFill>
                  <a:schemeClr val="tx1"/>
                </a:solidFill>
                <a:latin typeface="맑은 고딕" charset="0"/>
                <a:ea typeface="맑은 고딕" charset="0"/>
                <a:cs typeface="+mn-cs"/>
              </a:rPr>
              <a:t>마스터 텍스트 스타일을 편집합니다</a:t>
            </a:r>
          </a:p>
        </p:txBody>
      </p:sp>
      <p:sp>
        <p:nvSpPr>
          <p:cNvPr id="6" name="내용 개체 틀 5"/>
          <p:cNvSpPr txBox="1">
            <a:spLocks noGrp="1"/>
          </p:cNvSpPr>
          <p:nvPr>
            <p:ph sz="quarter" idx="4"/>
          </p:nvPr>
        </p:nvSpPr>
        <p:spPr>
          <a:xfrm>
            <a:off x="6193155" y="2174875"/>
            <a:ext cx="5389880" cy="3952239"/>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2400"/>
            </a:lvl1pPr>
            <a:lvl2pPr marL="0" indent="0" defTabSz="508000">
              <a:lnSpc>
                <a:spcPct val="100000"/>
              </a:lnSpc>
              <a:spcBef>
                <a:spcPts val="0"/>
              </a:spcBef>
              <a:spcAft>
                <a:spcPts val="0"/>
              </a:spcAft>
              <a:buFontTx/>
              <a:buNone/>
              <a:defRPr lang="en-GB" altLang="en-US" sz="2000"/>
            </a:lvl2pPr>
            <a:lvl3pPr marL="0" indent="0" defTabSz="508000">
              <a:lnSpc>
                <a:spcPct val="100000"/>
              </a:lnSpc>
              <a:spcBef>
                <a:spcPts val="0"/>
              </a:spcBef>
              <a:spcAft>
                <a:spcPts val="0"/>
              </a:spcAft>
              <a:buFontTx/>
              <a:buNone/>
              <a:defRPr lang="en-GB" altLang="en-US" sz="1800"/>
            </a:lvl3pPr>
            <a:lvl4pPr marL="0" indent="0" defTabSz="508000">
              <a:lnSpc>
                <a:spcPct val="100000"/>
              </a:lnSpc>
              <a:spcBef>
                <a:spcPts val="0"/>
              </a:spcBef>
              <a:spcAft>
                <a:spcPts val="0"/>
              </a:spcAft>
              <a:buFontTx/>
              <a:buNone/>
              <a:defRPr lang="en-GB" altLang="en-US" sz="1600"/>
            </a:lvl4pPr>
            <a:lvl5pPr marL="0" indent="0" defTabSz="508000">
              <a:lnSpc>
                <a:spcPct val="100000"/>
              </a:lnSpc>
              <a:spcBef>
                <a:spcPts val="0"/>
              </a:spcBef>
              <a:spcAft>
                <a:spcPts val="0"/>
              </a:spcAft>
              <a:buFontTx/>
              <a:buNone/>
              <a:defRPr lang="en-GB" altLang="en-US" sz="1600"/>
            </a:lvl5pPr>
            <a:lvl6pPr marL="0" indent="0" defTabSz="508000">
              <a:lnSpc>
                <a:spcPct val="100000"/>
              </a:lnSpc>
              <a:spcBef>
                <a:spcPts val="0"/>
              </a:spcBef>
              <a:spcAft>
                <a:spcPts val="0"/>
              </a:spcAft>
              <a:buFontTx/>
              <a:buNone/>
              <a:defRPr lang="en-GB" altLang="en-US" sz="1600"/>
            </a:lvl6pPr>
            <a:lvl7pPr marL="0" indent="0" defTabSz="508000">
              <a:lnSpc>
                <a:spcPct val="100000"/>
              </a:lnSpc>
              <a:spcBef>
                <a:spcPts val="0"/>
              </a:spcBef>
              <a:spcAft>
                <a:spcPts val="0"/>
              </a:spcAft>
              <a:buFontTx/>
              <a:buNone/>
              <a:defRPr lang="en-GB" altLang="en-US" sz="1600"/>
            </a:lvl7pPr>
            <a:lvl8pPr marL="0" indent="0" defTabSz="508000">
              <a:lnSpc>
                <a:spcPct val="100000"/>
              </a:lnSpc>
              <a:spcBef>
                <a:spcPts val="0"/>
              </a:spcBef>
              <a:spcAft>
                <a:spcPts val="0"/>
              </a:spcAft>
              <a:buFontTx/>
              <a:buNone/>
              <a:defRPr lang="en-GB" altLang="en-US" sz="1600"/>
            </a:lvl8pPr>
            <a:lvl9pPr marL="0" indent="0" defTabSz="508000">
              <a:lnSpc>
                <a:spcPct val="100000"/>
              </a:lnSpc>
              <a:spcBef>
                <a:spcPts val="0"/>
              </a:spcBef>
              <a:spcAft>
                <a:spcPts val="0"/>
              </a:spcAft>
              <a:buFontTx/>
              <a:buNone/>
              <a:defRPr lang="en-GB" altLang="en-US" sz="1600"/>
            </a:lvl9pPr>
          </a:lstStyle>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600"/>
              </a:spcBef>
              <a:spcAft>
                <a:spcPts val="0"/>
              </a:spcAft>
              <a:buFont typeface="Arial"/>
              <a:buChar char="•"/>
            </a:pPr>
            <a:r>
              <a:rPr lang="ko-KR" altLang="en-US" sz="2400">
                <a:solidFill>
                  <a:schemeClr val="tx1"/>
                </a:solidFill>
                <a:latin typeface="맑은 고딕" charset="0"/>
                <a:ea typeface="맑은 고딕" charset="0"/>
                <a:cs typeface="+mn-cs"/>
              </a:rPr>
              <a:t>다섯째 수준</a:t>
            </a:r>
          </a:p>
        </p:txBody>
      </p:sp>
      <p:sp>
        <p:nvSpPr>
          <p:cNvPr id="7" name="날짜 개체 틀 6"/>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8" name="바닥글 개체 틀 7"/>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9" name="슬라이드 번호 개체 틀 8"/>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19572062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날짜 개체 틀 2"/>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4" name="바닥글 개체 틀 3"/>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5" name="슬라이드 번호 개체 틀 4"/>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1061293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3" name="바닥글 개체 틀 2"/>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4" name="슬라이드 번호 개체 틀 3"/>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8370447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txBox="1">
            <a:spLocks noGrp="1"/>
          </p:cNvSpPr>
          <p:nvPr>
            <p:ph type="title"/>
          </p:nvPr>
        </p:nvSpPr>
        <p:spPr>
          <a:xfrm>
            <a:off x="609600" y="273050"/>
            <a:ext cx="4011930" cy="1163320"/>
          </a:xfrm>
          <a:prstGeom prst="rect">
            <a:avLst/>
          </a:prstGeom>
        </p:spPr>
        <p:txBody>
          <a:bodyPr vert="horz" wrap="square" lIns="91440" tIns="45720" rIns="91440" bIns="45720" numCol="1" anchor="b">
            <a:normAutofit/>
          </a:bodyPr>
          <a:lstStyle>
            <a:lvl1pPr marL="0" indent="0" algn="l" defTabSz="508000">
              <a:lnSpc>
                <a:spcPct val="100000"/>
              </a:lnSpc>
              <a:spcBef>
                <a:spcPts val="0"/>
              </a:spcBef>
              <a:spcAft>
                <a:spcPts val="0"/>
              </a:spcAft>
              <a:buFontTx/>
              <a:buNone/>
              <a:defRPr lang="en-GB" altLang="en-US" sz="2000" b="1"/>
            </a:lvl1pPr>
          </a:lstStyle>
          <a:p>
            <a:pPr marL="0" indent="0" algn="l" defTabSz="914400" eaLnBrk="1" latinLnBrk="1" hangingPunct="1">
              <a:lnSpc>
                <a:spcPct val="100000"/>
              </a:lnSpc>
              <a:spcBef>
                <a:spcPts val="0"/>
              </a:spcBef>
              <a:spcAft>
                <a:spcPts val="0"/>
              </a:spcAft>
              <a:buFontTx/>
              <a:buNone/>
            </a:pPr>
            <a:r>
              <a:rPr lang="ko-KR" altLang="en-US" sz="2000" b="1">
                <a:solidFill>
                  <a:schemeClr val="tx1"/>
                </a:solidFill>
                <a:latin typeface="맑은 고딕" charset="0"/>
                <a:ea typeface="맑은 고딕" charset="0"/>
                <a:cs typeface="+mj-cs"/>
              </a:rPr>
              <a:t>마스터 제목 스타일 편집</a:t>
            </a:r>
          </a:p>
        </p:txBody>
      </p:sp>
      <p:sp>
        <p:nvSpPr>
          <p:cNvPr id="3" name="내용 개체 틀 2"/>
          <p:cNvSpPr txBox="1">
            <a:spLocks noGrp="1"/>
          </p:cNvSpPr>
          <p:nvPr>
            <p:ph idx="1"/>
          </p:nvPr>
        </p:nvSpPr>
        <p:spPr>
          <a:xfrm>
            <a:off x="4766945" y="273050"/>
            <a:ext cx="6816090" cy="5854700"/>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3200"/>
            </a:lvl1pPr>
            <a:lvl2pPr marL="0" indent="0" defTabSz="508000">
              <a:lnSpc>
                <a:spcPct val="100000"/>
              </a:lnSpc>
              <a:spcBef>
                <a:spcPts val="0"/>
              </a:spcBef>
              <a:spcAft>
                <a:spcPts val="0"/>
              </a:spcAft>
              <a:buFontTx/>
              <a:buNone/>
              <a:defRPr lang="en-GB" altLang="en-US" sz="2800"/>
            </a:lvl2pPr>
            <a:lvl3pPr marL="0" indent="0" defTabSz="508000">
              <a:lnSpc>
                <a:spcPct val="100000"/>
              </a:lnSpc>
              <a:spcBef>
                <a:spcPts val="0"/>
              </a:spcBef>
              <a:spcAft>
                <a:spcPts val="0"/>
              </a:spcAft>
              <a:buFontTx/>
              <a:buNone/>
              <a:defRPr lang="en-GB" altLang="en-US" sz="2400"/>
            </a:lvl3pPr>
            <a:lvl4pPr marL="0" indent="0" defTabSz="508000">
              <a:lnSpc>
                <a:spcPct val="100000"/>
              </a:lnSpc>
              <a:spcBef>
                <a:spcPts val="0"/>
              </a:spcBef>
              <a:spcAft>
                <a:spcPts val="0"/>
              </a:spcAft>
              <a:buFontTx/>
              <a:buNone/>
              <a:defRPr lang="en-GB" altLang="en-US" sz="2000"/>
            </a:lvl4pPr>
            <a:lvl5pPr marL="0" indent="0" defTabSz="508000">
              <a:lnSpc>
                <a:spcPct val="100000"/>
              </a:lnSpc>
              <a:spcBef>
                <a:spcPts val="0"/>
              </a:spcBef>
              <a:spcAft>
                <a:spcPts val="0"/>
              </a:spcAft>
              <a:buFontTx/>
              <a:buNone/>
              <a:defRPr lang="en-GB" altLang="en-US" sz="2000"/>
            </a:lvl5pPr>
            <a:lvl6pPr marL="0" indent="0" defTabSz="508000">
              <a:lnSpc>
                <a:spcPct val="100000"/>
              </a:lnSpc>
              <a:spcBef>
                <a:spcPts val="0"/>
              </a:spcBef>
              <a:spcAft>
                <a:spcPts val="0"/>
              </a:spcAft>
              <a:buFontTx/>
              <a:buNone/>
              <a:defRPr lang="en-GB" altLang="en-US" sz="2000"/>
            </a:lvl6pPr>
            <a:lvl7pPr marL="0" indent="0" defTabSz="508000">
              <a:lnSpc>
                <a:spcPct val="100000"/>
              </a:lnSpc>
              <a:spcBef>
                <a:spcPts val="0"/>
              </a:spcBef>
              <a:spcAft>
                <a:spcPts val="0"/>
              </a:spcAft>
              <a:buFontTx/>
              <a:buNone/>
              <a:defRPr lang="en-GB" altLang="en-US" sz="2000"/>
            </a:lvl7pPr>
            <a:lvl8pPr marL="0" indent="0" defTabSz="508000">
              <a:lnSpc>
                <a:spcPct val="100000"/>
              </a:lnSpc>
              <a:spcBef>
                <a:spcPts val="0"/>
              </a:spcBef>
              <a:spcAft>
                <a:spcPts val="0"/>
              </a:spcAft>
              <a:buFontTx/>
              <a:buNone/>
              <a:defRPr lang="en-GB" altLang="en-US" sz="2000"/>
            </a:lvl8pPr>
            <a:lvl9pPr marL="0" indent="0" defTabSz="508000">
              <a:lnSpc>
                <a:spcPct val="100000"/>
              </a:lnSpc>
              <a:spcBef>
                <a:spcPts val="0"/>
              </a:spcBef>
              <a:spcAft>
                <a:spcPts val="0"/>
              </a:spcAft>
              <a:buFontTx/>
              <a:buNone/>
              <a:defRPr lang="en-GB" altLang="en-US" sz="2000"/>
            </a:lvl9pPr>
          </a:lstStyle>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다섯째 수준</a:t>
            </a:r>
          </a:p>
        </p:txBody>
      </p:sp>
      <p:sp>
        <p:nvSpPr>
          <p:cNvPr id="4" name="텍스트 개체 틀 3"/>
          <p:cNvSpPr txBox="1">
            <a:spLocks noGrp="1"/>
          </p:cNvSpPr>
          <p:nvPr>
            <p:ph type="body" sz="half" idx="2"/>
          </p:nvPr>
        </p:nvSpPr>
        <p:spPr>
          <a:xfrm>
            <a:off x="609600" y="1435100"/>
            <a:ext cx="4011930" cy="4692650"/>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1400"/>
            </a:lvl1pPr>
            <a:lvl2pPr marL="457200" indent="0" defTabSz="508000">
              <a:lnSpc>
                <a:spcPct val="100000"/>
              </a:lnSpc>
              <a:spcBef>
                <a:spcPts val="0"/>
              </a:spcBef>
              <a:spcAft>
                <a:spcPts val="0"/>
              </a:spcAft>
              <a:buFontTx/>
              <a:buNone/>
              <a:defRPr lang="en-GB" altLang="en-US" sz="1200"/>
            </a:lvl2pPr>
            <a:lvl3pPr marL="914400" indent="0" defTabSz="508000">
              <a:lnSpc>
                <a:spcPct val="100000"/>
              </a:lnSpc>
              <a:spcBef>
                <a:spcPts val="0"/>
              </a:spcBef>
              <a:spcAft>
                <a:spcPts val="0"/>
              </a:spcAft>
              <a:buFontTx/>
              <a:buNone/>
              <a:defRPr lang="en-GB" altLang="en-US" sz="1000"/>
            </a:lvl3pPr>
            <a:lvl4pPr marL="1371600" indent="0" defTabSz="508000">
              <a:lnSpc>
                <a:spcPct val="100000"/>
              </a:lnSpc>
              <a:spcBef>
                <a:spcPts val="0"/>
              </a:spcBef>
              <a:spcAft>
                <a:spcPts val="0"/>
              </a:spcAft>
              <a:buFontTx/>
              <a:buNone/>
              <a:defRPr lang="en-GB" altLang="en-US" sz="900"/>
            </a:lvl4pPr>
            <a:lvl5pPr marL="1828800" indent="0" defTabSz="508000">
              <a:lnSpc>
                <a:spcPct val="100000"/>
              </a:lnSpc>
              <a:spcBef>
                <a:spcPts val="0"/>
              </a:spcBef>
              <a:spcAft>
                <a:spcPts val="0"/>
              </a:spcAft>
              <a:buFontTx/>
              <a:buNone/>
              <a:defRPr lang="en-GB" altLang="en-US" sz="900"/>
            </a:lvl5pPr>
            <a:lvl6pPr marL="2286000" indent="0" defTabSz="508000">
              <a:lnSpc>
                <a:spcPct val="100000"/>
              </a:lnSpc>
              <a:spcBef>
                <a:spcPts val="0"/>
              </a:spcBef>
              <a:spcAft>
                <a:spcPts val="0"/>
              </a:spcAft>
              <a:buFontTx/>
              <a:buNone/>
              <a:defRPr lang="en-GB" altLang="en-US" sz="900"/>
            </a:lvl6pPr>
            <a:lvl7pPr marL="2743200" indent="0" defTabSz="508000">
              <a:lnSpc>
                <a:spcPct val="100000"/>
              </a:lnSpc>
              <a:spcBef>
                <a:spcPts val="0"/>
              </a:spcBef>
              <a:spcAft>
                <a:spcPts val="0"/>
              </a:spcAft>
              <a:buFontTx/>
              <a:buNone/>
              <a:defRPr lang="en-GB" altLang="en-US" sz="900"/>
            </a:lvl7pPr>
            <a:lvl8pPr marL="3200400" indent="0" defTabSz="508000">
              <a:lnSpc>
                <a:spcPct val="100000"/>
              </a:lnSpc>
              <a:spcBef>
                <a:spcPts val="0"/>
              </a:spcBef>
              <a:spcAft>
                <a:spcPts val="0"/>
              </a:spcAft>
              <a:buFontTx/>
              <a:buNone/>
              <a:defRPr lang="en-GB" altLang="en-US" sz="900"/>
            </a:lvl8pPr>
            <a:lvl9pPr marL="3657600" indent="0" defTabSz="508000">
              <a:lnSpc>
                <a:spcPct val="100000"/>
              </a:lnSpc>
              <a:spcBef>
                <a:spcPts val="0"/>
              </a:spcBef>
              <a:spcAft>
                <a:spcPts val="0"/>
              </a:spcAft>
              <a:buFontTx/>
              <a:buNone/>
              <a:defRPr lang="en-GB" altLang="en-US" sz="900"/>
            </a:lvl9pPr>
          </a:lstStyle>
          <a:p>
            <a:pPr marL="0" indent="0" algn="l" defTabSz="914400" eaLnBrk="1" latinLnBrk="1" hangingPunct="1">
              <a:lnSpc>
                <a:spcPct val="100000"/>
              </a:lnSpc>
              <a:spcBef>
                <a:spcPts val="300"/>
              </a:spcBef>
              <a:spcAft>
                <a:spcPts val="0"/>
              </a:spcAft>
              <a:buFontTx/>
              <a:buNone/>
            </a:pPr>
            <a:r>
              <a:rPr lang="ko-KR" altLang="en-US" sz="1400">
                <a:solidFill>
                  <a:schemeClr val="tx1"/>
                </a:solidFill>
                <a:latin typeface="맑은 고딕" charset="0"/>
                <a:ea typeface="맑은 고딕" charset="0"/>
                <a:cs typeface="+mn-cs"/>
              </a:rPr>
              <a:t>마스터 텍스트 스타일을 편집합니다</a:t>
            </a:r>
          </a:p>
        </p:txBody>
      </p:sp>
      <p:sp>
        <p:nvSpPr>
          <p:cNvPr id="5" name="날짜 개체 틀 4"/>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6" name="바닥글 개체 틀 5"/>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7" name="슬라이드 번호 개체 틀 6"/>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10072330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txBox="1">
            <a:spLocks noGrp="1"/>
          </p:cNvSpPr>
          <p:nvPr>
            <p:ph type="title"/>
          </p:nvPr>
        </p:nvSpPr>
        <p:spPr>
          <a:xfrm>
            <a:off x="2390140" y="4800600"/>
            <a:ext cx="7316470" cy="567690"/>
          </a:xfrm>
          <a:prstGeom prst="rect">
            <a:avLst/>
          </a:prstGeom>
        </p:spPr>
        <p:txBody>
          <a:bodyPr vert="horz" wrap="square" lIns="91440" tIns="45720" rIns="91440" bIns="45720" numCol="1" anchor="b">
            <a:normAutofit/>
          </a:bodyPr>
          <a:lstStyle>
            <a:lvl1pPr marL="0" indent="0" algn="l" defTabSz="508000">
              <a:lnSpc>
                <a:spcPct val="100000"/>
              </a:lnSpc>
              <a:spcBef>
                <a:spcPts val="0"/>
              </a:spcBef>
              <a:spcAft>
                <a:spcPts val="0"/>
              </a:spcAft>
              <a:buFontTx/>
              <a:buNone/>
              <a:defRPr lang="en-GB" altLang="en-US" sz="2000" b="1"/>
            </a:lvl1pPr>
          </a:lstStyle>
          <a:p>
            <a:pPr marL="0" indent="0" algn="l" defTabSz="914400" eaLnBrk="1" latinLnBrk="1" hangingPunct="1">
              <a:lnSpc>
                <a:spcPct val="100000"/>
              </a:lnSpc>
              <a:spcBef>
                <a:spcPts val="0"/>
              </a:spcBef>
              <a:spcAft>
                <a:spcPts val="0"/>
              </a:spcAft>
              <a:buFontTx/>
              <a:buNone/>
            </a:pPr>
            <a:r>
              <a:rPr lang="ko-KR" altLang="en-US" sz="2000" b="1">
                <a:solidFill>
                  <a:schemeClr val="tx1"/>
                </a:solidFill>
                <a:latin typeface="맑은 고딕" charset="0"/>
                <a:ea typeface="맑은 고딕" charset="0"/>
                <a:cs typeface="+mj-cs"/>
              </a:rPr>
              <a:t>마스터 제목 스타일 편집</a:t>
            </a:r>
          </a:p>
        </p:txBody>
      </p:sp>
      <p:sp>
        <p:nvSpPr>
          <p:cNvPr id="3" name="그림 개체 틀 2"/>
          <p:cNvSpPr txBox="1">
            <a:spLocks noGrp="1"/>
          </p:cNvSpPr>
          <p:nvPr>
            <p:ph type="pic"/>
          </p:nvPr>
        </p:nvSpPr>
        <p:spPr>
          <a:xfrm>
            <a:off x="2390140" y="612775"/>
            <a:ext cx="7316470" cy="4116070"/>
          </a:xfrm>
          <a:prstGeom prst="rect">
            <a:avLst/>
          </a:prstGeom>
        </p:spPr>
      </p:sp>
      <p:sp>
        <p:nvSpPr>
          <p:cNvPr id="4" name="텍스트 개체 틀 3"/>
          <p:cNvSpPr txBox="1">
            <a:spLocks noGrp="1"/>
          </p:cNvSpPr>
          <p:nvPr>
            <p:ph type="body" sz="half" idx="2"/>
          </p:nvPr>
        </p:nvSpPr>
        <p:spPr>
          <a:xfrm>
            <a:off x="2390140" y="5367655"/>
            <a:ext cx="7316470" cy="805180"/>
          </a:xfrm>
          <a:prstGeom prst="rect">
            <a:avLst/>
          </a:prstGeom>
        </p:spPr>
        <p:txBody>
          <a:bodyPr vert="horz" wrap="square" lIns="91440" tIns="45720" rIns="91440" bIns="45720" numCol="1" anchor="t">
            <a:normAutofit/>
          </a:bodyPr>
          <a:lstStyle>
            <a:lvl1pPr marL="0" indent="0" defTabSz="508000">
              <a:lnSpc>
                <a:spcPct val="100000"/>
              </a:lnSpc>
              <a:spcBef>
                <a:spcPts val="0"/>
              </a:spcBef>
              <a:spcAft>
                <a:spcPts val="0"/>
              </a:spcAft>
              <a:buFontTx/>
              <a:buNone/>
              <a:defRPr lang="en-GB" altLang="en-US" sz="1400"/>
            </a:lvl1pPr>
            <a:lvl2pPr marL="457200" indent="0" defTabSz="508000">
              <a:lnSpc>
                <a:spcPct val="100000"/>
              </a:lnSpc>
              <a:spcBef>
                <a:spcPts val="0"/>
              </a:spcBef>
              <a:spcAft>
                <a:spcPts val="0"/>
              </a:spcAft>
              <a:buFontTx/>
              <a:buNone/>
              <a:defRPr lang="en-GB" altLang="en-US" sz="1200"/>
            </a:lvl2pPr>
            <a:lvl3pPr marL="914400" indent="0" defTabSz="508000">
              <a:lnSpc>
                <a:spcPct val="100000"/>
              </a:lnSpc>
              <a:spcBef>
                <a:spcPts val="0"/>
              </a:spcBef>
              <a:spcAft>
                <a:spcPts val="0"/>
              </a:spcAft>
              <a:buFontTx/>
              <a:buNone/>
              <a:defRPr lang="en-GB" altLang="en-US" sz="1000"/>
            </a:lvl3pPr>
            <a:lvl4pPr marL="1371600" indent="0" defTabSz="508000">
              <a:lnSpc>
                <a:spcPct val="100000"/>
              </a:lnSpc>
              <a:spcBef>
                <a:spcPts val="0"/>
              </a:spcBef>
              <a:spcAft>
                <a:spcPts val="0"/>
              </a:spcAft>
              <a:buFontTx/>
              <a:buNone/>
              <a:defRPr lang="en-GB" altLang="en-US" sz="900"/>
            </a:lvl4pPr>
            <a:lvl5pPr marL="1828800" indent="0" defTabSz="508000">
              <a:lnSpc>
                <a:spcPct val="100000"/>
              </a:lnSpc>
              <a:spcBef>
                <a:spcPts val="0"/>
              </a:spcBef>
              <a:spcAft>
                <a:spcPts val="0"/>
              </a:spcAft>
              <a:buFontTx/>
              <a:buNone/>
              <a:defRPr lang="en-GB" altLang="en-US" sz="900"/>
            </a:lvl5pPr>
            <a:lvl6pPr marL="2286000" indent="0" defTabSz="508000">
              <a:lnSpc>
                <a:spcPct val="100000"/>
              </a:lnSpc>
              <a:spcBef>
                <a:spcPts val="0"/>
              </a:spcBef>
              <a:spcAft>
                <a:spcPts val="0"/>
              </a:spcAft>
              <a:buFontTx/>
              <a:buNone/>
              <a:defRPr lang="en-GB" altLang="en-US" sz="900"/>
            </a:lvl6pPr>
            <a:lvl7pPr marL="2743200" indent="0" defTabSz="508000">
              <a:lnSpc>
                <a:spcPct val="100000"/>
              </a:lnSpc>
              <a:spcBef>
                <a:spcPts val="0"/>
              </a:spcBef>
              <a:spcAft>
                <a:spcPts val="0"/>
              </a:spcAft>
              <a:buFontTx/>
              <a:buNone/>
              <a:defRPr lang="en-GB" altLang="en-US" sz="900"/>
            </a:lvl7pPr>
            <a:lvl8pPr marL="3200400" indent="0" defTabSz="508000">
              <a:lnSpc>
                <a:spcPct val="100000"/>
              </a:lnSpc>
              <a:spcBef>
                <a:spcPts val="0"/>
              </a:spcBef>
              <a:spcAft>
                <a:spcPts val="0"/>
              </a:spcAft>
              <a:buFontTx/>
              <a:buNone/>
              <a:defRPr lang="en-GB" altLang="en-US" sz="900"/>
            </a:lvl8pPr>
            <a:lvl9pPr marL="3657600" indent="0" defTabSz="508000">
              <a:lnSpc>
                <a:spcPct val="100000"/>
              </a:lnSpc>
              <a:spcBef>
                <a:spcPts val="0"/>
              </a:spcBef>
              <a:spcAft>
                <a:spcPts val="0"/>
              </a:spcAft>
              <a:buFontTx/>
              <a:buNone/>
              <a:defRPr lang="en-GB" altLang="en-US" sz="900"/>
            </a:lvl9pPr>
          </a:lstStyle>
          <a:p>
            <a:pPr marL="0" indent="0" algn="l" defTabSz="914400" eaLnBrk="1" latinLnBrk="1" hangingPunct="1">
              <a:lnSpc>
                <a:spcPct val="100000"/>
              </a:lnSpc>
              <a:spcBef>
                <a:spcPts val="300"/>
              </a:spcBef>
              <a:spcAft>
                <a:spcPts val="0"/>
              </a:spcAft>
              <a:buFontTx/>
              <a:buNone/>
            </a:pPr>
            <a:r>
              <a:rPr lang="ko-KR" altLang="en-US" sz="1400">
                <a:solidFill>
                  <a:schemeClr val="tx1"/>
                </a:solidFill>
                <a:latin typeface="맑은 고딕" charset="0"/>
                <a:ea typeface="맑은 고딕" charset="0"/>
                <a:cs typeface="+mn-cs"/>
              </a:rPr>
              <a:t>마스터 텍스트 스타일을 편집합니다</a:t>
            </a:r>
          </a:p>
        </p:txBody>
      </p:sp>
      <p:sp>
        <p:nvSpPr>
          <p:cNvPr id="5" name="날짜 개체 틀 4"/>
          <p:cNvSpPr txBox="1">
            <a:spLocks noGrp="1"/>
          </p:cNvSpPr>
          <p:nvPr>
            <p:ph type="dt" sz="half" idx="10"/>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6" name="바닥글 개체 틀 5"/>
          <p:cNvSpPr txBox="1">
            <a:spLocks noGrp="1"/>
          </p:cNvSpPr>
          <p:nvPr>
            <p:ph type="ftr" sz="quarter" idx="11"/>
          </p:nvPr>
        </p:nvSpPr>
        <p:spPr>
          <a:xfrm>
            <a:off x="4165600" y="6356350"/>
            <a:ext cx="3862070" cy="367030"/>
          </a:xfrm>
          <a:prstGeom prst="rect">
            <a:avLst/>
          </a:prstGeom>
        </p:spPr>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7" name="슬라이드 번호 개체 틀 6"/>
          <p:cNvSpPr txBox="1">
            <a:spLocks noGrp="1"/>
          </p:cNvSpPr>
          <p:nvPr>
            <p:ph type="sldNum" sz="quarter" idx="12"/>
          </p:nvPr>
        </p:nvSpPr>
        <p:spPr>
          <a:xfrm>
            <a:off x="8737600" y="6356350"/>
            <a:ext cx="2846070" cy="367030"/>
          </a:xfrm>
          <a:prstGeom prst="rect">
            <a:avLst/>
          </a:prstGeom>
        </p:spPr>
        <p:txBody>
          <a:bodyPr vert="horz" wrap="square" lIns="91440" tIns="45720" rIns="91440" bIns="45720" numCol="1" anchor="ctr">
            <a:noAutofit/>
          </a:body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31727110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p>
            <a:pPr marL="0" indent="0" algn="ctr" defTabSz="9144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j-cs"/>
              </a:rPr>
              <a:t>마스터 제목 스타일 편집</a:t>
            </a:r>
          </a:p>
        </p:txBody>
      </p:sp>
      <p:sp>
        <p:nvSpPr>
          <p:cNvPr id="3" name="텍스트 개체 틀 2"/>
          <p:cNvSpPr txBox="1">
            <a:spLocks noGrp="1"/>
          </p:cNvSpPr>
          <p:nvPr>
            <p:ph type="body" idx="1"/>
          </p:nvPr>
        </p:nvSpPr>
        <p:spPr>
          <a:xfrm>
            <a:off x="609600" y="1600200"/>
            <a:ext cx="10974070" cy="4527550"/>
          </a:xfrm>
          <a:prstGeom prst="rect">
            <a:avLst/>
          </a:prstGeom>
        </p:spPr>
        <p:txBody>
          <a:bodyPr vert="horz" wrap="square" lIns="91440" tIns="45720" rIns="91440" bIns="45720" numCol="1" anchor="t">
            <a:normAutofit/>
          </a:bodyPr>
          <a:lstStyle/>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마스터 텍스트 스타일을 편집합니다</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둘째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셋째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넷째 수준</a:t>
            </a:r>
          </a:p>
          <a:p>
            <a:pPr marL="342900" indent="-342900" algn="l" defTabSz="914400" eaLnBrk="1" latinLnBrk="1" hangingPunct="1">
              <a:lnSpc>
                <a:spcPct val="100000"/>
              </a:lnSpc>
              <a:spcBef>
                <a:spcPts val="800"/>
              </a:spcBef>
              <a:spcAft>
                <a:spcPts val="0"/>
              </a:spcAft>
              <a:buFont typeface="Arial"/>
              <a:buChar char="•"/>
            </a:pPr>
            <a:r>
              <a:rPr lang="ko-KR" altLang="en-US" sz="3200">
                <a:solidFill>
                  <a:schemeClr val="tx1"/>
                </a:solidFill>
                <a:latin typeface="맑은 고딕" charset="0"/>
                <a:ea typeface="맑은 고딕" charset="0"/>
                <a:cs typeface="+mn-cs"/>
              </a:rPr>
              <a:t>다섯째 수준</a:t>
            </a:r>
          </a:p>
        </p:txBody>
      </p:sp>
      <p:sp>
        <p:nvSpPr>
          <p:cNvPr id="4" name="날짜 개체 틀 3"/>
          <p:cNvSpPr txBox="1">
            <a:spLocks noGrp="1"/>
          </p:cNvSpPr>
          <p:nvPr>
            <p:ph type="dt" sz="half" idx="2"/>
          </p:nvPr>
        </p:nvSpPr>
        <p:spPr>
          <a:xfrm>
            <a:off x="609600" y="6356350"/>
            <a:ext cx="2846070" cy="365760"/>
          </a:xfrm>
          <a:prstGeom prst="rect">
            <a:avLst/>
          </a:prstGeom>
        </p:spPr>
        <p:txBody>
          <a:bodyPr vert="horz" wrap="square" lIns="91440" tIns="45720" rIns="91440" bIns="45720" numCol="1" anchor="ctr">
            <a:noAutofit/>
          </a:bodyPr>
          <a:lstStyle>
            <a:lvl1pPr marL="0" indent="0" algn="l" defTabSz="508000">
              <a:lnSpc>
                <a:spcPct val="100000"/>
              </a:lnSpc>
              <a:spcBef>
                <a:spcPts val="0"/>
              </a:spcBef>
              <a:spcAft>
                <a:spcPts val="0"/>
              </a:spcAft>
              <a:buFontTx/>
              <a:buNone/>
              <a:defRPr lang="en-GB" altLang="en-US" sz="1200">
                <a:solidFill>
                  <a:schemeClr val="tx1">
                    <a:tint val="75000"/>
                  </a:schemeClr>
                </a:solidFill>
              </a:defRPr>
            </a:lvl1pPr>
          </a:lstStyle>
          <a:p>
            <a:pPr marL="0" indent="0" algn="l" defTabSz="914400" eaLnBrk="1" latinLnBrk="1" hangingPunct="1">
              <a:lnSpc>
                <a:spcPct val="100000"/>
              </a:lnSpc>
              <a:spcBef>
                <a:spcPts val="0"/>
              </a:spcBef>
              <a:spcAft>
                <a:spcPts val="0"/>
              </a:spcAft>
              <a:buFontTx/>
              <a:buNone/>
            </a:pPr>
            <a:fld id="{B9320F77-B9A0-41C5-862A-B4B631284C64}" type="datetime1">
              <a:rPr lang="ko-KR" altLang="en-US" sz="1200">
                <a:solidFill>
                  <a:schemeClr val="tx1">
                    <a:tint val="75000"/>
                  </a:schemeClr>
                </a:solidFill>
                <a:latin typeface="맑은 고딕" charset="0"/>
                <a:ea typeface="맑은 고딕" charset="0"/>
                <a:cs typeface="+mn-cs"/>
              </a:rPr>
              <a:pPr marL="0" indent="0" algn="l" defTabSz="914400" eaLnBrk="1" latinLnBrk="1" hangingPunct="1">
                <a:lnSpc>
                  <a:spcPct val="100000"/>
                </a:lnSpc>
                <a:spcBef>
                  <a:spcPts val="0"/>
                </a:spcBef>
                <a:spcAft>
                  <a:spcPts val="0"/>
                </a:spcAft>
                <a:buFontTx/>
                <a:buNone/>
              </a:pPr>
              <a:t>2019-10-07</a:t>
            </a:fld>
            <a:endParaRPr lang="ko-KR" altLang="en-US" sz="1200">
              <a:solidFill>
                <a:schemeClr val="tx1">
                  <a:tint val="75000"/>
                </a:schemeClr>
              </a:solidFill>
              <a:latin typeface="맑은 고딕" charset="0"/>
              <a:ea typeface="맑은 고딕" charset="0"/>
              <a:cs typeface="+mn-cs"/>
            </a:endParaRPr>
          </a:p>
        </p:txBody>
      </p:sp>
      <p:sp>
        <p:nvSpPr>
          <p:cNvPr id="5" name="바닥글 개체 틀 4"/>
          <p:cNvSpPr txBox="1">
            <a:spLocks noGrp="1"/>
          </p:cNvSpPr>
          <p:nvPr>
            <p:ph type="ftr" sz="quarter" idx="3"/>
          </p:nvPr>
        </p:nvSpPr>
        <p:spPr>
          <a:xfrm>
            <a:off x="4165600" y="6356350"/>
            <a:ext cx="3862070" cy="365760"/>
          </a:xfrm>
          <a:prstGeom prst="rect">
            <a:avLst/>
          </a:prstGeom>
        </p:spPr>
        <p:txBody>
          <a:bodyPr vert="horz" wrap="square" lIns="91440" tIns="45720" rIns="91440" bIns="45720" numCol="1" anchor="ctr">
            <a:noAutofit/>
          </a:bodyPr>
          <a:lstStyle>
            <a:lvl1pPr marL="0" indent="0" algn="ctr" defTabSz="508000">
              <a:lnSpc>
                <a:spcPct val="100000"/>
              </a:lnSpc>
              <a:spcBef>
                <a:spcPts val="0"/>
              </a:spcBef>
              <a:spcAft>
                <a:spcPts val="0"/>
              </a:spcAft>
              <a:buFontTx/>
              <a:buNone/>
              <a:defRPr lang="en-GB" altLang="en-US" sz="1200">
                <a:solidFill>
                  <a:schemeClr val="tx1">
                    <a:tint val="75000"/>
                  </a:schemeClr>
                </a:solidFill>
              </a:defRPr>
            </a:lvl1pPr>
          </a:lstStyle>
          <a:p>
            <a:pPr marL="0" indent="0" algn="ctr" defTabSz="914400" eaLnBrk="1" latinLnBrk="1" hangingPunct="1">
              <a:lnSpc>
                <a:spcPct val="100000"/>
              </a:lnSpc>
              <a:spcBef>
                <a:spcPts val="0"/>
              </a:spcBef>
              <a:spcAft>
                <a:spcPts val="0"/>
              </a:spcAft>
              <a:buFontTx/>
              <a:buNone/>
            </a:pPr>
            <a:endParaRPr lang="ko-KR" altLang="en-US" sz="1200">
              <a:solidFill>
                <a:schemeClr val="tx1">
                  <a:tint val="75000"/>
                </a:schemeClr>
              </a:solidFill>
              <a:latin typeface="맑은 고딕" charset="0"/>
              <a:ea typeface="맑은 고딕" charset="0"/>
              <a:cs typeface="+mn-cs"/>
            </a:endParaRPr>
          </a:p>
        </p:txBody>
      </p:sp>
      <p:sp>
        <p:nvSpPr>
          <p:cNvPr id="6" name="슬라이드 번호 개체 틀 5"/>
          <p:cNvSpPr txBox="1">
            <a:spLocks noGrp="1"/>
          </p:cNvSpPr>
          <p:nvPr>
            <p:ph type="sldNum" sz="quarter" idx="4"/>
          </p:nvPr>
        </p:nvSpPr>
        <p:spPr>
          <a:xfrm>
            <a:off x="8737600" y="6356350"/>
            <a:ext cx="2846070" cy="365760"/>
          </a:xfrm>
          <a:prstGeom prst="rect">
            <a:avLst/>
          </a:prstGeom>
        </p:spPr>
        <p:txBody>
          <a:bodyPr vert="horz" wrap="square" lIns="91440" tIns="45720" rIns="91440" bIns="45720" numCol="1" anchor="ctr">
            <a:noAutofit/>
          </a:bodyPr>
          <a:lstStyle>
            <a:lvl1pPr marL="0" indent="0" algn="r" defTabSz="508000">
              <a:lnSpc>
                <a:spcPct val="100000"/>
              </a:lnSpc>
              <a:spcBef>
                <a:spcPts val="0"/>
              </a:spcBef>
              <a:spcAft>
                <a:spcPts val="0"/>
              </a:spcAft>
              <a:buFontTx/>
              <a:buNone/>
              <a:defRPr lang="en-GB" altLang="en-US" sz="1200">
                <a:solidFill>
                  <a:schemeClr val="tx1">
                    <a:tint val="75000"/>
                  </a:schemeClr>
                </a:solidFill>
              </a:defRPr>
            </a:lvl1pPr>
          </a:lstStyle>
          <a:p>
            <a:pPr marL="0" indent="0" algn="r" defTabSz="914400" eaLnBrk="1" latinLnBrk="1" hangingPunct="1">
              <a:lnSpc>
                <a:spcPct val="100000"/>
              </a:lnSpc>
              <a:spcBef>
                <a:spcPts val="0"/>
              </a:spcBef>
              <a:spcAft>
                <a:spcPts val="0"/>
              </a:spcAft>
              <a:buFontTx/>
              <a:buNone/>
            </a:pPr>
            <a:fld id="{B9320F77-B9A0-41C5-862A-B4B631284C64}" type="slidenum">
              <a:rPr lang="ko-KR" altLang="en-US" sz="1200">
                <a:solidFill>
                  <a:schemeClr val="tx1">
                    <a:tint val="75000"/>
                  </a:schemeClr>
                </a:solidFill>
                <a:latin typeface="맑은 고딕" charset="0"/>
                <a:ea typeface="맑은 고딕" charset="0"/>
                <a:cs typeface="+mn-cs"/>
              </a:rPr>
              <a:pPr marL="0" indent="0" algn="r" defTabSz="914400" eaLnBrk="1" latinLnBrk="1" hangingPunct="1">
                <a:lnSpc>
                  <a:spcPct val="100000"/>
                </a:lnSpc>
                <a:spcBef>
                  <a:spcPts val="0"/>
                </a:spcBef>
                <a:spcAft>
                  <a:spcPts val="0"/>
                </a:spcAft>
                <a:buFontTx/>
                <a:buNone/>
              </a:pPr>
              <a:t>‹#›</a:t>
            </a:fld>
            <a:endParaRPr lang="ko-KR" altLang="en-US" sz="1200">
              <a:solidFill>
                <a:schemeClr val="tx1">
                  <a:tint val="75000"/>
                </a:schemeClr>
              </a:solidFill>
              <a:latin typeface="맑은 고딕" charset="0"/>
              <a:ea typeface="맑은 고딕" charset="0"/>
              <a:cs typeface="+mn-cs"/>
            </a:endParaRPr>
          </a:p>
        </p:txBody>
      </p:sp>
    </p:spTree>
    <p:extLst>
      <p:ext uri="{BB962C8B-B14F-4D97-AF65-F5344CB8AC3E}">
        <p14:creationId xmlns="" xmlns:p14="http://schemas.microsoft.com/office/powerpoint/2010/main" val="3158613572"/>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955"/>
            <a:ext cx="10974070" cy="1144270"/>
          </a:xfrm>
          <a:prstGeom prst="rect">
            <a:avLst/>
          </a:prstGeom>
        </p:spPr>
        <p:txBody>
          <a:bodyPr vert="horz" wrap="square" lIns="91440" tIns="45720" rIns="91440" bIns="45720" numCol="1" anchor="ctr">
            <a:normAutofit/>
          </a:bodyPr>
          <a:lstStyle/>
          <a:p>
            <a:pPr marL="0" indent="0" algn="ctr" defTabSz="508000" eaLnBrk="1" latinLnBrk="1" hangingPunct="1">
              <a:lnSpc>
                <a:spcPct val="100000"/>
              </a:lnSpc>
              <a:spcBef>
                <a:spcPts val="0"/>
              </a:spcBef>
              <a:spcAft>
                <a:spcPts val="0"/>
              </a:spcAft>
              <a:buFontTx/>
              <a:buNone/>
            </a:pPr>
            <a:r>
              <a:rPr lang="ko-KR" altLang="en-US" sz="4400">
                <a:solidFill>
                  <a:schemeClr val="tx1"/>
                </a:solidFill>
                <a:latin typeface="맑은 고딕" charset="0"/>
                <a:ea typeface="맑은 고딕" charset="0"/>
                <a:cs typeface="+mn-cs"/>
              </a:rPr>
              <a:t>마스터 제목 스타일 편집</a:t>
            </a:r>
          </a:p>
        </p:txBody>
      </p:sp>
      <p:sp>
        <p:nvSpPr>
          <p:cNvPr id="3" name="Rect 0"/>
          <p:cNvSpPr txBox="1">
            <a:spLocks noGrp="1"/>
          </p:cNvSpPr>
          <p:nvPr>
            <p:ph type="body"/>
          </p:nvPr>
        </p:nvSpPr>
        <p:spPr>
          <a:xfrm>
            <a:off x="609600" y="1600200"/>
            <a:ext cx="10974070" cy="4527550"/>
          </a:xfrm>
          <a:prstGeom prst="rect">
            <a:avLst/>
          </a:prstGeom>
        </p:spPr>
        <p:txBody>
          <a:bodyPr vert="horz" wrap="square" lIns="91440" tIns="45720" rIns="91440" bIns="45720" numCol="1" anchor="t">
            <a:normAutofit/>
          </a:bodyPr>
          <a:lstStyle/>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마스터 텍스트 스타일을 편집합니다</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둘째 수준</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셋째 수준</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넷째 수준</a:t>
            </a:r>
          </a:p>
          <a:p>
            <a:pPr marL="342900" indent="-342900" algn="l" defTabSz="508000" eaLnBrk="1" latinLnBrk="1" hangingPunct="1">
              <a:lnSpc>
                <a:spcPct val="100000"/>
              </a:lnSpc>
              <a:spcBef>
                <a:spcPts val="800"/>
              </a:spcBef>
              <a:spcAft>
                <a:spcPts val="0"/>
              </a:spcAft>
              <a:buFontTx/>
              <a:buNone/>
            </a:pPr>
            <a:r>
              <a:rPr lang="ko-KR" altLang="en-US" sz="2800">
                <a:solidFill>
                  <a:schemeClr val="tx1"/>
                </a:solidFill>
                <a:latin typeface="맑은 고딕" charset="0"/>
                <a:ea typeface="맑은 고딕" charset="0"/>
                <a:cs typeface="+mn-cs"/>
              </a:rPr>
              <a:t>다섯째 수준</a:t>
            </a:r>
          </a:p>
        </p:txBody>
      </p:sp>
      <p:sp>
        <p:nvSpPr>
          <p:cNvPr id="4" name="Rect 0"/>
          <p:cNvSpPr txBox="1">
            <a:spLocks noGrp="1"/>
          </p:cNvSpPr>
          <p:nvPr>
            <p:ph type="dt"/>
          </p:nvPr>
        </p:nvSpPr>
        <p:spPr>
          <a:xfrm>
            <a:off x="609600" y="6356350"/>
            <a:ext cx="284607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datetime1">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2019-10-07</a:t>
            </a:fld>
            <a:endParaRPr lang="ko-KR" altLang="en-US" sz="1800">
              <a:solidFill>
                <a:schemeClr val="tx1"/>
              </a:solidFill>
              <a:latin typeface="맑은 고딕" charset="0"/>
              <a:ea typeface="맑은 고딕" charset="0"/>
              <a:cs typeface="+mn-cs"/>
            </a:endParaRPr>
          </a:p>
        </p:txBody>
      </p:sp>
      <p:sp>
        <p:nvSpPr>
          <p:cNvPr id="5" name="Rect 0"/>
          <p:cNvSpPr txBox="1">
            <a:spLocks noGrp="1"/>
          </p:cNvSpPr>
          <p:nvPr>
            <p:ph type="ftr"/>
          </p:nvPr>
        </p:nvSpPr>
        <p:spPr>
          <a:xfrm>
            <a:off x="4165600" y="6356350"/>
            <a:ext cx="386207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endParaRPr lang="ko-KR" altLang="en-US" sz="1800">
              <a:solidFill>
                <a:schemeClr val="tx1"/>
              </a:solidFill>
              <a:latin typeface="맑은 고딕" charset="0"/>
              <a:ea typeface="맑은 고딕" charset="0"/>
              <a:cs typeface="+mn-cs"/>
            </a:endParaRPr>
          </a:p>
        </p:txBody>
      </p:sp>
      <p:sp>
        <p:nvSpPr>
          <p:cNvPr id="6" name="Rect 0"/>
          <p:cNvSpPr txBox="1">
            <a:spLocks noGrp="1"/>
          </p:cNvSpPr>
          <p:nvPr>
            <p:ph type="sldNum"/>
          </p:nvPr>
        </p:nvSpPr>
        <p:spPr>
          <a:xfrm>
            <a:off x="8737600" y="6356350"/>
            <a:ext cx="2846070" cy="367030"/>
          </a:xfrm>
          <a:prstGeom prst="rect">
            <a:avLst/>
          </a:prstGeom>
        </p:spPr>
        <p:txBody>
          <a:bodyPr vert="horz" wrap="square" lIns="91440" tIns="45720" rIns="91440" bIns="45720" numCol="1" anchor="ctr">
            <a:noAutofit/>
          </a:bodyPr>
          <a:lstStyle/>
          <a:p>
            <a:pPr marL="0" indent="0" algn="l" defTabSz="508000" eaLnBrk="1" latinLnBrk="1" hangingPunct="1">
              <a:lnSpc>
                <a:spcPct val="100000"/>
              </a:lnSpc>
              <a:spcBef>
                <a:spcPts val="0"/>
              </a:spcBef>
              <a:spcAft>
                <a:spcPts val="0"/>
              </a:spcAft>
              <a:buFontTx/>
              <a:buNone/>
            </a:pPr>
            <a:fld id="{B9320F77-B9A0-41C5-862A-B4B631284C64}" type="slidenum">
              <a:rPr lang="ko-KR" altLang="en-US" sz="1800">
                <a:solidFill>
                  <a:schemeClr val="tx1"/>
                </a:solidFill>
                <a:latin typeface="맑은 고딕" charset="0"/>
                <a:ea typeface="맑은 고딕" charset="0"/>
                <a:cs typeface="+mn-cs"/>
              </a:rPr>
              <a:pPr marL="0" indent="0" algn="l" defTabSz="508000" eaLnBrk="1" latinLnBrk="1" hangingPunct="1">
                <a:lnSpc>
                  <a:spcPct val="100000"/>
                </a:lnSpc>
                <a:spcBef>
                  <a:spcPts val="0"/>
                </a:spcBef>
                <a:spcAft>
                  <a:spcPts val="0"/>
                </a:spcAft>
                <a:buFontTx/>
                <a:buNone/>
              </a:pPr>
              <a:t>‹#›</a:t>
            </a:fld>
            <a:endParaRPr lang="ko-KR" altLang="en-US" sz="1800">
              <a:solidFill>
                <a:schemeClr val="tx1"/>
              </a:solidFill>
              <a:latin typeface="맑은 고딕" charset="0"/>
              <a:ea typeface="맑은 고딕" charset="0"/>
              <a:cs typeface="+mn-cs"/>
            </a:endParaRPr>
          </a:p>
        </p:txBody>
      </p:sp>
    </p:spTree>
  </p:cSld>
  <p:clrMap bg1="lt1" tx1="dk1" bg2="lt2" tx2="dk2" accent1="accent1" accent2="accent2" accent3="accent3" accent4="accent4" accent5="accent5" accent6="accent6" hlink="hlink" folHlink="folHlink"/>
  <p:sldLayoutIdLst>
    <p:sldLayoutId id="2147485136" r:id="rId1"/>
    <p:sldLayoutId id="2147485137" r:id="rId2"/>
    <p:sldLayoutId id="2147485138" r:id="rId3"/>
    <p:sldLayoutId id="2147485139" r:id="rId4"/>
    <p:sldLayoutId id="2147485140" r:id="rId5"/>
    <p:sldLayoutId id="2147485141" r:id="rId6"/>
    <p:sldLayoutId id="2147485142" r:id="rId7"/>
    <p:sldLayoutId id="2147485143" r:id="rId8"/>
    <p:sldLayoutId id="2147485144" r:id="rId9"/>
    <p:sldLayoutId id="2147485145" r:id="rId10"/>
    <p:sldLayoutId id="2147485146"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R5byB0bKA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rotWithShape="1">
          <a:blip r:embed="rId3" cstate="print">
            <a:extLst>
              <a:ext uri="{28A0092B-C50C-407E-A947-70E740481C1C}">
                <a14:useLocalDpi xmlns:a14="http://schemas.microsoft.com/office/drawing/2010/main" xmlns:p14="http://schemas.microsoft.com/office/powerpoint/2010/main" xmlns=""/>
              </a:ext>
            </a:extLst>
          </a:blip>
          <a:srcRect/>
          <a:stretch>
            <a:fillRect/>
          </a:stretch>
        </p:blipFill>
        <p:spPr>
          <a:xfrm>
            <a:off x="-3810" y="635"/>
            <a:ext cx="12238355" cy="6859905"/>
          </a:xfrm>
          <a:prstGeom prst="rect">
            <a:avLst/>
          </a:prstGeom>
          <a:noFill/>
        </p:spPr>
      </p:pic>
      <p:sp>
        <p:nvSpPr>
          <p:cNvPr id="6" name="TextBox 5"/>
          <p:cNvSpPr txBox="1">
            <a:spLocks/>
          </p:cNvSpPr>
          <p:nvPr/>
        </p:nvSpPr>
        <p:spPr>
          <a:xfrm>
            <a:off x="190500" y="5253355"/>
            <a:ext cx="6913880" cy="645795"/>
          </a:xfrm>
          <a:prstGeom prst="rect">
            <a:avLst/>
          </a:prstGeom>
          <a:noFill/>
        </p:spPr>
        <p:txBody>
          <a:bodyPr vert="horz" wrap="squar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3600" spc="-150">
                <a:solidFill>
                  <a:schemeClr val="bg1"/>
                </a:solidFill>
                <a:effectLst>
                  <a:outerShdw blurRad="38100" dist="38100" dir="2700000" algn="ctr" rotWithShape="0">
                    <a:srgbClr val="000000">
                      <a:alpha val="42352"/>
                    </a:srgbClr>
                  </a:outerShdw>
                </a:effectLst>
                <a:latin typeface="-윤명조240" charset="0"/>
                <a:ea typeface="-윤명조240" charset="0"/>
              </a:rPr>
              <a:t>의학기술발달에 따른 윤리적 딜레마</a:t>
            </a:r>
            <a:endParaRPr lang="ko-KR" altLang="en-US" sz="3600" dirty="0">
              <a:solidFill>
                <a:schemeClr val="bg1"/>
              </a:solidFill>
              <a:latin typeface="-윤명조240" charset="0"/>
              <a:ea typeface="-윤명조240" charset="0"/>
            </a:endParaRPr>
          </a:p>
        </p:txBody>
      </p:sp>
      <p:sp>
        <p:nvSpPr>
          <p:cNvPr id="8" name="TextBox 7"/>
          <p:cNvSpPr txBox="1">
            <a:spLocks/>
          </p:cNvSpPr>
          <p:nvPr/>
        </p:nvSpPr>
        <p:spPr>
          <a:xfrm>
            <a:off x="189230" y="4688840"/>
            <a:ext cx="6504940" cy="568960"/>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3100" spc="-150">
                <a:solidFill>
                  <a:schemeClr val="bg1"/>
                </a:solidFill>
                <a:effectLst>
                  <a:outerShdw blurRad="38100" dist="38100" dir="2700000" algn="ctr" rotWithShape="0">
                    <a:srgbClr val="000000">
                      <a:alpha val="42352"/>
                    </a:srgbClr>
                  </a:outerShdw>
                </a:effectLst>
                <a:latin typeface="-윤명조240" charset="0"/>
                <a:ea typeface="-윤명조240" charset="0"/>
              </a:rPr>
              <a:t>Social Welfare Ethics and Philosophy  </a:t>
            </a:r>
            <a:endParaRPr lang="ko-KR" altLang="en-US" sz="3100" dirty="0">
              <a:solidFill>
                <a:schemeClr val="bg1"/>
              </a:solidFill>
              <a:latin typeface="-윤명조240" charset="0"/>
              <a:ea typeface="-윤명조240" charset="0"/>
            </a:endParaRPr>
          </a:p>
        </p:txBody>
      </p:sp>
      <p:sp>
        <p:nvSpPr>
          <p:cNvPr id="7" name="TextBox 6"/>
          <p:cNvSpPr txBox="1">
            <a:spLocks/>
          </p:cNvSpPr>
          <p:nvPr/>
        </p:nvSpPr>
        <p:spPr>
          <a:xfrm>
            <a:off x="916305" y="5966460"/>
            <a:ext cx="5480685" cy="831215"/>
          </a:xfrm>
          <a:prstGeom prst="rect">
            <a:avLst/>
          </a:prstGeom>
          <a:noFill/>
        </p:spPr>
        <p:txBody>
          <a:bodyPr vert="horz" wrap="square" lIns="91440" tIns="45720" rIns="91440" bIns="45720" numCol="1" anchor="t">
            <a:spAutoFit/>
          </a:bodyPr>
          <a:lstStyle/>
          <a:p>
            <a:pPr marL="0" indent="0" algn="l" defTabSz="914400" eaLnBrk="1" latinLnBrk="1" hangingPunct="1">
              <a:lnSpc>
                <a:spcPct val="100000"/>
              </a:lnSpc>
              <a:spcBef>
                <a:spcPts val="0"/>
              </a:spcBef>
              <a:spcAft>
                <a:spcPts val="0"/>
              </a:spcAft>
              <a:buFontTx/>
              <a:buNone/>
            </a:pPr>
            <a:r>
              <a:rPr sz="1600">
                <a:solidFill>
                  <a:srgbClr val="FFC000"/>
                </a:solidFill>
                <a:latin typeface="-윤명조240" charset="0"/>
                <a:ea typeface="-윤명조240" charset="0"/>
              </a:rPr>
              <a:t>조장: 1318013김주성</a:t>
            </a:r>
            <a:endParaRPr lang="ko-KR" altLang="en-US" sz="1600">
              <a:solidFill>
                <a:srgbClr val="FFC000"/>
              </a:solidFill>
              <a:latin typeface="-윤명조240" charset="0"/>
              <a:ea typeface="-윤명조240" charset="0"/>
            </a:endParaRPr>
          </a:p>
          <a:p>
            <a:pPr marL="0" indent="0" algn="l" defTabSz="914400" eaLnBrk="1" latinLnBrk="1" hangingPunct="1">
              <a:lnSpc>
                <a:spcPct val="100000"/>
              </a:lnSpc>
              <a:spcBef>
                <a:spcPts val="0"/>
              </a:spcBef>
              <a:spcAft>
                <a:spcPts val="0"/>
              </a:spcAft>
              <a:buFontTx/>
              <a:buNone/>
            </a:pPr>
            <a:r>
              <a:rPr sz="1600">
                <a:solidFill>
                  <a:srgbClr val="FFC000"/>
                </a:solidFill>
                <a:latin typeface="-윤명조240" charset="0"/>
                <a:ea typeface="-윤명조240" charset="0"/>
              </a:rPr>
              <a:t>조원: 1310077최  욱, 1718004 강지혜, 1718023 문지원,</a:t>
            </a:r>
            <a:endParaRPr lang="ko-KR" altLang="en-US" sz="1600">
              <a:solidFill>
                <a:srgbClr val="FFC000"/>
              </a:solidFill>
              <a:latin typeface="-윤명조240" charset="0"/>
              <a:ea typeface="-윤명조240" charset="0"/>
            </a:endParaRPr>
          </a:p>
          <a:p>
            <a:pPr marL="0" indent="0" algn="l" defTabSz="914400" eaLnBrk="1" latinLnBrk="1" hangingPunct="1">
              <a:lnSpc>
                <a:spcPct val="100000"/>
              </a:lnSpc>
              <a:spcBef>
                <a:spcPts val="0"/>
              </a:spcBef>
              <a:spcAft>
                <a:spcPts val="0"/>
              </a:spcAft>
              <a:buFontTx/>
              <a:buNone/>
            </a:pPr>
            <a:r>
              <a:rPr sz="1600">
                <a:solidFill>
                  <a:srgbClr val="FFC000"/>
                </a:solidFill>
                <a:latin typeface="-윤명조240" charset="0"/>
                <a:ea typeface="-윤명조240" charset="0"/>
              </a:rPr>
              <a:t>       1718028백정현, 1718043 윤유리, 1860049 최민수 </a:t>
            </a:r>
            <a:endParaRPr lang="ko-KR" altLang="en-US" sz="1600">
              <a:solidFill>
                <a:srgbClr val="FFC000"/>
              </a:solidFill>
              <a:latin typeface="-윤명조240" charset="0"/>
              <a:ea typeface="-윤명조240" charset="0"/>
            </a:endParaRPr>
          </a:p>
        </p:txBody>
      </p:sp>
      <p:cxnSp>
        <p:nvCxnSpPr>
          <p:cNvPr id="11" name="직선 연결선 10"/>
          <p:cNvCxnSpPr/>
          <p:nvPr/>
        </p:nvCxnSpPr>
        <p:spPr>
          <a:xfrm flipV="1">
            <a:off x="229235" y="5911850"/>
            <a:ext cx="6438265" cy="17780"/>
          </a:xfrm>
          <a:prstGeom prst="line">
            <a:avLst/>
          </a:prstGeom>
          <a:ln w="19050" cap="flat" cmpd="sng">
            <a:solidFill>
              <a:schemeClr val="bg1">
                <a:alpha val="10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130106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138" name="도형 137"/>
          <p:cNvSpPr>
            <a:spLocks/>
          </p:cNvSpPr>
          <p:nvPr/>
        </p:nvSpPr>
        <p:spPr>
          <a:xfrm rot="5400000">
            <a:off x="4980940" y="1352550"/>
            <a:ext cx="2143125" cy="2036445"/>
          </a:xfrm>
          <a:prstGeom prst="hexagon">
            <a:avLst>
              <a:gd name="adj" fmla="val 27991"/>
              <a:gd name="vf" fmla="val 115470"/>
            </a:avLst>
          </a:prstGeom>
          <a:noFill/>
          <a:ln w="9525"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2400">
              <a:solidFill>
                <a:srgbClr val="FFFFFF"/>
              </a:solidFill>
              <a:latin typeface="-윤명조240" charset="0"/>
              <a:ea typeface="-윤명조240" charset="0"/>
            </a:endParaRPr>
          </a:p>
        </p:txBody>
      </p:sp>
      <p:sp>
        <p:nvSpPr>
          <p:cNvPr id="151" name="도형 150"/>
          <p:cNvSpPr>
            <a:spLocks/>
          </p:cNvSpPr>
          <p:nvPr/>
        </p:nvSpPr>
        <p:spPr>
          <a:xfrm rot="16200000">
            <a:off x="539115" y="1340485"/>
            <a:ext cx="2143125" cy="2036445"/>
          </a:xfrm>
          <a:prstGeom prst="hexagon">
            <a:avLst>
              <a:gd name="adj" fmla="val 27991"/>
              <a:gd name="vf" fmla="val 115470"/>
            </a:avLst>
          </a:prstGeom>
          <a:noFill/>
          <a:ln w="9525"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2400">
              <a:solidFill>
                <a:srgbClr val="FFFFFF"/>
              </a:solidFill>
              <a:latin typeface="-윤명조240" charset="0"/>
              <a:ea typeface="-윤명조240" charset="0"/>
            </a:endParaRPr>
          </a:p>
        </p:txBody>
      </p:sp>
      <p:sp>
        <p:nvSpPr>
          <p:cNvPr id="153" name="도형 152"/>
          <p:cNvSpPr>
            <a:spLocks/>
          </p:cNvSpPr>
          <p:nvPr/>
        </p:nvSpPr>
        <p:spPr>
          <a:xfrm rot="5400000">
            <a:off x="2760345" y="1332865"/>
            <a:ext cx="2143125" cy="2036445"/>
          </a:xfrm>
          <a:prstGeom prst="hexagon">
            <a:avLst>
              <a:gd name="adj" fmla="val 27991"/>
              <a:gd name="vf" fmla="val 115470"/>
            </a:avLst>
          </a:prstGeom>
          <a:noFill/>
          <a:ln w="9525"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2400">
              <a:solidFill>
                <a:srgbClr val="FFFFFF"/>
              </a:solidFill>
              <a:latin typeface="-윤명조240" charset="0"/>
              <a:ea typeface="-윤명조240" charset="0"/>
            </a:endParaRPr>
          </a:p>
        </p:txBody>
      </p:sp>
      <p:grpSp>
        <p:nvGrpSpPr>
          <p:cNvPr id="191" name="그룹 190"/>
          <p:cNvGrpSpPr/>
          <p:nvPr/>
        </p:nvGrpSpPr>
        <p:grpSpPr>
          <a:xfrm>
            <a:off x="502285" y="1177925"/>
            <a:ext cx="11092180" cy="2357755"/>
            <a:chOff x="502285" y="1177925"/>
            <a:chExt cx="11092180" cy="2357755"/>
          </a:xfrm>
        </p:grpSpPr>
        <p:sp>
          <p:nvSpPr>
            <p:cNvPr id="135" name="도형 134"/>
            <p:cNvSpPr>
              <a:spLocks/>
            </p:cNvSpPr>
            <p:nvPr/>
          </p:nvSpPr>
          <p:spPr>
            <a:xfrm rot="16200000">
              <a:off x="7200265" y="1337310"/>
              <a:ext cx="2143125" cy="2036445"/>
            </a:xfrm>
            <a:prstGeom prst="hexagon">
              <a:avLst>
                <a:gd name="adj" fmla="val 27991"/>
                <a:gd name="vf" fmla="val 115470"/>
              </a:avLst>
            </a:prstGeom>
            <a:noFill/>
            <a:ln w="9525"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2400">
                <a:solidFill>
                  <a:srgbClr val="FFFFFF"/>
                </a:solidFill>
                <a:latin typeface="-윤명조240" charset="0"/>
                <a:ea typeface="-윤명조240" charset="0"/>
              </a:endParaRPr>
            </a:p>
          </p:txBody>
        </p:sp>
        <p:sp>
          <p:nvSpPr>
            <p:cNvPr id="167" name="도형 166"/>
            <p:cNvSpPr>
              <a:spLocks/>
            </p:cNvSpPr>
            <p:nvPr/>
          </p:nvSpPr>
          <p:spPr>
            <a:xfrm rot="5400000">
              <a:off x="9371965" y="1334770"/>
              <a:ext cx="2143125" cy="2036445"/>
            </a:xfrm>
            <a:prstGeom prst="hexagon">
              <a:avLst>
                <a:gd name="adj" fmla="val 27991"/>
                <a:gd name="vf" fmla="val 115470"/>
              </a:avLst>
            </a:prstGeom>
            <a:noFill/>
            <a:ln w="9525"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2400">
                <a:solidFill>
                  <a:srgbClr val="FFFFFF"/>
                </a:solidFill>
                <a:latin typeface="-윤명조240" charset="0"/>
                <a:ea typeface="-윤명조240" charset="0"/>
              </a:endParaRPr>
            </a:p>
          </p:txBody>
        </p:sp>
        <p:grpSp>
          <p:nvGrpSpPr>
            <p:cNvPr id="190" name="그룹 189"/>
            <p:cNvGrpSpPr/>
            <p:nvPr/>
          </p:nvGrpSpPr>
          <p:grpSpPr>
            <a:xfrm>
              <a:off x="502285" y="1177925"/>
              <a:ext cx="11092180" cy="2357755"/>
              <a:chOff x="502285" y="1177925"/>
              <a:chExt cx="11092180" cy="2357755"/>
            </a:xfrm>
          </p:grpSpPr>
          <p:cxnSp>
            <p:nvCxnSpPr>
              <p:cNvPr id="143" name="도형 142"/>
              <p:cNvCxnSpPr/>
              <p:nvPr/>
            </p:nvCxnSpPr>
            <p:spPr>
              <a:xfrm flipV="1">
                <a:off x="8279130" y="2904490"/>
                <a:ext cx="1085850" cy="62865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grpSp>
            <p:nvGrpSpPr>
              <p:cNvPr id="189" name="그룹 188"/>
              <p:cNvGrpSpPr/>
              <p:nvPr/>
            </p:nvGrpSpPr>
            <p:grpSpPr>
              <a:xfrm>
                <a:off x="6022975" y="1200150"/>
                <a:ext cx="2253615" cy="2335530"/>
                <a:chOff x="6022975" y="1200150"/>
                <a:chExt cx="2253615" cy="2335530"/>
              </a:xfrm>
            </p:grpSpPr>
            <p:cxnSp>
              <p:nvCxnSpPr>
                <p:cNvPr id="142" name="도형 141"/>
                <p:cNvCxnSpPr/>
                <p:nvPr/>
              </p:nvCxnSpPr>
              <p:spPr>
                <a:xfrm flipH="1" flipV="1">
                  <a:off x="7130415" y="2879725"/>
                  <a:ext cx="1146810" cy="65659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도형 146"/>
                <p:cNvCxnSpPr/>
                <p:nvPr/>
              </p:nvCxnSpPr>
              <p:spPr>
                <a:xfrm flipH="1" flipV="1">
                  <a:off x="7145020" y="1848485"/>
                  <a:ext cx="3810" cy="104140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도형 147"/>
                <p:cNvCxnSpPr/>
                <p:nvPr/>
              </p:nvCxnSpPr>
              <p:spPr>
                <a:xfrm>
                  <a:off x="6022975" y="1200150"/>
                  <a:ext cx="1109345" cy="64643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88" name="그룹 187"/>
              <p:cNvGrpSpPr/>
              <p:nvPr/>
            </p:nvGrpSpPr>
            <p:grpSpPr>
              <a:xfrm>
                <a:off x="3816350" y="1196340"/>
                <a:ext cx="2222500" cy="2334895"/>
                <a:chOff x="3816350" y="1196340"/>
                <a:chExt cx="2222500" cy="2334895"/>
              </a:xfrm>
            </p:grpSpPr>
            <p:cxnSp>
              <p:nvCxnSpPr>
                <p:cNvPr id="149" name="도형 148"/>
                <p:cNvCxnSpPr/>
                <p:nvPr/>
              </p:nvCxnSpPr>
              <p:spPr>
                <a:xfrm flipH="1">
                  <a:off x="4926965" y="1196340"/>
                  <a:ext cx="1112520" cy="63182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도형 156"/>
                <p:cNvCxnSpPr/>
                <p:nvPr/>
              </p:nvCxnSpPr>
              <p:spPr>
                <a:xfrm flipV="1">
                  <a:off x="3816350" y="2901950"/>
                  <a:ext cx="1106170" cy="62992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도형 157"/>
                <p:cNvCxnSpPr/>
                <p:nvPr/>
              </p:nvCxnSpPr>
              <p:spPr>
                <a:xfrm flipV="1">
                  <a:off x="4921250" y="1837055"/>
                  <a:ext cx="5715" cy="106616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 name="그룹 167"/>
              <p:cNvGrpSpPr/>
              <p:nvPr/>
            </p:nvGrpSpPr>
            <p:grpSpPr>
              <a:xfrm>
                <a:off x="502285" y="1195705"/>
                <a:ext cx="3321685" cy="2328545"/>
                <a:chOff x="502285" y="1195705"/>
                <a:chExt cx="3321685" cy="2328545"/>
              </a:xfrm>
            </p:grpSpPr>
            <p:cxnSp>
              <p:nvCxnSpPr>
                <p:cNvPr id="155" name="도형 154"/>
                <p:cNvCxnSpPr/>
                <p:nvPr/>
              </p:nvCxnSpPr>
              <p:spPr>
                <a:xfrm rot="10800000" flipH="1" flipV="1">
                  <a:off x="2701290" y="1819910"/>
                  <a:ext cx="7620" cy="106489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도형 155"/>
                <p:cNvCxnSpPr/>
                <p:nvPr/>
              </p:nvCxnSpPr>
              <p:spPr>
                <a:xfrm rot="10800000">
                  <a:off x="2707640" y="2899410"/>
                  <a:ext cx="1116965" cy="62547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도형 160"/>
                <p:cNvCxnSpPr/>
                <p:nvPr/>
              </p:nvCxnSpPr>
              <p:spPr>
                <a:xfrm>
                  <a:off x="1621790" y="1202055"/>
                  <a:ext cx="1099185" cy="63182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도형 161"/>
                <p:cNvCxnSpPr/>
                <p:nvPr/>
              </p:nvCxnSpPr>
              <p:spPr>
                <a:xfrm flipH="1">
                  <a:off x="515620" y="1195705"/>
                  <a:ext cx="1116330" cy="58864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도형 162"/>
                <p:cNvCxnSpPr/>
                <p:nvPr/>
              </p:nvCxnSpPr>
              <p:spPr>
                <a:xfrm>
                  <a:off x="502285" y="1783715"/>
                  <a:ext cx="1270" cy="113284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4" name="그룹 173"/>
              <p:cNvGrpSpPr/>
              <p:nvPr/>
            </p:nvGrpSpPr>
            <p:grpSpPr>
              <a:xfrm>
                <a:off x="9355455" y="1177925"/>
                <a:ext cx="2239010" cy="1734185"/>
                <a:chOff x="9355455" y="1177925"/>
                <a:chExt cx="2239010" cy="1734185"/>
              </a:xfrm>
            </p:grpSpPr>
            <p:cxnSp>
              <p:nvCxnSpPr>
                <p:cNvPr id="144" name="도형 143"/>
                <p:cNvCxnSpPr/>
                <p:nvPr/>
              </p:nvCxnSpPr>
              <p:spPr>
                <a:xfrm flipH="1" flipV="1">
                  <a:off x="9355455" y="1797050"/>
                  <a:ext cx="3810" cy="1102995"/>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71" name="도형 170"/>
                <p:cNvCxnSpPr/>
                <p:nvPr/>
              </p:nvCxnSpPr>
              <p:spPr>
                <a:xfrm flipV="1">
                  <a:off x="9364980" y="1177925"/>
                  <a:ext cx="1087120" cy="62992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도형 171"/>
                <p:cNvCxnSpPr/>
                <p:nvPr/>
              </p:nvCxnSpPr>
              <p:spPr>
                <a:xfrm>
                  <a:off x="10431780" y="1177925"/>
                  <a:ext cx="1163320" cy="66802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73" name="도형 172"/>
                <p:cNvCxnSpPr/>
                <p:nvPr/>
              </p:nvCxnSpPr>
              <p:spPr>
                <a:xfrm>
                  <a:off x="11584305" y="1844675"/>
                  <a:ext cx="1270" cy="1068070"/>
                </a:xfrm>
                <a:prstGeom prst="line">
                  <a:avLst/>
                </a:prstGeom>
                <a:ln w="9525" cap="flat" cmpd="sng">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176" name="텍스트 상자 175"/>
          <p:cNvSpPr txBox="1">
            <a:spLocks/>
          </p:cNvSpPr>
          <p:nvPr/>
        </p:nvSpPr>
        <p:spPr>
          <a:xfrm>
            <a:off x="1023620" y="2092325"/>
            <a:ext cx="122364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latin typeface="-윤명조240" charset="0"/>
                <a:ea typeface="-윤명조240" charset="0"/>
              </a:rPr>
              <a:t>적극적</a:t>
            </a:r>
            <a:endParaRPr lang="ko-KR" altLang="en-US" sz="2400">
              <a:latin typeface="-윤명조240" charset="0"/>
              <a:ea typeface="-윤명조240" charset="0"/>
            </a:endParaRPr>
          </a:p>
        </p:txBody>
      </p:sp>
      <p:sp>
        <p:nvSpPr>
          <p:cNvPr id="177" name="텍스트 상자 176"/>
          <p:cNvSpPr txBox="1">
            <a:spLocks/>
          </p:cNvSpPr>
          <p:nvPr/>
        </p:nvSpPr>
        <p:spPr>
          <a:xfrm>
            <a:off x="3230245" y="2092325"/>
            <a:ext cx="122364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latin typeface="-윤명조240" charset="0"/>
                <a:ea typeface="-윤명조240" charset="0"/>
              </a:rPr>
              <a:t>소극적</a:t>
            </a:r>
            <a:endParaRPr lang="ko-KR" altLang="en-US" sz="2400">
              <a:latin typeface="-윤명조240" charset="0"/>
              <a:ea typeface="-윤명조240" charset="0"/>
            </a:endParaRPr>
          </a:p>
        </p:txBody>
      </p:sp>
      <p:sp>
        <p:nvSpPr>
          <p:cNvPr id="178" name="텍스트 상자 177"/>
          <p:cNvSpPr txBox="1">
            <a:spLocks/>
          </p:cNvSpPr>
          <p:nvPr/>
        </p:nvSpPr>
        <p:spPr>
          <a:xfrm>
            <a:off x="5420995" y="2092325"/>
            <a:ext cx="122364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latin typeface="-윤명조240" charset="0"/>
                <a:ea typeface="-윤명조240" charset="0"/>
              </a:rPr>
              <a:t>자발적</a:t>
            </a:r>
            <a:endParaRPr lang="ko-KR" altLang="en-US" sz="2400">
              <a:latin typeface="-윤명조240" charset="0"/>
              <a:ea typeface="-윤명조240" charset="0"/>
            </a:endParaRPr>
          </a:p>
        </p:txBody>
      </p:sp>
      <p:sp>
        <p:nvSpPr>
          <p:cNvPr id="179" name="텍스트 상자 178"/>
          <p:cNvSpPr txBox="1">
            <a:spLocks/>
          </p:cNvSpPr>
          <p:nvPr/>
        </p:nvSpPr>
        <p:spPr>
          <a:xfrm>
            <a:off x="7659370" y="2092325"/>
            <a:ext cx="131889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latin typeface="-윤명조240" charset="0"/>
                <a:ea typeface="-윤명조240" charset="0"/>
              </a:rPr>
              <a:t>비자발적</a:t>
            </a:r>
            <a:endParaRPr lang="ko-KR" altLang="en-US" sz="2400">
              <a:latin typeface="-윤명조240" charset="0"/>
              <a:ea typeface="-윤명조240" charset="0"/>
            </a:endParaRPr>
          </a:p>
        </p:txBody>
      </p:sp>
      <p:sp>
        <p:nvSpPr>
          <p:cNvPr id="180" name="텍스트 상자 179"/>
          <p:cNvSpPr txBox="1">
            <a:spLocks/>
          </p:cNvSpPr>
          <p:nvPr/>
        </p:nvSpPr>
        <p:spPr>
          <a:xfrm>
            <a:off x="9834245" y="2076450"/>
            <a:ext cx="131889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latin typeface="-윤명조240" charset="0"/>
                <a:ea typeface="-윤명조240" charset="0"/>
              </a:rPr>
              <a:t>반자발적</a:t>
            </a:r>
            <a:endParaRPr lang="ko-KR" altLang="en-US" sz="2400">
              <a:latin typeface="-윤명조240" charset="0"/>
              <a:ea typeface="-윤명조240" charset="0"/>
            </a:endParaRPr>
          </a:p>
        </p:txBody>
      </p:sp>
      <p:sp>
        <p:nvSpPr>
          <p:cNvPr id="182" name="텍스트 상자 181"/>
          <p:cNvSpPr txBox="1">
            <a:spLocks/>
          </p:cNvSpPr>
          <p:nvPr/>
        </p:nvSpPr>
        <p:spPr>
          <a:xfrm>
            <a:off x="4730750" y="174625"/>
            <a:ext cx="2509520" cy="49339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600">
                <a:latin typeface="맑은 고딕" charset="0"/>
                <a:ea typeface="맑은 고딕" charset="0"/>
              </a:rPr>
              <a:t>『</a:t>
            </a:r>
            <a:r>
              <a:rPr sz="2600">
                <a:latin typeface="-윤명조240" charset="0"/>
                <a:ea typeface="-윤명조240" charset="0"/>
              </a:rPr>
              <a:t>안락사의 종류</a:t>
            </a:r>
            <a:r>
              <a:rPr sz="2600">
                <a:latin typeface="맑은 고딕" charset="0"/>
                <a:ea typeface="맑은 고딕" charset="0"/>
              </a:rPr>
              <a:t>』</a:t>
            </a:r>
            <a:endParaRPr lang="ko-KR" altLang="en-US" sz="2600">
              <a:latin typeface="맑은 고딕" charset="0"/>
              <a:ea typeface="맑은 고딕" charset="0"/>
            </a:endParaRPr>
          </a:p>
        </p:txBody>
      </p:sp>
      <p:sp>
        <p:nvSpPr>
          <p:cNvPr id="183" name="텍스트 상자 182"/>
          <p:cNvSpPr txBox="1">
            <a:spLocks/>
          </p:cNvSpPr>
          <p:nvPr/>
        </p:nvSpPr>
        <p:spPr>
          <a:xfrm>
            <a:off x="698500" y="4048125"/>
            <a:ext cx="1874520" cy="1385570"/>
          </a:xfrm>
          <a:prstGeom prst="rect">
            <a:avLst/>
          </a:prstGeom>
          <a:noFill/>
        </p:spPr>
        <p:txBody>
          <a:bodyPr vert="horz" wrap="square" lIns="0" tIns="0" rIns="0" bIns="0" numCol="1" anchor="t">
            <a:noAutofit/>
          </a:bodyPr>
          <a:lstStyle/>
          <a:p>
            <a:pPr marL="0" indent="0" algn="just" defTabSz="914400" eaLnBrk="1" latinLnBrk="1" hangingPunct="1">
              <a:lnSpc>
                <a:spcPct val="100000"/>
              </a:lnSpc>
              <a:spcBef>
                <a:spcPts val="0"/>
              </a:spcBef>
              <a:spcAft>
                <a:spcPts val="0"/>
              </a:spcAft>
              <a:buFontTx/>
              <a:buNone/>
            </a:pPr>
            <a:r>
              <a:rPr sz="1800">
                <a:latin typeface="-윤명조240" charset="0"/>
                <a:ea typeface="-윤명조240" charset="0"/>
              </a:rPr>
              <a:t>의사가 직접 물리적 ․ 화학적 방법을 사용하여 환자로 하여금 죽음에 이르게 하는 방법</a:t>
            </a:r>
            <a:endParaRPr lang="ko-KR" altLang="en-US" sz="1800">
              <a:latin typeface="-윤명조240" charset="0"/>
              <a:ea typeface="-윤명조240" charset="0"/>
            </a:endParaRPr>
          </a:p>
        </p:txBody>
      </p:sp>
      <p:sp>
        <p:nvSpPr>
          <p:cNvPr id="184" name="도형 183"/>
          <p:cNvSpPr>
            <a:spLocks/>
          </p:cNvSpPr>
          <p:nvPr/>
        </p:nvSpPr>
        <p:spPr>
          <a:xfrm>
            <a:off x="678815" y="3689985"/>
            <a:ext cx="1894205" cy="198120"/>
          </a:xfrm>
          <a:prstGeom prst="roundRect">
            <a:avLst>
              <a:gd name="adj" fmla="val 50000"/>
            </a:avLst>
          </a:prstGeom>
          <a:solidFill>
            <a:srgbClr val="FC47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900" b="1">
              <a:solidFill>
                <a:srgbClr val="FFFFFF"/>
              </a:solidFill>
              <a:latin typeface="맑은 고딕" charset="0"/>
              <a:ea typeface="맑은 고딕" charset="0"/>
            </a:endParaRPr>
          </a:p>
        </p:txBody>
      </p:sp>
      <p:sp>
        <p:nvSpPr>
          <p:cNvPr id="185" name="도형 184"/>
          <p:cNvSpPr>
            <a:spLocks/>
          </p:cNvSpPr>
          <p:nvPr/>
        </p:nvSpPr>
        <p:spPr>
          <a:xfrm>
            <a:off x="2954655" y="3682365"/>
            <a:ext cx="1894205" cy="198120"/>
          </a:xfrm>
          <a:prstGeom prst="roundRect">
            <a:avLst>
              <a:gd name="adj" fmla="val 50000"/>
            </a:avLst>
          </a:prstGeom>
          <a:solidFill>
            <a:srgbClr val="FC47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900" b="1">
              <a:solidFill>
                <a:srgbClr val="FFFFFF"/>
              </a:solidFill>
              <a:latin typeface="맑은 고딕" charset="0"/>
              <a:ea typeface="맑은 고딕" charset="0"/>
            </a:endParaRPr>
          </a:p>
        </p:txBody>
      </p:sp>
      <p:sp>
        <p:nvSpPr>
          <p:cNvPr id="186" name="도형 185"/>
          <p:cNvSpPr>
            <a:spLocks/>
          </p:cNvSpPr>
          <p:nvPr/>
        </p:nvSpPr>
        <p:spPr>
          <a:xfrm>
            <a:off x="5203190" y="3676650"/>
            <a:ext cx="1894205" cy="198120"/>
          </a:xfrm>
          <a:prstGeom prst="roundRect">
            <a:avLst>
              <a:gd name="adj" fmla="val 50000"/>
            </a:avLst>
          </a:prstGeom>
          <a:solidFill>
            <a:srgbClr val="FC47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900" b="1">
              <a:solidFill>
                <a:srgbClr val="FFFFFF"/>
              </a:solidFill>
              <a:latin typeface="맑은 고딕" charset="0"/>
              <a:ea typeface="맑은 고딕" charset="0"/>
            </a:endParaRPr>
          </a:p>
        </p:txBody>
      </p:sp>
      <p:sp>
        <p:nvSpPr>
          <p:cNvPr id="187" name="도형 186"/>
          <p:cNvSpPr>
            <a:spLocks/>
          </p:cNvSpPr>
          <p:nvPr/>
        </p:nvSpPr>
        <p:spPr>
          <a:xfrm>
            <a:off x="7441565" y="3676650"/>
            <a:ext cx="1894205" cy="198120"/>
          </a:xfrm>
          <a:prstGeom prst="roundRect">
            <a:avLst>
              <a:gd name="adj" fmla="val 50000"/>
            </a:avLst>
          </a:prstGeom>
          <a:solidFill>
            <a:srgbClr val="FC47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900" b="1">
              <a:solidFill>
                <a:srgbClr val="FFFFFF"/>
              </a:solidFill>
              <a:latin typeface="맑은 고딕" charset="0"/>
              <a:ea typeface="맑은 고딕" charset="0"/>
            </a:endParaRPr>
          </a:p>
        </p:txBody>
      </p:sp>
      <p:sp>
        <p:nvSpPr>
          <p:cNvPr id="192" name="도형 191"/>
          <p:cNvSpPr>
            <a:spLocks/>
          </p:cNvSpPr>
          <p:nvPr/>
        </p:nvSpPr>
        <p:spPr>
          <a:xfrm>
            <a:off x="9550400" y="3676650"/>
            <a:ext cx="1894205" cy="198120"/>
          </a:xfrm>
          <a:prstGeom prst="roundRect">
            <a:avLst>
              <a:gd name="adj" fmla="val 50000"/>
            </a:avLst>
          </a:prstGeom>
          <a:solidFill>
            <a:srgbClr val="FC47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900" b="1">
              <a:solidFill>
                <a:srgbClr val="FFFFFF"/>
              </a:solidFill>
              <a:latin typeface="맑은 고딕" charset="0"/>
              <a:ea typeface="맑은 고딕" charset="0"/>
            </a:endParaRPr>
          </a:p>
        </p:txBody>
      </p:sp>
      <p:sp>
        <p:nvSpPr>
          <p:cNvPr id="193" name="텍스트 상자 192"/>
          <p:cNvSpPr txBox="1">
            <a:spLocks/>
          </p:cNvSpPr>
          <p:nvPr/>
        </p:nvSpPr>
        <p:spPr>
          <a:xfrm>
            <a:off x="2912110" y="4041140"/>
            <a:ext cx="1933575" cy="1108710"/>
          </a:xfrm>
          <a:prstGeom prst="rect">
            <a:avLst/>
          </a:prstGeom>
          <a:noFill/>
        </p:spPr>
        <p:txBody>
          <a:bodyPr vert="horz" wrap="square" lIns="0" tIns="0" rIns="0" bIns="0" numCol="1" anchor="t">
            <a:noAutofit/>
          </a:bodyPr>
          <a:lstStyle/>
          <a:p>
            <a:pPr marL="0" indent="0" algn="just" defTabSz="914400" eaLnBrk="1" latinLnBrk="1" hangingPunct="1">
              <a:lnSpc>
                <a:spcPct val="100000"/>
              </a:lnSpc>
              <a:spcBef>
                <a:spcPts val="0"/>
              </a:spcBef>
              <a:spcAft>
                <a:spcPts val="0"/>
              </a:spcAft>
              <a:buFontTx/>
              <a:buNone/>
            </a:pPr>
            <a:r>
              <a:rPr sz="1800">
                <a:latin typeface="-윤명조240" charset="0"/>
                <a:ea typeface="-윤명조240" charset="0"/>
              </a:rPr>
              <a:t>적극적인 치료행위를 중지함으로써 환자를 죽음에 이르게 하는 방법</a:t>
            </a:r>
            <a:endParaRPr lang="ko-KR" altLang="en-US" sz="1800">
              <a:latin typeface="-윤명조240" charset="0"/>
              <a:ea typeface="-윤명조240" charset="0"/>
            </a:endParaRPr>
          </a:p>
        </p:txBody>
      </p:sp>
      <p:sp>
        <p:nvSpPr>
          <p:cNvPr id="194" name="텍스트 상자 193"/>
          <p:cNvSpPr txBox="1">
            <a:spLocks/>
          </p:cNvSpPr>
          <p:nvPr/>
        </p:nvSpPr>
        <p:spPr>
          <a:xfrm>
            <a:off x="5252085" y="4014470"/>
            <a:ext cx="1865630" cy="1108710"/>
          </a:xfrm>
          <a:prstGeom prst="rect">
            <a:avLst/>
          </a:prstGeom>
          <a:noFill/>
        </p:spPr>
        <p:txBody>
          <a:bodyPr vert="horz" wrap="square" lIns="0" tIns="0" rIns="0" bIns="0" numCol="1" anchor="t">
            <a:noAutofit/>
          </a:bodyPr>
          <a:lstStyle/>
          <a:p>
            <a:pPr marL="0" indent="0" algn="just" defTabSz="914400" eaLnBrk="1" latinLnBrk="1" hangingPunct="1">
              <a:lnSpc>
                <a:spcPct val="100000"/>
              </a:lnSpc>
              <a:spcBef>
                <a:spcPts val="0"/>
              </a:spcBef>
              <a:spcAft>
                <a:spcPts val="0"/>
              </a:spcAft>
              <a:buFontTx/>
              <a:buNone/>
            </a:pPr>
            <a:r>
              <a:rPr sz="1800">
                <a:latin typeface="-윤명조240" charset="0"/>
                <a:ea typeface="-윤명조240" charset="0"/>
              </a:rPr>
              <a:t>자발적 안락사는 환자의 요청에 따라 의도적으로 환자의 생명을 끝내는 방법</a:t>
            </a:r>
            <a:endParaRPr lang="ko-KR" altLang="en-US" sz="1800">
              <a:latin typeface="-윤명조240" charset="0"/>
              <a:ea typeface="-윤명조240" charset="0"/>
            </a:endParaRPr>
          </a:p>
        </p:txBody>
      </p:sp>
      <p:sp>
        <p:nvSpPr>
          <p:cNvPr id="195" name="텍스트 상자 194"/>
          <p:cNvSpPr txBox="1">
            <a:spLocks/>
          </p:cNvSpPr>
          <p:nvPr/>
        </p:nvSpPr>
        <p:spPr>
          <a:xfrm>
            <a:off x="7470140" y="4041140"/>
            <a:ext cx="1879600" cy="1662430"/>
          </a:xfrm>
          <a:prstGeom prst="rect">
            <a:avLst/>
          </a:prstGeom>
          <a:noFill/>
        </p:spPr>
        <p:txBody>
          <a:bodyPr vert="horz" wrap="square" lIns="0" tIns="0" rIns="0" bIns="0" numCol="1" anchor="t">
            <a:noAutofit/>
          </a:bodyPr>
          <a:lstStyle/>
          <a:p>
            <a:pPr marL="0" indent="0" algn="just" defTabSz="914400" eaLnBrk="1" latinLnBrk="1" hangingPunct="1">
              <a:lnSpc>
                <a:spcPct val="100000"/>
              </a:lnSpc>
              <a:spcBef>
                <a:spcPts val="0"/>
              </a:spcBef>
              <a:spcAft>
                <a:spcPts val="0"/>
              </a:spcAft>
              <a:buFontTx/>
              <a:buNone/>
            </a:pPr>
            <a:r>
              <a:rPr sz="1800">
                <a:latin typeface="-윤명조240" charset="0"/>
                <a:ea typeface="-윤명조240" charset="0"/>
              </a:rPr>
              <a:t>환자의 요청 없이 의도적으로 환자의 생명을 끝내는 것으로 다른 사람이나 집단에 의해 주도 되는 방법</a:t>
            </a:r>
            <a:endParaRPr lang="ko-KR" altLang="en-US" sz="1800">
              <a:latin typeface="-윤명조240" charset="0"/>
              <a:ea typeface="-윤명조240" charset="0"/>
            </a:endParaRPr>
          </a:p>
        </p:txBody>
      </p:sp>
      <p:sp>
        <p:nvSpPr>
          <p:cNvPr id="196" name="텍스트 상자 195"/>
          <p:cNvSpPr txBox="1">
            <a:spLocks/>
          </p:cNvSpPr>
          <p:nvPr/>
        </p:nvSpPr>
        <p:spPr>
          <a:xfrm>
            <a:off x="9660890" y="4000500"/>
            <a:ext cx="1675130" cy="1662430"/>
          </a:xfrm>
          <a:prstGeom prst="rect">
            <a:avLst/>
          </a:prstGeom>
          <a:noFill/>
        </p:spPr>
        <p:txBody>
          <a:bodyPr vert="horz" wrap="square" lIns="0" tIns="0" rIns="0" bIns="0" numCol="1" anchor="t">
            <a:noAutofit/>
          </a:bodyPr>
          <a:lstStyle/>
          <a:p>
            <a:pPr marL="0" indent="0" algn="l" defTabSz="914400" eaLnBrk="1" latinLnBrk="1" hangingPunct="1">
              <a:lnSpc>
                <a:spcPct val="100000"/>
              </a:lnSpc>
              <a:spcBef>
                <a:spcPts val="0"/>
              </a:spcBef>
              <a:spcAft>
                <a:spcPts val="0"/>
              </a:spcAft>
              <a:buFontTx/>
              <a:buNone/>
            </a:pPr>
            <a:r>
              <a:rPr sz="1800">
                <a:latin typeface="-윤명조240" charset="0"/>
                <a:ea typeface="-윤명조240" charset="0"/>
              </a:rPr>
              <a:t>환자의 동의 없이 혹은 환자가 죽음을 원하지 않음에도 불구하고 안락사를 시행하는 경우</a:t>
            </a:r>
            <a:endParaRPr lang="ko-KR" altLang="en-US" sz="1800">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randombar(horizontal)">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randombar(horizontal)">
                                      <p:cBhvr>
                                        <p:cTn id="17" dur="5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randombar(horizontal)">
                                      <p:cBhvr>
                                        <p:cTn id="22" dur="500"/>
                                        <p:tgtEl>
                                          <p:spTgt spid="17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randombar(horizontal)">
                                      <p:cBhvr>
                                        <p:cTn id="27" dur="500"/>
                                        <p:tgtEl>
                                          <p:spTgt spid="1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7" grpId="0"/>
      <p:bldP spid="178" grpId="0"/>
      <p:bldP spid="179" grpId="0"/>
      <p:bldP spid="180" grpId="0"/>
      <p:bldP spid="183" grpId="0"/>
      <p:bldP spid="193" grpId="0"/>
      <p:bldP spid="194" grpId="0"/>
      <p:bldP spid="195" grpId="0"/>
      <p:bldP spid="19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1537335" y="721360"/>
            <a:ext cx="9335770" cy="5186045"/>
          </a:xfrm>
          <a:prstGeom prst="rect">
            <a:avLst/>
          </a:prstGeom>
          <a:noFill/>
          <a:ln w="0">
            <a:noFill/>
            <a:prstDash/>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394335" y="367030"/>
            <a:ext cx="5806440" cy="370205"/>
          </a:xfrm>
          <a:prstGeom prst="rect">
            <a:avLst/>
          </a:prstGeom>
          <a:noFill/>
        </p:spPr>
        <p:txBody>
          <a:bodyPr vert="horz" wrap="square" lIns="0" tIns="0" rIns="0" bIns="0" numCol="1" anchor="t">
            <a:noAutofit/>
          </a:bodyPr>
          <a:lstStyle/>
          <a:p>
            <a:pPr marL="0" indent="0" algn="l" defTabSz="914400" eaLnBrk="1" latinLnBrk="1" hangingPunct="1">
              <a:lnSpc>
                <a:spcPct val="100000"/>
              </a:lnSpc>
              <a:spcBef>
                <a:spcPts val="0"/>
              </a:spcBef>
              <a:spcAft>
                <a:spcPts val="0"/>
              </a:spcAft>
              <a:buFontTx/>
              <a:buNone/>
            </a:pPr>
            <a:r>
              <a:rPr sz="2400" b="0">
                <a:solidFill>
                  <a:srgbClr val="000000"/>
                </a:solidFill>
                <a:latin typeface="-윤명조240" charset="0"/>
                <a:ea typeface="-윤명조240" charset="0"/>
              </a:rPr>
              <a:t>개념의 모호성?</a:t>
            </a:r>
            <a:endParaRPr lang="ko-KR" altLang="en-US" sz="2400" b="0">
              <a:solidFill>
                <a:srgbClr val="000000"/>
              </a:solidFill>
              <a:latin typeface="-윤명조240" charset="0"/>
              <a:ea typeface="-윤명조240" charset="0"/>
            </a:endParaRPr>
          </a:p>
        </p:txBody>
      </p:sp>
      <p:sp>
        <p:nvSpPr>
          <p:cNvPr id="3" name="도형 2"/>
          <p:cNvSpPr>
            <a:spLocks/>
          </p:cNvSpPr>
          <p:nvPr/>
        </p:nvSpPr>
        <p:spPr>
          <a:xfrm>
            <a:off x="394970" y="951865"/>
            <a:ext cx="11227435" cy="1170940"/>
          </a:xfrm>
          <a:prstGeom prst="rect">
            <a:avLst/>
          </a:prstGeom>
          <a:noFill/>
          <a:ln w="25400"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just" defTabSz="914400" eaLnBrk="1" latinLnBrk="1" hangingPunct="1">
              <a:lnSpc>
                <a:spcPct val="100000"/>
              </a:lnSpc>
              <a:spcBef>
                <a:spcPts val="0"/>
              </a:spcBef>
              <a:spcAft>
                <a:spcPts val="0"/>
              </a:spcAft>
              <a:buFontTx/>
              <a:buNone/>
            </a:pPr>
            <a:r>
              <a:rPr sz="1800">
                <a:solidFill>
                  <a:schemeClr val="tx1"/>
                </a:solidFill>
                <a:latin typeface="-윤명조240" charset="0"/>
                <a:ea typeface="-윤명조240" charset="0"/>
              </a:rPr>
              <a:t>안락사와 존엄사는 각각 환자를 고통에서 해방시키는 죽음, 품위있는 죽음이라는 가치에 기반해있는데, 바로 이 품위로운 죽음, 인간다운 죽음은 객곽적으로 판단할 수가 없다는 의미. </a:t>
            </a:r>
            <a:endParaRPr lang="ko-KR" altLang="en-US" sz="1800">
              <a:solidFill>
                <a:schemeClr val="tx1"/>
              </a:solidFill>
              <a:latin typeface="-윤명조240" charset="0"/>
              <a:ea typeface="-윤명조240" charset="0"/>
            </a:endParaRPr>
          </a:p>
        </p:txBody>
      </p:sp>
      <p:sp>
        <p:nvSpPr>
          <p:cNvPr id="4" name="도형 3"/>
          <p:cNvSpPr>
            <a:spLocks/>
          </p:cNvSpPr>
          <p:nvPr/>
        </p:nvSpPr>
        <p:spPr>
          <a:xfrm>
            <a:off x="427355" y="2572385"/>
            <a:ext cx="2431415" cy="2463800"/>
          </a:xfrm>
          <a:prstGeom prst="roundRect">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오직 의식은 없고 기계에 의존하여 살아가는 사람들은 모두 인간답지 못하게 살고있는 것?</a:t>
            </a:r>
            <a:endParaRPr lang="ko-KR" altLang="en-US" sz="1800">
              <a:solidFill>
                <a:schemeClr val="bg1"/>
              </a:solidFill>
              <a:latin typeface="-윤명조240" charset="0"/>
              <a:ea typeface="-윤명조240" charset="0"/>
            </a:endParaRPr>
          </a:p>
        </p:txBody>
      </p:sp>
      <p:sp>
        <p:nvSpPr>
          <p:cNvPr id="6" name="도형 5"/>
          <p:cNvSpPr>
            <a:spLocks/>
          </p:cNvSpPr>
          <p:nvPr/>
        </p:nvSpPr>
        <p:spPr>
          <a:xfrm>
            <a:off x="4180205" y="2559050"/>
            <a:ext cx="2433955" cy="2504440"/>
          </a:xfrm>
          <a:prstGeom prst="roundRect">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병원의 집중치료실에서 온갖 생명연장장치를 장착한 채 살아가는 사람들의 삶또한 존엄하지 않은 것?</a:t>
            </a:r>
            <a:endParaRPr lang="ko-KR" altLang="en-US" sz="1800">
              <a:solidFill>
                <a:schemeClr val="bg1"/>
              </a:solidFill>
              <a:latin typeface="-윤명조240" charset="0"/>
              <a:ea typeface="-윤명조240" charset="0"/>
            </a:endParaRPr>
          </a:p>
        </p:txBody>
      </p:sp>
      <p:sp>
        <p:nvSpPr>
          <p:cNvPr id="8" name="도형 7"/>
          <p:cNvSpPr>
            <a:spLocks/>
          </p:cNvSpPr>
          <p:nvPr/>
        </p:nvSpPr>
        <p:spPr>
          <a:xfrm>
            <a:off x="3107055" y="3388995"/>
            <a:ext cx="854075" cy="518160"/>
          </a:xfrm>
          <a:prstGeom prst="rightArrow">
            <a:avLst/>
          </a:prstGeom>
          <a:solidFill>
            <a:srgbClr val="000000"/>
          </a:solidFill>
          <a:ln w="25400" cap="flat" cmpd="sng">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9" name="텍스트 상자 8"/>
          <p:cNvSpPr txBox="1">
            <a:spLocks/>
          </p:cNvSpPr>
          <p:nvPr/>
        </p:nvSpPr>
        <p:spPr>
          <a:xfrm>
            <a:off x="589915" y="5749290"/>
            <a:ext cx="6024245" cy="40068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이러한 논쟁이 꼬리에 꼬리를 물고 이어지다보면 결국..</a:t>
            </a:r>
            <a:endParaRPr lang="ko-KR" altLang="en-US" sz="2000" dirty="0">
              <a:solidFill>
                <a:schemeClr val="tx1"/>
              </a:solidFill>
              <a:latin typeface="-윤명조240" charset="0"/>
              <a:ea typeface="-윤명조240" charset="0"/>
            </a:endParaRPr>
          </a:p>
        </p:txBody>
      </p:sp>
      <p:sp>
        <p:nvSpPr>
          <p:cNvPr id="10" name="텍스트 상자 9"/>
          <p:cNvSpPr txBox="1">
            <a:spLocks/>
          </p:cNvSpPr>
          <p:nvPr/>
        </p:nvSpPr>
        <p:spPr>
          <a:xfrm>
            <a:off x="7333615" y="2977515"/>
            <a:ext cx="4293870" cy="1663065"/>
          </a:xfrm>
          <a:prstGeom prst="rect">
            <a:avLst/>
          </a:prstGeom>
          <a:noFill/>
          <a:ln w="0" cap="flat" cmpd="sng">
            <a:solidFill>
              <a:srgbClr val="FF0000">
                <a:alpha val="100000"/>
              </a:srgbClr>
            </a:solidFill>
            <a:prstDash val="solid"/>
          </a:ln>
        </p:spPr>
        <p:txBody>
          <a:bodyPr vert="horz" wrap="square" lIns="0" tIns="0" rIns="0" bIns="0" numCol="1" anchor="t">
            <a:noAutofit/>
          </a:bodyPr>
          <a:lstStyle/>
          <a:p>
            <a:pPr marL="0" indent="0" algn="just" defTabSz="508000" eaLnBrk="1" latinLnBrk="1" hangingPunct="1">
              <a:lnSpc>
                <a:spcPct val="150000"/>
              </a:lnSpc>
              <a:spcBef>
                <a:spcPts val="0"/>
              </a:spcBef>
              <a:spcAft>
                <a:spcPts val="0"/>
              </a:spcAft>
              <a:buFontTx/>
              <a:buNone/>
            </a:pPr>
            <a:r>
              <a:rPr sz="1800">
                <a:solidFill>
                  <a:srgbClr val="FF0000"/>
                </a:solidFill>
                <a:latin typeface="-윤명조240" charset="0"/>
                <a:ea typeface="-윤명조240" charset="0"/>
              </a:rPr>
              <a:t>중증장애인이나 뇌질환 또는 치매등의 퇴행성 질환으로 고통 받는 환자들의 삶 자체를 존엄하지 않은 삶으로 오해할 수 있는 위험성이 있음</a:t>
            </a:r>
            <a:endParaRPr lang="ko-KR" altLang="en-US" sz="1800" dirty="0">
              <a:solidFill>
                <a:srgbClr val="FF0000"/>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es(up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8" grpId="0" animBg="1"/>
      <p:bldP spid="9" grpId="0"/>
      <p:bldP spid="9" grpId="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375920" y="613410"/>
            <a:ext cx="4573270" cy="339725"/>
          </a:xfrm>
          <a:prstGeom prst="rect">
            <a:avLst/>
          </a:prstGeom>
          <a:noFill/>
        </p:spPr>
        <p:txBody>
          <a:bodyPr vert="horz" wrap="square" lIns="0" tIns="0" rIns="0" bIns="0" numCol="1" anchor="t">
            <a:noAutofit/>
          </a:bodyPr>
          <a:lstStyle/>
          <a:p>
            <a:pPr marL="0" indent="0" algn="l" defTabSz="914400" eaLnBrk="1" latinLnBrk="1" hangingPunct="1">
              <a:lnSpc>
                <a:spcPct val="100000"/>
              </a:lnSpc>
              <a:spcBef>
                <a:spcPts val="0"/>
              </a:spcBef>
              <a:spcAft>
                <a:spcPts val="0"/>
              </a:spcAft>
              <a:buFontTx/>
              <a:buNone/>
            </a:pPr>
            <a:r>
              <a:rPr sz="2200" b="0">
                <a:solidFill>
                  <a:srgbClr val="000000"/>
                </a:solidFill>
                <a:latin typeface="-윤명조240" charset="0"/>
                <a:ea typeface="-윤명조240" charset="0"/>
              </a:rPr>
              <a:t>환자의 자기결정?</a:t>
            </a:r>
            <a:endParaRPr lang="ko-KR" altLang="en-US" sz="2200" b="0">
              <a:solidFill>
                <a:srgbClr val="000000"/>
              </a:solidFill>
              <a:latin typeface="-윤명조240" charset="0"/>
              <a:ea typeface="-윤명조240" charset="0"/>
            </a:endParaRPr>
          </a:p>
        </p:txBody>
      </p:sp>
      <p:sp>
        <p:nvSpPr>
          <p:cNvPr id="3" name="도형 2"/>
          <p:cNvSpPr>
            <a:spLocks/>
          </p:cNvSpPr>
          <p:nvPr/>
        </p:nvSpPr>
        <p:spPr>
          <a:xfrm>
            <a:off x="376555" y="1334770"/>
            <a:ext cx="11367770" cy="817880"/>
          </a:xfrm>
          <a:prstGeom prst="rect">
            <a:avLst/>
          </a:prstGeom>
          <a:noFill/>
          <a:ln w="25400" cap="flat" cmpd="sng">
            <a:solidFill>
              <a:schemeClr val="tx1">
                <a:alpha val="10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just" defTabSz="914400" eaLnBrk="1" latinLnBrk="1" hangingPunct="1">
              <a:lnSpc>
                <a:spcPct val="100000"/>
              </a:lnSpc>
              <a:spcBef>
                <a:spcPts val="0"/>
              </a:spcBef>
              <a:spcAft>
                <a:spcPts val="0"/>
              </a:spcAft>
              <a:buFontTx/>
              <a:buNone/>
            </a:pPr>
            <a:r>
              <a:rPr sz="1800">
                <a:solidFill>
                  <a:schemeClr val="tx1"/>
                </a:solidFill>
                <a:latin typeface="-윤명조240" charset="0"/>
                <a:ea typeface="-윤명조240" charset="0"/>
              </a:rPr>
              <a:t>환자의 자기결정권은 의료계약에서 제1원칙으로 확립되었으나, 몇 가지 측면에서 환자 자기결정권의 내용과 범위는    여전히 불명확함.</a:t>
            </a:r>
            <a:endParaRPr lang="ko-KR" altLang="en-US" sz="1800">
              <a:solidFill>
                <a:schemeClr val="tx1"/>
              </a:solidFill>
              <a:latin typeface="-윤명조240" charset="0"/>
              <a:ea typeface="-윤명조240" charset="0"/>
            </a:endParaRPr>
          </a:p>
        </p:txBody>
      </p:sp>
      <p:grpSp>
        <p:nvGrpSpPr>
          <p:cNvPr id="8" name="그룹 7"/>
          <p:cNvGrpSpPr/>
          <p:nvPr/>
        </p:nvGrpSpPr>
        <p:grpSpPr>
          <a:xfrm>
            <a:off x="340360" y="2560320"/>
            <a:ext cx="5415915" cy="2953385"/>
            <a:chOff x="340360" y="2560320"/>
            <a:chExt cx="5415915" cy="2953385"/>
          </a:xfrm>
        </p:grpSpPr>
        <p:sp>
          <p:nvSpPr>
            <p:cNvPr id="4" name="도형 3"/>
            <p:cNvSpPr>
              <a:spLocks/>
            </p:cNvSpPr>
            <p:nvPr/>
          </p:nvSpPr>
          <p:spPr>
            <a:xfrm>
              <a:off x="367665" y="2560320"/>
              <a:ext cx="5375910" cy="2954020"/>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just" defTabSz="914400" eaLnBrk="1" latinLnBrk="1" hangingPunct="1">
                <a:lnSpc>
                  <a:spcPct val="100000"/>
                </a:lnSpc>
                <a:spcBef>
                  <a:spcPts val="0"/>
                </a:spcBef>
                <a:spcAft>
                  <a:spcPts val="0"/>
                </a:spcAft>
                <a:buFontTx/>
                <a:buNone/>
              </a:pPr>
              <a:r>
                <a:rPr sz="1800">
                  <a:solidFill>
                    <a:schemeClr val="tx1"/>
                  </a:solidFill>
                  <a:latin typeface="-윤명조240" charset="0"/>
                  <a:ea typeface="-윤명조240" charset="0"/>
                </a:rPr>
                <a:t>첫째, 자기결정을 할 수 있는 자격과 범위</a:t>
              </a:r>
              <a:endParaRPr lang="ko-KR" altLang="en-US" sz="18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180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800">
                  <a:solidFill>
                    <a:schemeClr val="tx1"/>
                  </a:solidFill>
                  <a:latin typeface="-윤명조240" charset="0"/>
                  <a:ea typeface="-윤명조240" charset="0"/>
                </a:rPr>
                <a:t>한계 상황에 놓인 환자가 정말 온전한 정신으로 죽음에 대해 선택할 수 있겠는가?</a:t>
              </a:r>
              <a:endParaRPr lang="ko-KR" altLang="en-US" sz="18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cxnSp>
          <p:nvCxnSpPr>
            <p:cNvPr id="6" name="도형 5"/>
            <p:cNvCxnSpPr/>
            <p:nvPr/>
          </p:nvCxnSpPr>
          <p:spPr>
            <a:xfrm flipV="1">
              <a:off x="340360" y="3077210"/>
              <a:ext cx="5416550" cy="13970"/>
            </a:xfrm>
            <a:prstGeom prst="line">
              <a:avLst/>
            </a:prstGeom>
            <a:ln w="19050"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9" name="그룹 8"/>
          <p:cNvGrpSpPr/>
          <p:nvPr/>
        </p:nvGrpSpPr>
        <p:grpSpPr>
          <a:xfrm>
            <a:off x="6299835" y="2546350"/>
            <a:ext cx="5430520" cy="2994025"/>
            <a:chOff x="6299835" y="2546350"/>
            <a:chExt cx="5430520" cy="2994025"/>
          </a:xfrm>
        </p:grpSpPr>
        <p:sp>
          <p:nvSpPr>
            <p:cNvPr id="5" name="도형 4"/>
            <p:cNvSpPr>
              <a:spLocks/>
            </p:cNvSpPr>
            <p:nvPr/>
          </p:nvSpPr>
          <p:spPr>
            <a:xfrm>
              <a:off x="6313805" y="2546350"/>
              <a:ext cx="5417185" cy="2994660"/>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just" defTabSz="914400" eaLnBrk="1" latinLnBrk="1" hangingPunct="1">
                <a:lnSpc>
                  <a:spcPct val="100000"/>
                </a:lnSpc>
                <a:spcBef>
                  <a:spcPts val="0"/>
                </a:spcBef>
                <a:spcAft>
                  <a:spcPts val="0"/>
                </a:spcAft>
                <a:buFontTx/>
                <a:buNone/>
              </a:pPr>
              <a:r>
                <a:rPr sz="1800">
                  <a:solidFill>
                    <a:schemeClr val="tx1"/>
                  </a:solidFill>
                  <a:latin typeface="-윤명조240" charset="0"/>
                  <a:ea typeface="-윤명조240" charset="0"/>
                </a:rPr>
                <a:t>둘째, 환자의 자기결정권 대상</a:t>
              </a:r>
              <a:endParaRPr lang="ko-KR" altLang="en-US" sz="18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18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r>
                <a:rPr sz="1800">
                  <a:solidFill>
                    <a:srgbClr val="FF0000"/>
                  </a:solidFill>
                  <a:latin typeface="-윤명조240" charset="0"/>
                  <a:ea typeface="-윤명조240" charset="0"/>
                </a:rPr>
                <a:t>환자의 자기결정권은 보편적 상황에 대한 결정을 의미하는 것이 아님.</a:t>
              </a:r>
              <a:r>
                <a:rPr sz="1800">
                  <a:solidFill>
                    <a:schemeClr val="tx1"/>
                  </a:solidFill>
                  <a:latin typeface="-윤명조240" charset="0"/>
                  <a:ea typeface="-윤명조240" charset="0"/>
                </a:rPr>
                <a:t> </a:t>
              </a:r>
              <a:endParaRPr lang="ko-KR" altLang="en-US" sz="180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800">
                  <a:solidFill>
                    <a:schemeClr val="tx1"/>
                  </a:solidFill>
                  <a:latin typeface="-윤명조240" charset="0"/>
                  <a:ea typeface="-윤명조240" charset="0"/>
                </a:rPr>
                <a:t>그런 의미에서 환자의 자기결정이 온전히 내려지기 위해서는 </a:t>
              </a:r>
              <a:r>
                <a:rPr sz="1800">
                  <a:solidFill>
                    <a:srgbClr val="FF0000"/>
                  </a:solidFill>
                  <a:latin typeface="-윤명조240" charset="0"/>
                  <a:ea typeface="-윤명조240" charset="0"/>
                </a:rPr>
                <a:t>의사의 정보제공이 충분해야</a:t>
              </a:r>
              <a:r>
                <a:rPr sz="1800">
                  <a:solidFill>
                    <a:schemeClr val="tx1"/>
                  </a:solidFill>
                  <a:latin typeface="-윤명조240" charset="0"/>
                  <a:ea typeface="-윤명조240" charset="0"/>
                </a:rPr>
                <a:t> 하는데, </a:t>
              </a:r>
              <a:r>
                <a:rPr sz="1800">
                  <a:solidFill>
                    <a:schemeClr val="accent5">
                      <a:lumMod val="75000"/>
                      <a:lumOff val="0"/>
                    </a:schemeClr>
                  </a:solidFill>
                  <a:latin typeface="-윤명조240" charset="0"/>
                  <a:ea typeface="-윤명조240" charset="0"/>
                </a:rPr>
                <a:t>그렇지 못한 경우(오진, 오인), 환자의 자기결정권은 정말 효용가치가 있는 것이었나? </a:t>
              </a:r>
              <a:r>
                <a:rPr sz="1800">
                  <a:solidFill>
                    <a:schemeClr val="tx1"/>
                  </a:solidFill>
                  <a:latin typeface="-윤명조240" charset="0"/>
                  <a:ea typeface="-윤명조240" charset="0"/>
                </a:rPr>
                <a:t>(잘못된 근거에 의한 잘못된 판단인데..)</a:t>
              </a:r>
              <a:endParaRPr lang="ko-KR" altLang="en-US" sz="1800">
                <a:solidFill>
                  <a:schemeClr val="tx1"/>
                </a:solidFill>
                <a:latin typeface="-윤명조240" charset="0"/>
                <a:ea typeface="-윤명조240" charset="0"/>
              </a:endParaRPr>
            </a:p>
          </p:txBody>
        </p:sp>
        <p:cxnSp>
          <p:nvCxnSpPr>
            <p:cNvPr id="7" name="도형 6"/>
            <p:cNvCxnSpPr/>
            <p:nvPr/>
          </p:nvCxnSpPr>
          <p:spPr>
            <a:xfrm flipV="1">
              <a:off x="6299835" y="3036570"/>
              <a:ext cx="5403850" cy="41275"/>
            </a:xfrm>
            <a:prstGeom prst="line">
              <a:avLst/>
            </a:prstGeom>
            <a:ln w="19050"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893445" y="1464310"/>
            <a:ext cx="10346055" cy="2908300"/>
          </a:xfrm>
          <a:prstGeom prst="rect">
            <a:avLst/>
          </a:prstGeom>
          <a:noFill/>
          <a:ln>
            <a:solidFill>
              <a:schemeClr val="tx1"/>
            </a:solidFill>
          </a:ln>
        </p:spPr>
        <p:txBody>
          <a:bodyPr vert="horz" wrap="square" lIns="0" tIns="0" rIns="0" bIns="0" numCol="1" anchor="t">
            <a:noAutofit/>
          </a:bodyPr>
          <a:lstStyle/>
          <a:p>
            <a:pPr marL="0" indent="0" algn="just" defTabSz="508000" eaLnBrk="1" latinLnBrk="1" hangingPunct="1">
              <a:lnSpc>
                <a:spcPct val="150000"/>
              </a:lnSpc>
              <a:spcBef>
                <a:spcPts val="0"/>
              </a:spcBef>
              <a:spcAft>
                <a:spcPts val="0"/>
              </a:spcAft>
              <a:buFontTx/>
              <a:buNone/>
            </a:pPr>
            <a:r>
              <a:rPr sz="1800">
                <a:solidFill>
                  <a:srgbClr val="000000"/>
                </a:solidFill>
                <a:latin typeface="-윤명조240" pitchFamily="18" charset="-127"/>
                <a:ea typeface="-윤명조240" pitchFamily="18" charset="-127"/>
              </a:rPr>
              <a:t>교통사고로 뇌를 크게 다쳐 회복불능이 된 환자가 8년간 병원에서 지냈으며 더 이상의 회복가능성이 없을 경우에 안락사를 바란다는 환자의 사전 언급이 있었고 이를 증명하는 명백한 증인과 증거들이 있다. 안락사를 요구하는 소송에서 법원은 3년간 안락사 요구를 받아들이지 않았으나 다양한 증언과 증거들을 통해 안락사요구가 받아들여져 의료행위가 중단되었으며 그 후 10분 만에 환자는 사망했다. 이러한 경우 발생하는 윤리적인 문제는 환자가 건강했을 당시 안락사에 관한 자신의 의견을 피력했더라도 뇌사 후 환자본인의 의견을 직접 확인할 수 없으며 보호자와 증인 등 제3자의 의견에 의해 생사를 결정하는 것이 </a:t>
            </a:r>
            <a:r>
              <a:rPr sz="1800" smtClean="0">
                <a:solidFill>
                  <a:srgbClr val="000000"/>
                </a:solidFill>
                <a:latin typeface="-윤명조240" pitchFamily="18" charset="-127"/>
                <a:ea typeface="-윤명조240" pitchFamily="18" charset="-127"/>
              </a:rPr>
              <a:t>타당한</a:t>
            </a:r>
            <a:r>
              <a:rPr lang="en-US" sz="1800" dirty="0" smtClean="0">
                <a:solidFill>
                  <a:srgbClr val="000000"/>
                </a:solidFill>
                <a:latin typeface="-윤명조240" pitchFamily="18" charset="-127"/>
                <a:ea typeface="-윤명조240" pitchFamily="18" charset="-127"/>
              </a:rPr>
              <a:t> </a:t>
            </a:r>
            <a:r>
              <a:rPr lang="ko-KR" altLang="en-US" sz="1800" dirty="0" smtClean="0">
                <a:solidFill>
                  <a:srgbClr val="000000"/>
                </a:solidFill>
                <a:latin typeface="-윤명조240" pitchFamily="18" charset="-127"/>
                <a:ea typeface="-윤명조240" pitchFamily="18" charset="-127"/>
              </a:rPr>
              <a:t>것인가</a:t>
            </a:r>
            <a:r>
              <a:rPr sz="1800" smtClean="0">
                <a:solidFill>
                  <a:srgbClr val="000000"/>
                </a:solidFill>
                <a:latin typeface="-윤명조240" pitchFamily="18" charset="-127"/>
                <a:ea typeface="-윤명조240" pitchFamily="18" charset="-127"/>
              </a:rPr>
              <a:t>?</a:t>
            </a:r>
            <a:endParaRPr lang="ko-KR" altLang="en-US" sz="1800" dirty="0">
              <a:solidFill>
                <a:srgbClr val="000000"/>
              </a:solidFill>
              <a:latin typeface="-윤명조240" pitchFamily="18" charset="-127"/>
              <a:ea typeface="-윤명조240" pitchFamily="18" charset="-127"/>
            </a:endParaRPr>
          </a:p>
        </p:txBody>
      </p:sp>
      <p:sp>
        <p:nvSpPr>
          <p:cNvPr id="3" name="텍스트 상자 2"/>
          <p:cNvSpPr txBox="1">
            <a:spLocks/>
          </p:cNvSpPr>
          <p:nvPr/>
        </p:nvSpPr>
        <p:spPr>
          <a:xfrm>
            <a:off x="744220" y="780415"/>
            <a:ext cx="3565525" cy="46291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400" smtClean="0">
                <a:latin typeface="-윤명조240" pitchFamily="18" charset="-127"/>
                <a:ea typeface="-윤명조240" pitchFamily="18" charset="-127"/>
              </a:rPr>
              <a:t>&lt;</a:t>
            </a:r>
            <a:r>
              <a:rPr lang="ko-KR" altLang="en-US" sz="2400" dirty="0" smtClean="0">
                <a:latin typeface="-윤명조240" pitchFamily="18" charset="-127"/>
                <a:ea typeface="-윤명조240" pitchFamily="18" charset="-127"/>
              </a:rPr>
              <a:t>안</a:t>
            </a:r>
            <a:r>
              <a:rPr sz="2400" smtClean="0">
                <a:latin typeface="-윤명조240" pitchFamily="18" charset="-127"/>
                <a:ea typeface="-윤명조240" pitchFamily="18" charset="-127"/>
              </a:rPr>
              <a:t>락사</a:t>
            </a:r>
            <a:r>
              <a:rPr sz="2400">
                <a:latin typeface="-윤명조240" pitchFamily="18" charset="-127"/>
                <a:ea typeface="-윤명조240" pitchFamily="18" charset="-127"/>
              </a:rPr>
              <a:t>, 생각해 볼 사례&gt;</a:t>
            </a:r>
            <a:endParaRPr lang="ko-KR" altLang="en-US" sz="2400" dirty="0">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3" name="텍스트 상자 2"/>
          <p:cNvSpPr txBox="1">
            <a:spLocks/>
          </p:cNvSpPr>
          <p:nvPr/>
        </p:nvSpPr>
        <p:spPr>
          <a:xfrm>
            <a:off x="474980" y="1435735"/>
            <a:ext cx="11024235" cy="431800"/>
          </a:xfrm>
          <a:prstGeom prst="rect">
            <a:avLst/>
          </a:prstGeom>
          <a:noFill/>
          <a:ln w="0" cap="flat" cmpd="sng">
            <a:solidFill>
              <a:schemeClr val="tx1">
                <a:alpha val="100000"/>
              </a:schemeClr>
            </a:solidFill>
            <a:prstDash val="solid"/>
          </a:ln>
        </p:spPr>
        <p:txBody>
          <a:bodyPr vert="horz" wrap="square" lIns="89535" tIns="46355" rIns="89535" bIns="46355" numCol="1" anchor="t">
            <a:spAutoFit/>
          </a:bodyPr>
          <a:lstStyle/>
          <a:p>
            <a:pPr marL="254000" indent="-254000" algn="just" defTabSz="914400" eaLnBrk="1" latinLnBrk="1" hangingPunct="1">
              <a:lnSpc>
                <a:spcPct val="100000"/>
              </a:lnSpc>
              <a:spcBef>
                <a:spcPts val="0"/>
              </a:spcBef>
              <a:spcAft>
                <a:spcPts val="0"/>
              </a:spcAft>
              <a:buClr>
                <a:srgbClr val="000000"/>
              </a:buClr>
              <a:buFont typeface="Wingdings"/>
              <a:buChar char="§"/>
            </a:pPr>
            <a:r>
              <a:rPr sz="2200">
                <a:solidFill>
                  <a:srgbClr val="000000"/>
                </a:solidFill>
                <a:latin typeface="-윤명조240" charset="0"/>
                <a:ea typeface="-윤명조240" charset="0"/>
              </a:rPr>
              <a:t>인간</a:t>
            </a:r>
            <a:r>
              <a:rPr sz="2200" b="0" i="0">
                <a:solidFill>
                  <a:srgbClr val="000000"/>
                </a:solidFill>
                <a:latin typeface="-윤명조240" charset="0"/>
                <a:ea typeface="-윤명조240" charset="0"/>
              </a:rPr>
              <a:t>복제=인간배아복제</a:t>
            </a:r>
            <a:r>
              <a:rPr sz="2200">
                <a:solidFill>
                  <a:srgbClr val="000000"/>
                </a:solidFill>
                <a:latin typeface="-윤명조240" charset="0"/>
                <a:ea typeface="-윤명조240" charset="0"/>
              </a:rPr>
              <a:t>란?</a:t>
            </a:r>
            <a:endParaRPr lang="ko-KR" altLang="en-US" sz="2200">
              <a:solidFill>
                <a:srgbClr val="000000"/>
              </a:solidFill>
              <a:latin typeface="-윤명조240" charset="0"/>
              <a:ea typeface="-윤명조240" charset="0"/>
            </a:endParaRPr>
          </a:p>
        </p:txBody>
      </p:sp>
      <p:sp>
        <p:nvSpPr>
          <p:cNvPr id="4" name="도형 3"/>
          <p:cNvSpPr>
            <a:spLocks/>
          </p:cNvSpPr>
          <p:nvPr/>
        </p:nvSpPr>
        <p:spPr>
          <a:xfrm>
            <a:off x="655320" y="4801235"/>
            <a:ext cx="1835150" cy="1670050"/>
          </a:xfrm>
          <a:prstGeom prst="ellipse">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치료용</a:t>
            </a:r>
            <a:endParaRPr lang="ko-KR" altLang="en-US" sz="20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배아복제</a:t>
            </a:r>
            <a:endParaRPr lang="ko-KR" altLang="en-US" sz="2000">
              <a:solidFill>
                <a:schemeClr val="tx1"/>
              </a:solidFill>
              <a:latin typeface="-윤명조240" charset="0"/>
              <a:ea typeface="-윤명조240" charset="0"/>
            </a:endParaRPr>
          </a:p>
        </p:txBody>
      </p:sp>
      <p:sp>
        <p:nvSpPr>
          <p:cNvPr id="6" name="도형 5"/>
          <p:cNvSpPr>
            <a:spLocks/>
          </p:cNvSpPr>
          <p:nvPr/>
        </p:nvSpPr>
        <p:spPr>
          <a:xfrm>
            <a:off x="654685" y="2687320"/>
            <a:ext cx="1835150" cy="1670050"/>
          </a:xfrm>
          <a:prstGeom prst="ellipse">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생식용 </a:t>
            </a:r>
            <a:endParaRPr lang="ko-KR" altLang="en-US" sz="20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배아복제</a:t>
            </a:r>
            <a:endParaRPr lang="ko-KR" altLang="en-US" sz="2000">
              <a:solidFill>
                <a:schemeClr val="tx1"/>
              </a:solidFill>
              <a:latin typeface="-윤명조240" charset="0"/>
              <a:ea typeface="-윤명조240" charset="0"/>
            </a:endParaRPr>
          </a:p>
        </p:txBody>
      </p:sp>
      <p:sp>
        <p:nvSpPr>
          <p:cNvPr id="7" name="도형 6"/>
          <p:cNvSpPr>
            <a:spLocks/>
          </p:cNvSpPr>
          <p:nvPr/>
        </p:nvSpPr>
        <p:spPr>
          <a:xfrm>
            <a:off x="511810" y="2058670"/>
            <a:ext cx="295910" cy="226060"/>
          </a:xfrm>
          <a:prstGeom prst="rightArrow">
            <a:avLst>
              <a:gd name="adj1" fmla="val 50000"/>
              <a:gd name="adj2" fmla="val 65183"/>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맑은 고딕" charset="0"/>
              <a:ea typeface="맑은 고딕" charset="0"/>
            </a:endParaRPr>
          </a:p>
        </p:txBody>
      </p:sp>
      <p:sp>
        <p:nvSpPr>
          <p:cNvPr id="8" name="텍스트 상자 7"/>
          <p:cNvSpPr txBox="1">
            <a:spLocks/>
          </p:cNvSpPr>
          <p:nvPr/>
        </p:nvSpPr>
        <p:spPr>
          <a:xfrm>
            <a:off x="840740" y="1977390"/>
            <a:ext cx="5537835" cy="40068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000">
                <a:solidFill>
                  <a:srgbClr val="000000"/>
                </a:solidFill>
                <a:latin typeface="-윤명조240" charset="0"/>
                <a:ea typeface="-윤명조240" charset="0"/>
              </a:rPr>
              <a:t>동일한 유전 형질을 가진 개체를 만들어내는 기술</a:t>
            </a:r>
            <a:endParaRPr lang="ko-KR" altLang="en-US" sz="2000">
              <a:solidFill>
                <a:srgbClr val="000000"/>
              </a:solidFill>
              <a:latin typeface="-윤명조240" charset="0"/>
              <a:ea typeface="-윤명조240" charset="0"/>
            </a:endParaRPr>
          </a:p>
        </p:txBody>
      </p:sp>
      <p:sp>
        <p:nvSpPr>
          <p:cNvPr id="9" name="도형 8"/>
          <p:cNvSpPr>
            <a:spLocks/>
          </p:cNvSpPr>
          <p:nvPr/>
        </p:nvSpPr>
        <p:spPr>
          <a:xfrm>
            <a:off x="2873375" y="2661285"/>
            <a:ext cx="8625840" cy="1530985"/>
          </a:xfrm>
          <a:prstGeom prst="wedgeRectCallout">
            <a:avLst>
              <a:gd name="adj1" fmla="val -34884"/>
              <a:gd name="adj2" fmla="val 63370"/>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190500" algn="just" defTabSz="508000" eaLnBrk="1" latinLnBrk="1" hangingPunct="1">
              <a:lnSpc>
                <a:spcPct val="123000"/>
              </a:lnSpc>
              <a:spcBef>
                <a:spcPts val="0"/>
              </a:spcBef>
              <a:spcAft>
                <a:spcPts val="0"/>
              </a:spcAft>
              <a:buFontTx/>
              <a:buNone/>
            </a:pPr>
            <a:r>
              <a:rPr sz="2000">
                <a:solidFill>
                  <a:schemeClr val="bg1"/>
                </a:solidFill>
                <a:latin typeface="-윤명조240" charset="0"/>
                <a:ea typeface="-윤명조240" charset="0"/>
              </a:rPr>
              <a:t>배아를 자궁에 착상시켜 다른 사람과 동일한 유전 특질을 가진 아기를 태어나게 하려는 의도로 사용되는 기술</a:t>
            </a:r>
            <a:endParaRPr lang="ko-KR" altLang="en-US" sz="2000">
              <a:solidFill>
                <a:schemeClr val="bg1"/>
              </a:solidFill>
              <a:latin typeface="-윤명조240" charset="0"/>
              <a:ea typeface="-윤명조240" charset="0"/>
            </a:endParaRPr>
          </a:p>
          <a:p>
            <a:pPr marL="0" indent="190500" algn="just" defTabSz="508000" eaLnBrk="1" latinLnBrk="1" hangingPunct="1">
              <a:lnSpc>
                <a:spcPct val="123000"/>
              </a:lnSpc>
              <a:spcBef>
                <a:spcPts val="0"/>
              </a:spcBef>
              <a:spcAft>
                <a:spcPts val="0"/>
              </a:spcAft>
              <a:buFontTx/>
              <a:buNone/>
            </a:pPr>
            <a:r>
              <a:rPr sz="2000">
                <a:solidFill>
                  <a:schemeClr val="bg1"/>
                </a:solidFill>
                <a:latin typeface="-윤명조240" charset="0"/>
                <a:ea typeface="-윤명조240" charset="0"/>
              </a:rPr>
              <a:t>Ex) 불임</a:t>
            </a:r>
            <a:endParaRPr lang="ko-KR" altLang="en-US" sz="2000">
              <a:solidFill>
                <a:schemeClr val="bg1"/>
              </a:solidFill>
              <a:latin typeface="-윤명조240" charset="0"/>
              <a:ea typeface="-윤명조240" charset="0"/>
            </a:endParaRPr>
          </a:p>
        </p:txBody>
      </p:sp>
      <p:sp>
        <p:nvSpPr>
          <p:cNvPr id="10" name="도형 9"/>
          <p:cNvSpPr>
            <a:spLocks/>
          </p:cNvSpPr>
          <p:nvPr/>
        </p:nvSpPr>
        <p:spPr>
          <a:xfrm>
            <a:off x="2857500" y="4801235"/>
            <a:ext cx="8641715" cy="1320800"/>
          </a:xfrm>
          <a:prstGeom prst="wedgeRectCallout">
            <a:avLst>
              <a:gd name="adj1" fmla="val -36306"/>
              <a:gd name="adj2" fmla="val 66704"/>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190500" algn="just" defTabSz="508000" eaLnBrk="1" latinLnBrk="1" hangingPunct="1">
              <a:lnSpc>
                <a:spcPct val="123000"/>
              </a:lnSpc>
              <a:spcBef>
                <a:spcPts val="0"/>
              </a:spcBef>
              <a:spcAft>
                <a:spcPts val="0"/>
              </a:spcAft>
              <a:buFontTx/>
              <a:buNone/>
            </a:pPr>
            <a:r>
              <a:rPr sz="2000">
                <a:solidFill>
                  <a:schemeClr val="bg1"/>
                </a:solidFill>
                <a:latin typeface="-윤명조240" charset="0"/>
                <a:ea typeface="-윤명조240" charset="0"/>
              </a:rPr>
              <a:t>아이를 복제하는 게 아니라, 태아가 되기 전 세포를 추출하여, 그걸 얼려뒀다가 불치병이나, 장기이식 환자들에게 이식하여 다시 새로 자라게 하는 기술</a:t>
            </a:r>
            <a:endParaRPr lang="ko-KR" altLang="en-US" sz="2000">
              <a:solidFill>
                <a:schemeClr val="bg1"/>
              </a:solidFill>
              <a:latin typeface="-윤명조240" charset="0"/>
              <a:ea typeface="-윤명조240" charset="0"/>
            </a:endParaRPr>
          </a:p>
          <a:p>
            <a:pPr marL="0" indent="190500" algn="just" defTabSz="508000" eaLnBrk="1" latinLnBrk="1" hangingPunct="1">
              <a:lnSpc>
                <a:spcPct val="123000"/>
              </a:lnSpc>
              <a:spcBef>
                <a:spcPts val="0"/>
              </a:spcBef>
              <a:spcAft>
                <a:spcPts val="0"/>
              </a:spcAft>
              <a:buFontTx/>
              <a:buNone/>
            </a:pPr>
            <a:r>
              <a:rPr sz="2000">
                <a:solidFill>
                  <a:schemeClr val="bg1"/>
                </a:solidFill>
                <a:latin typeface="-윤명조240" charset="0"/>
                <a:ea typeface="-윤명조240" charset="0"/>
              </a:rPr>
              <a:t>Ex) 장기이식, 불치병 </a:t>
            </a:r>
            <a:endParaRPr lang="ko-KR" altLang="en-US" sz="2000">
              <a:solidFill>
                <a:schemeClr val="bg1"/>
              </a:solidFill>
              <a:latin typeface="-윤명조240" charset="0"/>
              <a:ea typeface="-윤명조240" charset="0"/>
            </a:endParaRPr>
          </a:p>
        </p:txBody>
      </p:sp>
      <p:grpSp>
        <p:nvGrpSpPr>
          <p:cNvPr id="2" name="그룹 1"/>
          <p:cNvGrpSpPr/>
          <p:nvPr/>
        </p:nvGrpSpPr>
        <p:grpSpPr>
          <a:xfrm>
            <a:off x="3056890" y="201295"/>
            <a:ext cx="6047105" cy="986155"/>
            <a:chOff x="3056890" y="201295"/>
            <a:chExt cx="6047105" cy="986155"/>
          </a:xfrm>
        </p:grpSpPr>
        <p:sp>
          <p:nvSpPr>
            <p:cNvPr id="11" name="텍스트 상자 10"/>
            <p:cNvSpPr txBox="1">
              <a:spLocks/>
            </p:cNvSpPr>
            <p:nvPr/>
          </p:nvSpPr>
          <p:spPr>
            <a:xfrm>
              <a:off x="3056890" y="201295"/>
              <a:ext cx="6047740" cy="34417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12" name="텍스트 상자 11"/>
            <p:cNvSpPr txBox="1">
              <a:spLocks/>
            </p:cNvSpPr>
            <p:nvPr/>
          </p:nvSpPr>
          <p:spPr>
            <a:xfrm>
              <a:off x="3390265" y="694690"/>
              <a:ext cx="5053965"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-생명의료윤리의 문제-</a:t>
              </a:r>
              <a:endParaRPr lang="ko-KR" altLang="en-US" sz="2600">
                <a:solidFill>
                  <a:schemeClr val="tx1"/>
                </a:solidFill>
                <a:latin typeface="-윤명조240" charset="0"/>
                <a:ea typeface="-윤명조240"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aphicFrame>
        <p:nvGraphicFramePr>
          <p:cNvPr id="3" name="표 2"/>
          <p:cNvGraphicFramePr>
            <a:graphicFrameLocks noGrp="1"/>
          </p:cNvGraphicFramePr>
          <p:nvPr/>
        </p:nvGraphicFramePr>
        <p:xfrm>
          <a:off x="248920" y="234315"/>
          <a:ext cx="11426190" cy="6322060"/>
        </p:xfrm>
        <a:graphic>
          <a:graphicData uri="http://schemas.openxmlformats.org/drawingml/2006/table">
            <a:tbl>
              <a:tblPr firstRow="1" bandRow="1">
                <a:tableStyleId>{5940675A-B579-460E-94D1-54222C63F5DA}</a:tableStyleId>
              </a:tblPr>
              <a:tblGrid>
                <a:gridCol w="5706110"/>
                <a:gridCol w="5720080"/>
              </a:tblGrid>
              <a:tr h="555625">
                <a:tc gridSpan="2">
                  <a:txBody>
                    <a:bodyPr/>
                    <a:lstStyle/>
                    <a:p>
                      <a:pPr marL="254000" indent="-254000" algn="ctr" defTabSz="914400" eaLnBrk="1" latinLnBrk="1" hangingPunct="1">
                        <a:lnSpc>
                          <a:spcPct val="150000"/>
                        </a:lnSpc>
                        <a:spcBef>
                          <a:spcPts val="0"/>
                        </a:spcBef>
                        <a:spcAft>
                          <a:spcPts val="0"/>
                        </a:spcAft>
                        <a:buFont typeface="Wingdings"/>
                        <a:buChar char="§"/>
                      </a:pPr>
                      <a:r>
                        <a:rPr sz="2000" b="0" i="0" kern="1200">
                          <a:solidFill>
                            <a:schemeClr val="bg1"/>
                          </a:solidFill>
                          <a:latin typeface="-윤명조240" charset="0"/>
                          <a:ea typeface="-윤명조240" charset="0"/>
                        </a:rPr>
                        <a:t> 인간배아복제의 윤리적 가치갈등</a:t>
                      </a:r>
                      <a:endParaRPr lang="ko-KR" altLang="en-US" sz="2000" b="0" i="0" kern="1200">
                        <a:solidFill>
                          <a:schemeClr val="bg1"/>
                        </a:solidFill>
                        <a:latin typeface="-윤명조240" charset="0"/>
                        <a:ea typeface="-윤명조240" charset="0"/>
                      </a:endParaRPr>
                    </a:p>
                  </a:txBody>
                  <a:tcPr marL="90170" marR="90170" marT="46990" marB="46990" anchor="ctr">
                    <a:solidFill>
                      <a:srgbClr val="000000"/>
                    </a:solidFill>
                  </a:tcPr>
                </a:tc>
                <a:tc hMerge="1">
                  <a:txBody>
                    <a:bodyPr/>
                    <a:lstStyle/>
                    <a:p>
                      <a:endParaRPr lang="ko-KR" altLang="en-US" kern="1200"/>
                    </a:p>
                  </a:txBody>
                  <a:tcPr/>
                </a:tc>
              </a:tr>
              <a:tr h="3416300">
                <a:tc>
                  <a:txBody>
                    <a:bodyPr/>
                    <a:lstStyle/>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 인간존엄성의 훼손 (어디까지를 인간으로 볼 것이냐..)</a:t>
                      </a:r>
                      <a:endParaRPr lang="ko-KR" altLang="en-US" sz="1800" kern="120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 복제인간의 정체성혼란</a:t>
                      </a:r>
                      <a:endParaRPr lang="ko-KR" altLang="en-US" sz="1800" kern="120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 성의 개념과 기존 가족관계의 혼란</a:t>
                      </a:r>
                      <a:endParaRPr lang="ko-KR" altLang="en-US" sz="1800" kern="120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 상업적 목적으로 인체가 장기이식 시장에서 상품으로 전락할 가능성이 매우 높음</a:t>
                      </a:r>
                      <a:endParaRPr lang="ko-KR" altLang="en-US" sz="1800" kern="120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 무성생식이 보편화될 때, 인간이라는 종 내부의 유전자 다양성 소멸</a:t>
                      </a:r>
                      <a:endParaRPr lang="ko-KR" altLang="en-US" sz="1800" kern="1200">
                        <a:solidFill>
                          <a:schemeClr val="tx1"/>
                        </a:solidFill>
                        <a:latin typeface="-윤명조240" charset="0"/>
                        <a:ea typeface="-윤명조240" charset="0"/>
                      </a:endParaRPr>
                    </a:p>
                  </a:txBody>
                  <a:tcPr marL="90170" marR="90170" marT="46990" marB="46990"/>
                </a:tc>
                <a:tc>
                  <a:txBody>
                    <a:bodyPr/>
                    <a:lstStyle/>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암, 당뇨병, 불임 등 난치병에 걸린 환자에게 얼마든지 새 장기를 공급할 수 있게 됨. 이는 현재 턱없이 부족한 장기문제의 해결에 큰 공헌을 하게 될 것임 </a:t>
                      </a:r>
                      <a:endParaRPr lang="ko-KR" altLang="en-US" sz="1800" kern="120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우수한 형질의 유전자 획득</a:t>
                      </a:r>
                      <a:endParaRPr lang="ko-KR" altLang="en-US" sz="1800" kern="120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ü"/>
                      </a:pPr>
                      <a:r>
                        <a:rPr sz="1800" kern="1200">
                          <a:solidFill>
                            <a:schemeClr val="tx1"/>
                          </a:solidFill>
                          <a:latin typeface="-윤명조240" charset="0"/>
                          <a:ea typeface="-윤명조240" charset="0"/>
                        </a:rPr>
                        <a:t>복제된 인간에게서 장기를 떼어내는 게 아니라, 태아가되기 전 난자와 정자의 수정단계에서 줄기세포를 착출하는 것이기 때문에 인간의 존엄성에 큰 문제가 안됨. </a:t>
                      </a:r>
                      <a:endParaRPr lang="ko-KR" altLang="en-US" sz="1800" kern="120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800" kern="1200">
                          <a:solidFill>
                            <a:schemeClr val="tx1"/>
                          </a:solidFill>
                          <a:latin typeface="-윤명조240" charset="0"/>
                          <a:ea typeface="-윤명조240" charset="0"/>
                        </a:rPr>
                        <a:t>   (아직 세포단계는 사람으로 인정할 수 없다는 입장)</a:t>
                      </a:r>
                      <a:endParaRPr lang="ko-KR" altLang="en-US" sz="1800" kern="1200">
                        <a:solidFill>
                          <a:schemeClr val="tx1"/>
                        </a:solidFill>
                        <a:latin typeface="-윤명조240" charset="0"/>
                        <a:ea typeface="-윤명조240" charset="0"/>
                      </a:endParaRPr>
                    </a:p>
                  </a:txBody>
                  <a:tcPr marL="90170" marR="90170" marT="46990" marB="46990"/>
                </a:tc>
              </a:tr>
              <a:tr h="487045">
                <a:tc gridSpan="2">
                  <a:txBody>
                    <a:bodyPr/>
                    <a:lstStyle/>
                    <a:p>
                      <a:pPr marL="254000" indent="-254000" algn="ctr" defTabSz="914400" eaLnBrk="1" latinLnBrk="1" hangingPunct="1">
                        <a:lnSpc>
                          <a:spcPct val="100000"/>
                        </a:lnSpc>
                        <a:spcBef>
                          <a:spcPts val="0"/>
                        </a:spcBef>
                        <a:spcAft>
                          <a:spcPts val="0"/>
                        </a:spcAft>
                        <a:buFont typeface="Wingdings"/>
                        <a:buChar char="§"/>
                      </a:pPr>
                      <a:r>
                        <a:rPr sz="2000" b="0" i="0" kern="1200">
                          <a:solidFill>
                            <a:schemeClr val="bg1"/>
                          </a:solidFill>
                          <a:latin typeface="-윤명조240" charset="0"/>
                          <a:ea typeface="-윤명조240" charset="0"/>
                        </a:rPr>
                        <a:t> 사회복지적 관점으로서의 인간복제</a:t>
                      </a:r>
                      <a:endParaRPr lang="ko-KR" altLang="en-US" sz="2000" b="0" i="0" kern="1200">
                        <a:solidFill>
                          <a:schemeClr val="bg1"/>
                        </a:solidFill>
                        <a:latin typeface="-윤명조240" charset="0"/>
                        <a:ea typeface="-윤명조240" charset="0"/>
                      </a:endParaRPr>
                    </a:p>
                  </a:txBody>
                  <a:tcPr marL="90170" marR="90170" marT="46990" marB="46990" anchor="ctr">
                    <a:solidFill>
                      <a:srgbClr val="000000"/>
                    </a:solidFill>
                  </a:tcPr>
                </a:tc>
                <a:tc hMerge="1">
                  <a:txBody>
                    <a:bodyPr/>
                    <a:lstStyle/>
                    <a:p>
                      <a:endParaRPr lang="ko-KR" altLang="en-US" kern="1200"/>
                    </a:p>
                  </a:txBody>
                  <a:tcPr/>
                </a:tc>
              </a:tr>
              <a:tr h="1863090">
                <a:tc>
                  <a:txBody>
                    <a:bodyPr/>
                    <a:lstStyle/>
                    <a:p>
                      <a:pPr marL="0" indent="0" algn="ctr" defTabSz="914400" eaLnBrk="1" latinLnBrk="1" hangingPunct="1">
                        <a:lnSpc>
                          <a:spcPct val="100000"/>
                        </a:lnSpc>
                        <a:spcBef>
                          <a:spcPts val="0"/>
                        </a:spcBef>
                        <a:spcAft>
                          <a:spcPts val="0"/>
                        </a:spcAft>
                        <a:buFontTx/>
                        <a:buNone/>
                      </a:pPr>
                      <a:r>
                        <a:rPr sz="1800" u="sng" kern="1200">
                          <a:solidFill>
                            <a:schemeClr val="tx1"/>
                          </a:solidFill>
                          <a:latin typeface="-윤명조240" charset="0"/>
                          <a:ea typeface="-윤명조240" charset="0"/>
                        </a:rPr>
                        <a:t>윤리적 절대주의</a:t>
                      </a:r>
                      <a:r>
                        <a:rPr sz="1800" kern="1200">
                          <a:solidFill>
                            <a:schemeClr val="tx1"/>
                          </a:solidFill>
                          <a:latin typeface="-윤명조240" charset="0"/>
                          <a:ea typeface="-윤명조240" charset="0"/>
                        </a:rPr>
                        <a:t>(규칙공리주의)</a:t>
                      </a:r>
                      <a:endParaRPr lang="ko-KR" altLang="en-US" sz="1800" kern="12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1800" kern="12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r>
                        <a:rPr sz="1800" kern="1200">
                          <a:solidFill>
                            <a:schemeClr val="tx1"/>
                          </a:solidFill>
                          <a:latin typeface="-윤명조240" charset="0"/>
                          <a:ea typeface="-윤명조240" charset="0"/>
                        </a:rPr>
                        <a:t>인간의 생명은 존엄한 가치를 지니므로 인간복제는 절대 타당성을 지닐 수 없음</a:t>
                      </a:r>
                      <a:endParaRPr lang="ko-KR" altLang="en-US" sz="1800" kern="1200">
                        <a:solidFill>
                          <a:schemeClr val="tx1"/>
                        </a:solidFill>
                        <a:latin typeface="-윤명조240" charset="0"/>
                        <a:ea typeface="-윤명조240" charset="0"/>
                      </a:endParaRPr>
                    </a:p>
                  </a:txBody>
                  <a:tcPr marL="90170" marR="90170" marT="46990" marB="46990" anchor="ctr"/>
                </a:tc>
                <a:tc>
                  <a:txBody>
                    <a:bodyPr/>
                    <a:lstStyle/>
                    <a:p>
                      <a:pPr marL="0" indent="0" algn="ctr" defTabSz="914400" eaLnBrk="1" latinLnBrk="1" hangingPunct="1">
                        <a:lnSpc>
                          <a:spcPct val="100000"/>
                        </a:lnSpc>
                        <a:spcBef>
                          <a:spcPts val="0"/>
                        </a:spcBef>
                        <a:spcAft>
                          <a:spcPts val="0"/>
                        </a:spcAft>
                        <a:buFontTx/>
                        <a:buNone/>
                      </a:pPr>
                      <a:r>
                        <a:rPr sz="1800" u="sng" kern="1200">
                          <a:solidFill>
                            <a:schemeClr val="tx1"/>
                          </a:solidFill>
                          <a:latin typeface="-윤명조240" charset="0"/>
                          <a:ea typeface="-윤명조240" charset="0"/>
                        </a:rPr>
                        <a:t>윤리적 상대주의</a:t>
                      </a:r>
                      <a:r>
                        <a:rPr lang="ko-KR" altLang="en-US" sz="1800" kern="1200">
                          <a:solidFill>
                            <a:schemeClr val="tx1"/>
                          </a:solidFill>
                          <a:latin typeface="-윤명조240" charset="0"/>
                          <a:ea typeface="-윤명조240" charset="0"/>
                        </a:rPr>
                        <a:t>(행위공리주의)</a:t>
                      </a:r>
                    </a:p>
                    <a:p>
                      <a:pPr marL="0" indent="0" algn="ctr" defTabSz="914400" eaLnBrk="1" latinLnBrk="1" hangingPunct="1">
                        <a:lnSpc>
                          <a:spcPct val="100000"/>
                        </a:lnSpc>
                        <a:spcBef>
                          <a:spcPts val="0"/>
                        </a:spcBef>
                        <a:spcAft>
                          <a:spcPts val="0"/>
                        </a:spcAft>
                        <a:buFontTx/>
                        <a:buNone/>
                      </a:pPr>
                      <a:endParaRPr lang="ko-KR" altLang="en-US" sz="1800" kern="120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r>
                        <a:rPr sz="1800" kern="1200">
                          <a:solidFill>
                            <a:schemeClr val="tx1"/>
                          </a:solidFill>
                          <a:latin typeface="-윤명조240" charset="0"/>
                          <a:ea typeface="-윤명조240" charset="0"/>
                        </a:rPr>
                        <a:t>법이나 윤리를 지키지는 않았지만, 결과적으로 배아복제 기술로 다수의 사람을 살릴 수 있다는 이익이 법적 규칙을 위반한 사실보다 중요</a:t>
                      </a:r>
                      <a:endParaRPr lang="ko-KR" altLang="en-US" sz="1800" kern="1200">
                        <a:solidFill>
                          <a:schemeClr val="tx1"/>
                        </a:solidFill>
                        <a:latin typeface="-윤명조240" charset="0"/>
                        <a:ea typeface="-윤명조240" charset="0"/>
                      </a:endParaRPr>
                    </a:p>
                  </a:txBody>
                  <a:tcPr marL="90170" marR="90170" marT="46990" marB="46990"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r="3261" b="92348"/>
          <a:stretch>
            <a:fillRect/>
          </a:stretch>
        </p:blipFill>
        <p:spPr>
          <a:xfrm>
            <a:off x="310515" y="250825"/>
            <a:ext cx="5555615" cy="370840"/>
          </a:xfrm>
          <a:prstGeom prst="rect">
            <a:avLst/>
          </a:prstGeom>
          <a:noFill/>
        </p:spPr>
      </p:pic>
      <p:pic>
        <p:nvPicPr>
          <p:cNvPr id="5" name="그림 4"/>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l="4034" t="20909" r="2868" b="1313"/>
          <a:stretch>
            <a:fillRect/>
          </a:stretch>
        </p:blipFill>
        <p:spPr>
          <a:xfrm>
            <a:off x="310515" y="818515"/>
            <a:ext cx="5582920" cy="5743575"/>
          </a:xfrm>
          <a:prstGeom prst="rect">
            <a:avLst/>
          </a:prstGeom>
          <a:noFill/>
        </p:spPr>
      </p:pic>
      <p:pic>
        <p:nvPicPr>
          <p:cNvPr id="6" name="그림 5"/>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a:stretch>
            <a:fillRect/>
          </a:stretch>
        </p:blipFill>
        <p:spPr>
          <a:xfrm>
            <a:off x="6123305" y="261620"/>
            <a:ext cx="5716270" cy="63004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056890" y="201295"/>
            <a:ext cx="6047105" cy="986155"/>
            <a:chOff x="3056890" y="201295"/>
            <a:chExt cx="6047105" cy="986155"/>
          </a:xfrm>
        </p:grpSpPr>
        <p:sp>
          <p:nvSpPr>
            <p:cNvPr id="2" name="텍스트 상자 1"/>
            <p:cNvSpPr txBox="1">
              <a:spLocks/>
            </p:cNvSpPr>
            <p:nvPr/>
          </p:nvSpPr>
          <p:spPr>
            <a:xfrm>
              <a:off x="3056890" y="201295"/>
              <a:ext cx="6047740" cy="34417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3965"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-생명의료윤리의 문제-</a:t>
              </a:r>
              <a:endParaRPr lang="ko-KR" altLang="en-US" sz="2600">
                <a:solidFill>
                  <a:schemeClr val="tx1"/>
                </a:solidFill>
                <a:latin typeface="-윤명조240" charset="0"/>
                <a:ea typeface="-윤명조240" charset="0"/>
              </a:endParaRPr>
            </a:p>
          </p:txBody>
        </p:sp>
      </p:grpSp>
      <p:sp>
        <p:nvSpPr>
          <p:cNvPr id="6" name="텍스트 상자 5"/>
          <p:cNvSpPr txBox="1">
            <a:spLocks/>
          </p:cNvSpPr>
          <p:nvPr/>
        </p:nvSpPr>
        <p:spPr>
          <a:xfrm>
            <a:off x="639445" y="1762760"/>
            <a:ext cx="11104880" cy="462280"/>
          </a:xfrm>
          <a:prstGeom prst="rect">
            <a:avLst/>
          </a:prstGeom>
          <a:noFill/>
          <a:ln w="0">
            <a:noFill/>
            <a:prstDash/>
          </a:ln>
        </p:spPr>
        <p:txBody>
          <a:bodyPr vert="horz" wrap="square" lIns="89535" tIns="46355" rIns="89535" bIns="46355" numCol="1" anchor="t">
            <a:spAutoFit/>
          </a:bodyPr>
          <a:lstStyle/>
          <a:p>
            <a:pPr marL="254000" indent="-254000" algn="just" defTabSz="914400" eaLnBrk="1" latinLnBrk="1" hangingPunct="1">
              <a:lnSpc>
                <a:spcPct val="100000"/>
              </a:lnSpc>
              <a:spcBef>
                <a:spcPts val="0"/>
              </a:spcBef>
              <a:spcAft>
                <a:spcPts val="0"/>
              </a:spcAft>
              <a:buClr>
                <a:srgbClr val="000000"/>
              </a:buClr>
              <a:buFont typeface="Wingdings"/>
              <a:buChar char="§"/>
            </a:pPr>
            <a:r>
              <a:rPr sz="2400">
                <a:solidFill>
                  <a:srgbClr val="000000"/>
                </a:solidFill>
                <a:latin typeface="-윤명조240" charset="0"/>
                <a:ea typeface="-윤명조240" charset="0"/>
              </a:rPr>
              <a:t>뇌사와 장기이식</a:t>
            </a:r>
            <a:endParaRPr lang="ko-KR" altLang="en-US" sz="2400">
              <a:solidFill>
                <a:srgbClr val="000000"/>
              </a:solidFill>
              <a:latin typeface="-윤명조240" charset="0"/>
              <a:ea typeface="-윤명조240" charset="0"/>
            </a:endParaRPr>
          </a:p>
        </p:txBody>
      </p:sp>
      <p:pic>
        <p:nvPicPr>
          <p:cNvPr id="7" name="그림 6"/>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7334250" y="2639695"/>
            <a:ext cx="4300220" cy="2818765"/>
          </a:xfrm>
          <a:prstGeom prst="rect">
            <a:avLst/>
          </a:prstGeom>
          <a:noFill/>
          <a:effectLst>
            <a:outerShdw blurRad="50800" dist="38100" dir="2700000" algn="tl" rotWithShape="0">
              <a:srgbClr val="000000">
                <a:alpha val="40000"/>
              </a:srgbClr>
            </a:outerShdw>
            <a:reflection blurRad="6350" stA="52000" endPos="35000" dir="5400000" sy="-100000" algn="bl" rotWithShape="0"/>
          </a:effectLst>
        </p:spPr>
      </p:pic>
      <p:sp>
        <p:nvSpPr>
          <p:cNvPr id="8" name="도형 7"/>
          <p:cNvSpPr>
            <a:spLocks/>
          </p:cNvSpPr>
          <p:nvPr/>
        </p:nvSpPr>
        <p:spPr>
          <a:xfrm>
            <a:off x="639445" y="2639695"/>
            <a:ext cx="6016625" cy="2832100"/>
          </a:xfrm>
          <a:prstGeom prst="rect">
            <a:avLst/>
          </a:prstGeom>
          <a:noFill/>
          <a:ln w="25400" cap="flat" cmpd="sng">
            <a:solidFill>
              <a:schemeClr val="tx1">
                <a:alpha val="100000"/>
              </a:schemeClr>
            </a:solidFill>
            <a:prstDash val="solid"/>
          </a:ln>
          <a:effectLst>
            <a:outerShdw blurRad="50800" dist="38100" dir="2700000" algn="tl" rotWithShape="0">
              <a:srgbClr val="000000">
                <a:alpha val="40000"/>
              </a:srgbClr>
            </a:outerShdw>
            <a:reflection blurRad="6350" stA="52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3200" b="1" i="1">
                <a:solidFill>
                  <a:schemeClr val="tx1"/>
                </a:solidFill>
                <a:latin typeface="-윤명조240" charset="0"/>
                <a:ea typeface="-윤명조240" charset="0"/>
              </a:rPr>
              <a:t>Q. 과연 뇌사자가 죽은 사람일까?</a:t>
            </a:r>
            <a:endParaRPr lang="ko-KR" altLang="en-US" sz="3200" b="1" i="1">
              <a:solidFill>
                <a:schemeClr val="tx1"/>
              </a:solidFill>
              <a:latin typeface="-윤명조240" charset="0"/>
              <a:ea typeface="-윤명조240" charset="0"/>
            </a:endParaRPr>
          </a:p>
          <a:p>
            <a:pPr marL="0" indent="0" algn="l" defTabSz="914400" eaLnBrk="1" latinLnBrk="1" hangingPunct="1">
              <a:lnSpc>
                <a:spcPct val="100000"/>
              </a:lnSpc>
              <a:spcBef>
                <a:spcPts val="0"/>
              </a:spcBef>
              <a:spcAft>
                <a:spcPts val="0"/>
              </a:spcAft>
              <a:buFontTx/>
              <a:buNone/>
            </a:pPr>
            <a:r>
              <a:rPr sz="900">
                <a:solidFill>
                  <a:schemeClr val="tx1"/>
                </a:solidFill>
                <a:latin typeface="-윤명조240" charset="0"/>
                <a:ea typeface="-윤명조240" charset="0"/>
              </a:rPr>
              <a:t> </a:t>
            </a:r>
            <a:r>
              <a:rPr sz="1200">
                <a:solidFill>
                  <a:schemeClr val="tx1"/>
                </a:solidFill>
                <a:latin typeface="-윤명조240" charset="0"/>
                <a:ea typeface="-윤명조240" charset="0"/>
              </a:rPr>
              <a:t> </a:t>
            </a:r>
            <a:endParaRPr lang="ko-KR" altLang="en-US" sz="1200">
              <a:solidFill>
                <a:schemeClr val="tx1"/>
              </a:solidFill>
              <a:latin typeface="-윤명조240" charset="0"/>
              <a:ea typeface="-윤명조240" charset="0"/>
            </a:endParaRPr>
          </a:p>
          <a:p>
            <a:pPr marL="0" indent="0" algn="l" defTabSz="914400" eaLnBrk="1" latinLnBrk="1" hangingPunct="1">
              <a:lnSpc>
                <a:spcPct val="100000"/>
              </a:lnSpc>
              <a:spcBef>
                <a:spcPts val="0"/>
              </a:spcBef>
              <a:spcAft>
                <a:spcPts val="0"/>
              </a:spcAft>
              <a:buFontTx/>
              <a:buNone/>
            </a:pPr>
            <a:endParaRPr lang="ko-KR" altLang="en-US" sz="1600">
              <a:solidFill>
                <a:schemeClr val="tx1"/>
              </a:solidFill>
              <a:latin typeface="-윤명조240" charset="0"/>
              <a:ea typeface="-윤명조240" charset="0"/>
            </a:endParaRPr>
          </a:p>
          <a:p>
            <a:pPr marL="0" indent="0" algn="l" defTabSz="914400" eaLnBrk="1" latinLnBrk="1" hangingPunct="1">
              <a:lnSpc>
                <a:spcPct val="100000"/>
              </a:lnSpc>
              <a:spcBef>
                <a:spcPts val="0"/>
              </a:spcBef>
              <a:spcAft>
                <a:spcPts val="0"/>
              </a:spcAft>
              <a:buFontTx/>
              <a:buNone/>
            </a:pPr>
            <a:endParaRPr lang="ko-KR" altLang="en-US" sz="16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 뇌의 기능이 어느 순간에 정지되었는가를 판단하는 것은 의사들의 몫이지만, </a:t>
            </a:r>
            <a:endParaRPr lang="ko-KR" altLang="en-US" sz="20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뇌의 기능의 정지를 인간의 죽음으로 보아야 하는 것은 의학의 문제라기보다는 우리의 가치판단의 문제임</a:t>
            </a:r>
            <a:endParaRPr lang="ko-KR" altLang="en-US" sz="2000">
              <a:solidFill>
                <a:schemeClr val="tx1"/>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Horizontal))">
                                      <p:cBhvr>
                                        <p:cTn id="15" dur="500"/>
                                        <p:tgtEl>
                                          <p:spTgt spid="8"/>
                                        </p:tgtEl>
                                      </p:cBhvr>
                                    </p:animEffect>
                                  </p:childTnLst>
                                </p:cTn>
                              </p:par>
                            </p:childTnLst>
                          </p:cTn>
                        </p:par>
                        <p:par>
                          <p:cTn id="16" fill="hold">
                            <p:stCondLst>
                              <p:cond delay="500"/>
                            </p:stCondLst>
                            <p:childTnLst>
                              <p:par>
                                <p:cTn id="17" presetID="16" presetClass="entr" presetSubtype="2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056890" y="201295"/>
            <a:ext cx="6047105" cy="986155"/>
            <a:chOff x="3056890" y="201295"/>
            <a:chExt cx="6047105" cy="986155"/>
          </a:xfrm>
        </p:grpSpPr>
        <p:sp>
          <p:nvSpPr>
            <p:cNvPr id="2" name="텍스트 상자 1"/>
            <p:cNvSpPr txBox="1">
              <a:spLocks/>
            </p:cNvSpPr>
            <p:nvPr/>
          </p:nvSpPr>
          <p:spPr>
            <a:xfrm>
              <a:off x="3056890" y="201295"/>
              <a:ext cx="6047740" cy="34417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3965"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-생명의료윤리의 문제-</a:t>
              </a:r>
              <a:endParaRPr lang="ko-KR" altLang="en-US" sz="2600">
                <a:solidFill>
                  <a:schemeClr val="tx1"/>
                </a:solidFill>
                <a:latin typeface="-윤명조240" charset="0"/>
                <a:ea typeface="-윤명조240" charset="0"/>
              </a:endParaRPr>
            </a:p>
          </p:txBody>
        </p:sp>
      </p:grpSp>
      <p:sp>
        <p:nvSpPr>
          <p:cNvPr id="5" name="텍스트 상자 4"/>
          <p:cNvSpPr txBox="1">
            <a:spLocks/>
          </p:cNvSpPr>
          <p:nvPr/>
        </p:nvSpPr>
        <p:spPr>
          <a:xfrm>
            <a:off x="516890" y="2024380"/>
            <a:ext cx="11024235" cy="463550"/>
          </a:xfrm>
          <a:prstGeom prst="rect">
            <a:avLst/>
          </a:prstGeom>
          <a:noFill/>
          <a:ln w="0" cap="flat" cmpd="sng">
            <a:solidFill>
              <a:schemeClr val="tx1">
                <a:alpha val="100000"/>
              </a:schemeClr>
            </a:solidFill>
            <a:prstDash val="solid"/>
          </a:ln>
          <a:effectLst>
            <a:outerShdw blurRad="50800" dist="38100" dir="2700000" algn="tl" rotWithShape="0">
              <a:srgbClr val="000000">
                <a:alpha val="40000"/>
              </a:srgbClr>
            </a:outerShdw>
          </a:effectLst>
        </p:spPr>
        <p:txBody>
          <a:bodyPr vert="horz" wrap="square" lIns="0" tIns="0" rIns="0" bIns="0" numCol="1" anchor="t">
            <a:noAutofit/>
          </a:bodyPr>
          <a:lstStyle/>
          <a:p>
            <a:pPr marL="0" indent="0" algn="just" defTabSz="914400" eaLnBrk="1" latinLnBrk="1" hangingPunct="1">
              <a:lnSpc>
                <a:spcPct val="150000"/>
              </a:lnSpc>
              <a:spcBef>
                <a:spcPts val="0"/>
              </a:spcBef>
              <a:spcAft>
                <a:spcPts val="0"/>
              </a:spcAft>
              <a:buFontTx/>
              <a:buNone/>
            </a:pPr>
            <a:r>
              <a:rPr sz="2000">
                <a:latin typeface="-윤명조240" charset="0"/>
                <a:ea typeface="-윤명조240" charset="0"/>
              </a:rPr>
              <a:t>뇌가 돌이킬 수 없는 중대한 손상을 받아 뇌의 전체기능이 상실된 상태를 지칭.</a:t>
            </a:r>
            <a:endParaRPr lang="ko-KR" altLang="en-US" sz="2000" dirty="0">
              <a:latin typeface="-윤명조240" charset="0"/>
              <a:ea typeface="-윤명조240" charset="0"/>
            </a:endParaRPr>
          </a:p>
        </p:txBody>
      </p:sp>
      <p:sp>
        <p:nvSpPr>
          <p:cNvPr id="6" name="텍스트 상자 5"/>
          <p:cNvSpPr txBox="1">
            <a:spLocks/>
          </p:cNvSpPr>
          <p:nvPr/>
        </p:nvSpPr>
        <p:spPr>
          <a:xfrm>
            <a:off x="516890" y="1577975"/>
            <a:ext cx="4573905" cy="370840"/>
          </a:xfrm>
          <a:prstGeom prst="rect">
            <a:avLst/>
          </a:prstGeom>
          <a:noFill/>
        </p:spPr>
        <p:txBody>
          <a:bodyPr vert="horz" wrap="square" lIns="0" tIns="0" rIns="0" bIns="0" numCol="1" anchor="t">
            <a:noAutofit/>
          </a:bodyPr>
          <a:lstStyle/>
          <a:p>
            <a:pPr marL="254000" indent="-254000" algn="l" defTabSz="914400" eaLnBrk="1" latinLnBrk="1" hangingPunct="1">
              <a:lnSpc>
                <a:spcPct val="100000"/>
              </a:lnSpc>
              <a:spcBef>
                <a:spcPts val="0"/>
              </a:spcBef>
              <a:spcAft>
                <a:spcPts val="0"/>
              </a:spcAft>
              <a:buFont typeface="Wingdings"/>
              <a:buChar char="§"/>
            </a:pPr>
            <a:r>
              <a:rPr sz="2200">
                <a:latin typeface="-윤명조240" charset="0"/>
                <a:ea typeface="-윤명조240" charset="0"/>
              </a:rPr>
              <a:t>뇌사란?</a:t>
            </a:r>
            <a:endParaRPr lang="ko-KR" altLang="en-US" sz="2200" dirty="0">
              <a:latin typeface="-윤명조240" charset="0"/>
              <a:ea typeface="-윤명조240" charset="0"/>
            </a:endParaRPr>
          </a:p>
        </p:txBody>
      </p:sp>
      <p:sp>
        <p:nvSpPr>
          <p:cNvPr id="7" name="도형 6"/>
          <p:cNvSpPr>
            <a:spLocks/>
          </p:cNvSpPr>
          <p:nvPr/>
        </p:nvSpPr>
        <p:spPr>
          <a:xfrm>
            <a:off x="516890" y="3182620"/>
            <a:ext cx="3227070" cy="668655"/>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심장박동과 자발적</a:t>
            </a:r>
            <a:endParaRPr lang="ko-KR" altLang="en-US" sz="2000">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호흡의 정지</a:t>
            </a:r>
            <a:endParaRPr lang="ko-KR" altLang="en-US" sz="2000">
              <a:latin typeface="-윤명조240" charset="0"/>
              <a:ea typeface="-윤명조240" charset="0"/>
            </a:endParaRPr>
          </a:p>
        </p:txBody>
      </p:sp>
      <p:sp>
        <p:nvSpPr>
          <p:cNvPr id="8" name="도형 7"/>
          <p:cNvSpPr>
            <a:spLocks/>
          </p:cNvSpPr>
          <p:nvPr/>
        </p:nvSpPr>
        <p:spPr>
          <a:xfrm>
            <a:off x="3908425" y="3401695"/>
            <a:ext cx="301625" cy="220345"/>
          </a:xfrm>
          <a:prstGeom prst="rightArrow">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9" name="도형 8"/>
          <p:cNvSpPr>
            <a:spLocks/>
          </p:cNvSpPr>
          <p:nvPr/>
        </p:nvSpPr>
        <p:spPr>
          <a:xfrm>
            <a:off x="4324985" y="3182620"/>
            <a:ext cx="3427730" cy="668655"/>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즉각적인 뇌의 죽음(뇌의 파괴)</a:t>
            </a:r>
            <a:endParaRPr lang="ko-KR" altLang="en-US" sz="2000">
              <a:latin typeface="-윤명조240" charset="0"/>
              <a:ea typeface="-윤명조240" charset="0"/>
            </a:endParaRPr>
          </a:p>
        </p:txBody>
      </p:sp>
      <p:sp>
        <p:nvSpPr>
          <p:cNvPr id="10" name="도형 9"/>
          <p:cNvSpPr>
            <a:spLocks/>
          </p:cNvSpPr>
          <p:nvPr/>
        </p:nvSpPr>
        <p:spPr>
          <a:xfrm>
            <a:off x="8952230" y="4754880"/>
            <a:ext cx="301625" cy="220345"/>
          </a:xfrm>
          <a:prstGeom prst="rightArrow">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11" name="도형 10"/>
          <p:cNvSpPr>
            <a:spLocks/>
          </p:cNvSpPr>
          <p:nvPr/>
        </p:nvSpPr>
        <p:spPr>
          <a:xfrm>
            <a:off x="8284210" y="3182620"/>
            <a:ext cx="3308350" cy="668655"/>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호흡과 혈액순환의 </a:t>
            </a:r>
            <a:endParaRPr lang="ko-KR" altLang="en-US" sz="2000">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즉각적인 중지</a:t>
            </a:r>
            <a:endParaRPr lang="ko-KR" altLang="en-US" sz="2000">
              <a:latin typeface="-윤명조240" charset="0"/>
              <a:ea typeface="-윤명조240" charset="0"/>
            </a:endParaRPr>
          </a:p>
        </p:txBody>
      </p:sp>
      <p:sp>
        <p:nvSpPr>
          <p:cNvPr id="12" name="텍스트 상자 11"/>
          <p:cNvSpPr txBox="1">
            <a:spLocks/>
          </p:cNvSpPr>
          <p:nvPr/>
        </p:nvSpPr>
        <p:spPr>
          <a:xfrm>
            <a:off x="516890" y="2682240"/>
            <a:ext cx="971550" cy="37020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1800">
                <a:latin typeface="맑은 고딕" charset="0"/>
                <a:ea typeface="맑은 고딕" charset="0"/>
              </a:rPr>
              <a:t>&lt;과거&gt;</a:t>
            </a:r>
            <a:endParaRPr lang="ko-KR" altLang="en-US" sz="1800">
              <a:latin typeface="맑은 고딕" charset="0"/>
              <a:ea typeface="맑은 고딕" charset="0"/>
            </a:endParaRPr>
          </a:p>
        </p:txBody>
      </p:sp>
      <p:sp>
        <p:nvSpPr>
          <p:cNvPr id="13" name="텍스트 상자 12"/>
          <p:cNvSpPr txBox="1">
            <a:spLocks/>
          </p:cNvSpPr>
          <p:nvPr/>
        </p:nvSpPr>
        <p:spPr>
          <a:xfrm>
            <a:off x="516890" y="4130040"/>
            <a:ext cx="971550" cy="37020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1800">
                <a:latin typeface="맑은 고딕" charset="0"/>
                <a:ea typeface="맑은 고딕" charset="0"/>
              </a:rPr>
              <a:t>&lt;현재&gt;</a:t>
            </a:r>
            <a:endParaRPr lang="ko-KR" altLang="en-US" sz="1800">
              <a:latin typeface="맑은 고딕" charset="0"/>
              <a:ea typeface="맑은 고딕" charset="0"/>
            </a:endParaRPr>
          </a:p>
        </p:txBody>
      </p:sp>
      <p:sp>
        <p:nvSpPr>
          <p:cNvPr id="14" name="도형 13"/>
          <p:cNvSpPr>
            <a:spLocks/>
          </p:cNvSpPr>
          <p:nvPr/>
        </p:nvSpPr>
        <p:spPr>
          <a:xfrm>
            <a:off x="516890" y="4563110"/>
            <a:ext cx="3227070" cy="668655"/>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심폐소생술의 발전</a:t>
            </a:r>
            <a:endParaRPr lang="ko-KR" altLang="en-US" sz="2000">
              <a:latin typeface="-윤명조240" charset="0"/>
              <a:ea typeface="-윤명조240" charset="0"/>
            </a:endParaRPr>
          </a:p>
        </p:txBody>
      </p:sp>
      <p:sp>
        <p:nvSpPr>
          <p:cNvPr id="15" name="도형 14"/>
          <p:cNvSpPr>
            <a:spLocks/>
          </p:cNvSpPr>
          <p:nvPr/>
        </p:nvSpPr>
        <p:spPr>
          <a:xfrm>
            <a:off x="3863340" y="4768215"/>
            <a:ext cx="301625" cy="220345"/>
          </a:xfrm>
          <a:prstGeom prst="rightArrow">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16" name="도형 15"/>
          <p:cNvSpPr>
            <a:spLocks/>
          </p:cNvSpPr>
          <p:nvPr/>
        </p:nvSpPr>
        <p:spPr>
          <a:xfrm>
            <a:off x="4324985" y="4549140"/>
            <a:ext cx="4480560" cy="668655"/>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뇌사상태에서도 </a:t>
            </a:r>
            <a:r>
              <a:rPr sz="2000" u="sng">
                <a:latin typeface="-윤명조240" charset="0"/>
                <a:ea typeface="-윤명조240" charset="0"/>
              </a:rPr>
              <a:t>얼마동안</a:t>
            </a:r>
            <a:r>
              <a:rPr sz="2000">
                <a:latin typeface="-윤명조240" charset="0"/>
                <a:ea typeface="-윤명조240" charset="0"/>
              </a:rPr>
              <a:t>은 호흡과 혈액순환을 인공적으로 유지할 수 있게 됨.</a:t>
            </a:r>
            <a:endParaRPr lang="ko-KR" altLang="en-US" sz="2000">
              <a:latin typeface="-윤명조240" charset="0"/>
              <a:ea typeface="-윤명조240" charset="0"/>
            </a:endParaRPr>
          </a:p>
        </p:txBody>
      </p:sp>
      <p:sp>
        <p:nvSpPr>
          <p:cNvPr id="17" name="도형 16"/>
          <p:cNvSpPr>
            <a:spLocks/>
          </p:cNvSpPr>
          <p:nvPr/>
        </p:nvSpPr>
        <p:spPr>
          <a:xfrm>
            <a:off x="9389110" y="4535170"/>
            <a:ext cx="2219960" cy="668655"/>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a:latin typeface="-윤명조240" charset="0"/>
                <a:ea typeface="-윤명조240" charset="0"/>
              </a:rPr>
              <a:t>장기이식 문제 대두</a:t>
            </a:r>
            <a:endParaRPr lang="ko-KR" altLang="en-US" sz="2000">
              <a:latin typeface="-윤명조240" charset="0"/>
              <a:ea typeface="-윤명조240" charset="0"/>
            </a:endParaRPr>
          </a:p>
        </p:txBody>
      </p:sp>
      <p:sp>
        <p:nvSpPr>
          <p:cNvPr id="18" name="텍스트 상자 17"/>
          <p:cNvSpPr txBox="1">
            <a:spLocks/>
          </p:cNvSpPr>
          <p:nvPr/>
        </p:nvSpPr>
        <p:spPr>
          <a:xfrm>
            <a:off x="513715" y="5763260"/>
            <a:ext cx="11119485" cy="616585"/>
          </a:xfrm>
          <a:prstGeom prst="rect">
            <a:avLst/>
          </a:prstGeom>
          <a:noFill/>
        </p:spPr>
        <p:txBody>
          <a:bodyPr vert="horz" wrap="square" lIns="0" tIns="0" rIns="0" bIns="0" numCol="1" anchor="t">
            <a:noAutofit/>
          </a:bodyPr>
          <a:lstStyle/>
          <a:p>
            <a:pPr marL="0" indent="0" algn="just" defTabSz="914400" eaLnBrk="1" latinLnBrk="1" hangingPunct="1">
              <a:lnSpc>
                <a:spcPct val="100000"/>
              </a:lnSpc>
              <a:spcBef>
                <a:spcPts val="0"/>
              </a:spcBef>
              <a:spcAft>
                <a:spcPts val="0"/>
              </a:spcAft>
              <a:buFontTx/>
              <a:buNone/>
            </a:pPr>
            <a:r>
              <a:rPr sz="2000">
                <a:latin typeface="-윤명조240" charset="0"/>
                <a:ea typeface="-윤명조240" charset="0"/>
              </a:rPr>
              <a:t>* 통상적으로 2주 가량의 시간이 최대 버틸 수 있는 한계치이고, 2주가 지난 후에는 어떤 식으로는 심정지로 이어진다고 함. (뇌가 사망한다는 것에 대한 댓가, 한계라고 볼 수 있음)</a:t>
            </a:r>
            <a:endParaRPr lang="ko-KR" altLang="en-US" sz="2000">
              <a:latin typeface="-윤명조240" charset="0"/>
              <a:ea typeface="-윤명조240" charset="0"/>
            </a:endParaRPr>
          </a:p>
        </p:txBody>
      </p:sp>
      <p:sp>
        <p:nvSpPr>
          <p:cNvPr id="19" name="도형 7"/>
          <p:cNvSpPr>
            <a:spLocks/>
          </p:cNvSpPr>
          <p:nvPr/>
        </p:nvSpPr>
        <p:spPr>
          <a:xfrm>
            <a:off x="7867650" y="3373120"/>
            <a:ext cx="301625" cy="220345"/>
          </a:xfrm>
          <a:prstGeom prst="rightArrow">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es(up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es(upRigh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es(upRigh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es(upRight))">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p:bldP spid="13" grpId="0"/>
      <p:bldP spid="14" grpId="0" animBg="1"/>
      <p:bldP spid="15" grpId="0" animBg="1"/>
      <p:bldP spid="16" grpId="0" animBg="1"/>
      <p:bldP spid="17" grpId="0" animBg="1"/>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9329" name="_x60872288"/>
          <p:cNvPicPr>
            <a:picLocks noChangeAspect="1" noChangeArrowheads="1"/>
          </p:cNvPicPr>
          <p:nvPr/>
        </p:nvPicPr>
        <p:blipFill>
          <a:blip r:embed="rId3" cstate="print"/>
          <a:srcRect l="32451" t="21555" r="17632" b="28893"/>
          <a:stretch>
            <a:fillRect/>
          </a:stretch>
        </p:blipFill>
        <p:spPr bwMode="auto">
          <a:xfrm>
            <a:off x="0" y="0"/>
            <a:ext cx="12192000" cy="6858000"/>
          </a:xfrm>
          <a:prstGeom prst="rect">
            <a:avLst/>
          </a:prstGeom>
          <a:noFill/>
        </p:spPr>
      </p:pic>
    </p:spTree>
    <p:extLst>
      <p:ext uri="{BB962C8B-B14F-4D97-AF65-F5344CB8AC3E}">
        <p14:creationId xmlns="" xmlns:p14="http://schemas.microsoft.com/office/powerpoint/2010/main" val="366220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056890" y="201295"/>
            <a:ext cx="6047740" cy="955040"/>
            <a:chOff x="3056890" y="201295"/>
            <a:chExt cx="6047740" cy="955040"/>
          </a:xfrm>
        </p:grpSpPr>
        <p:sp>
          <p:nvSpPr>
            <p:cNvPr id="2" name="텍스트 상자 1"/>
            <p:cNvSpPr txBox="1">
              <a:spLocks/>
            </p:cNvSpPr>
            <p:nvPr/>
          </p:nvSpPr>
          <p:spPr>
            <a:xfrm>
              <a:off x="3056890" y="201295"/>
              <a:ext cx="6048375" cy="34480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8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28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4600"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solidFill>
                    <a:schemeClr val="tx1"/>
                  </a:solidFill>
                  <a:latin typeface="-윤명조240" charset="0"/>
                  <a:ea typeface="-윤명조240" charset="0"/>
                </a:rPr>
                <a:t>-생명의료윤리의 문제-</a:t>
              </a:r>
              <a:endParaRPr lang="ko-KR" altLang="en-US" sz="2400">
                <a:solidFill>
                  <a:schemeClr val="tx1"/>
                </a:solidFill>
                <a:latin typeface="-윤명조240" charset="0"/>
                <a:ea typeface="-윤명조240" charset="0"/>
              </a:endParaRPr>
            </a:p>
          </p:txBody>
        </p:sp>
      </p:grpSp>
      <p:sp>
        <p:nvSpPr>
          <p:cNvPr id="6" name="텍스트 상자 5"/>
          <p:cNvSpPr txBox="1">
            <a:spLocks/>
          </p:cNvSpPr>
          <p:nvPr/>
        </p:nvSpPr>
        <p:spPr>
          <a:xfrm>
            <a:off x="493395" y="1335405"/>
            <a:ext cx="4573905" cy="370840"/>
          </a:xfrm>
          <a:prstGeom prst="rect">
            <a:avLst/>
          </a:prstGeom>
          <a:noFill/>
        </p:spPr>
        <p:txBody>
          <a:bodyPr vert="horz" wrap="square" lIns="0" tIns="0" rIns="0" bIns="0" numCol="1" anchor="t">
            <a:noAutofit/>
          </a:bodyPr>
          <a:lstStyle/>
          <a:p>
            <a:pPr marL="254000" indent="-254000" algn="l" defTabSz="914400" eaLnBrk="1" latinLnBrk="1" hangingPunct="1">
              <a:lnSpc>
                <a:spcPct val="100000"/>
              </a:lnSpc>
              <a:spcBef>
                <a:spcPts val="0"/>
              </a:spcBef>
              <a:spcAft>
                <a:spcPts val="0"/>
              </a:spcAft>
              <a:buFont typeface="Wingdings"/>
              <a:buChar char="§"/>
            </a:pPr>
            <a:r>
              <a:rPr sz="2200">
                <a:latin typeface="-윤명조240" charset="0"/>
                <a:ea typeface="-윤명조240" charset="0"/>
              </a:rPr>
              <a:t>뇌사의 판정기준</a:t>
            </a:r>
            <a:endParaRPr lang="ko-KR" altLang="en-US" sz="2200">
              <a:latin typeface="-윤명조240" charset="0"/>
              <a:ea typeface="-윤명조240" charset="0"/>
            </a:endParaRPr>
          </a:p>
        </p:txBody>
      </p:sp>
      <p:graphicFrame>
        <p:nvGraphicFramePr>
          <p:cNvPr id="7" name="표 6"/>
          <p:cNvGraphicFramePr>
            <a:graphicFrameLocks noGrp="1"/>
          </p:cNvGraphicFramePr>
          <p:nvPr/>
        </p:nvGraphicFramePr>
        <p:xfrm>
          <a:off x="528955" y="1831975"/>
          <a:ext cx="10460355" cy="2595880"/>
        </p:xfrm>
        <a:graphic>
          <a:graphicData uri="http://schemas.openxmlformats.org/drawingml/2006/table">
            <a:tbl>
              <a:tblPr firstRow="1" bandRow="1">
                <a:tableStyleId>{D7AC3CCA-C797-4891-BE02-D94E43425B78}</a:tableStyleId>
              </a:tblPr>
              <a:tblGrid>
                <a:gridCol w="10460355"/>
              </a:tblGrid>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dk1"/>
                          </a:solidFill>
                          <a:latin typeface="-윤명조240" charset="0"/>
                          <a:ea typeface="-윤명조240" charset="0"/>
                        </a:rPr>
                        <a:t>1. 외부자극에 전혀 반응이 없는 깊은 혼수상태</a:t>
                      </a:r>
                      <a:endParaRPr lang="ko-KR" altLang="en-US" sz="1800" b="0" i="0" kern="1200">
                        <a:solidFill>
                          <a:schemeClr val="dk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noFill/>
                  </a:tcPr>
                </a:tc>
              </a:tr>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2. 회복 불가능한 자가 호흡 소실</a:t>
                      </a:r>
                      <a:endParaRPr lang="ko-KR" altLang="en-US" sz="1800" b="0" i="0" kern="1200">
                        <a:solidFill>
                          <a:schemeClr val="bg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solidFill>
                      <a:schemeClr val="tx1">
                        <a:lumMod val="65000"/>
                        <a:lumOff val="35000"/>
                      </a:schemeClr>
                    </a:solidFill>
                  </a:tcPr>
                </a:tc>
              </a:tr>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dk1"/>
                          </a:solidFill>
                          <a:latin typeface="-윤명조240" charset="0"/>
                          <a:ea typeface="-윤명조240" charset="0"/>
                        </a:rPr>
                        <a:t>3. 양쪽 눈 동공의 확대와 고정(빛 반사 소실 증거)</a:t>
                      </a:r>
                      <a:endParaRPr lang="ko-KR" altLang="en-US" sz="1800" b="0" i="0" kern="1200">
                        <a:solidFill>
                          <a:schemeClr val="dk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noFill/>
                  </a:tcPr>
                </a:tc>
              </a:tr>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4. 뇌 반사의 완전 소실(무의식적인 반사의 소실)</a:t>
                      </a:r>
                      <a:endParaRPr lang="ko-KR" altLang="en-US" sz="1800" b="0" i="0" kern="1200">
                        <a:solidFill>
                          <a:schemeClr val="bg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solidFill>
                      <a:schemeClr val="tx1">
                        <a:lumMod val="65000"/>
                        <a:lumOff val="35000"/>
                      </a:schemeClr>
                    </a:solidFill>
                  </a:tcPr>
                </a:tc>
              </a:tr>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dk1"/>
                          </a:solidFill>
                          <a:latin typeface="-윤명조240" charset="0"/>
                          <a:ea typeface="-윤명조240" charset="0"/>
                        </a:rPr>
                        <a:t>5. 자발적인 운동이나 제뇌 강직, 제피질 강직에 의한 경련 등이 일어나지 않음</a:t>
                      </a:r>
                      <a:endParaRPr lang="ko-KR" altLang="en-US" sz="1800" b="0" i="0" kern="1200">
                        <a:solidFill>
                          <a:schemeClr val="dk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tcPr>
                </a:tc>
              </a:tr>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6. 무호흡 검사</a:t>
                      </a:r>
                      <a:endParaRPr lang="ko-KR" altLang="en-US" sz="1800" b="0" i="0" kern="1200">
                        <a:solidFill>
                          <a:schemeClr val="bg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solidFill>
                      <a:schemeClr val="tx1">
                        <a:lumMod val="65000"/>
                        <a:lumOff val="35000"/>
                      </a:schemeClr>
                    </a:solidFill>
                  </a:tcPr>
                </a:tc>
              </a:tr>
              <a:tr h="370840">
                <a:tc>
                  <a:txBody>
                    <a:bodyPr/>
                    <a:lstStyle/>
                    <a:p>
                      <a:pPr marL="0" indent="0" algn="l" defTabSz="914400" eaLnBrk="1" latinLnBrk="1" hangingPunct="1">
                        <a:lnSpc>
                          <a:spcPct val="100000"/>
                        </a:lnSpc>
                        <a:spcBef>
                          <a:spcPts val="0"/>
                        </a:spcBef>
                        <a:spcAft>
                          <a:spcPts val="0"/>
                        </a:spcAft>
                        <a:buFontTx/>
                        <a:buNone/>
                      </a:pPr>
                      <a:r>
                        <a:rPr sz="1800" b="0" i="0" kern="1200">
                          <a:solidFill>
                            <a:schemeClr val="dk1"/>
                          </a:solidFill>
                          <a:latin typeface="-윤명조240" charset="0"/>
                          <a:ea typeface="-윤명조240" charset="0"/>
                        </a:rPr>
                        <a:t>7. 뇌파검사</a:t>
                      </a:r>
                      <a:endParaRPr lang="ko-KR" altLang="en-US" sz="1800" b="0" i="0" kern="1200">
                        <a:solidFill>
                          <a:schemeClr val="dk1"/>
                        </a:solidFill>
                        <a:latin typeface="-윤명조240" charset="0"/>
                        <a:ea typeface="-윤명조240" charset="0"/>
                      </a:endParaRPr>
                    </a:p>
                  </a:txBody>
                  <a:tcPr marL="90170" marR="90170" marT="46990" marB="46990">
                    <a:lnL w="19050" cap="flat" cmpd="sng" algn="ctr">
                      <a:solidFill>
                        <a:srgbClr val="000000">
                          <a:alpha val="100000"/>
                        </a:srgbClr>
                      </a:solidFill>
                      <a:prstDash val="solid"/>
                      <a:round/>
                      <a:headEnd type="none" w="med" len="med"/>
                      <a:tailEnd type="none" w="med" len="med"/>
                    </a:lnL>
                    <a:lnR w="19050" cap="flat" cmpd="sng" algn="ctr">
                      <a:solidFill>
                        <a:srgbClr val="000000">
                          <a:alpha val="100000"/>
                        </a:srgbClr>
                      </a:solidFill>
                      <a:prstDash val="solid"/>
                      <a:round/>
                      <a:headEnd type="none" w="med" len="med"/>
                      <a:tailEnd type="none" w="med" len="med"/>
                    </a:lnR>
                    <a:lnT w="19050" cap="flat" cmpd="sng" algn="ctr">
                      <a:solidFill>
                        <a:srgbClr val="000000">
                          <a:alpha val="100000"/>
                        </a:srgbClr>
                      </a:solidFill>
                      <a:prstDash val="solid"/>
                      <a:round/>
                      <a:headEnd type="none" w="med" len="med"/>
                      <a:tailEnd type="none" w="med" len="med"/>
                    </a:lnT>
                    <a:lnB w="19050" cap="flat" cmpd="sng" algn="ctr">
                      <a:solidFill>
                        <a:srgbClr val="000000">
                          <a:alpha val="100000"/>
                        </a:srgbClr>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056890" y="201295"/>
            <a:ext cx="6048375" cy="955040"/>
            <a:chOff x="3056890" y="201295"/>
            <a:chExt cx="6048375" cy="955040"/>
          </a:xfrm>
        </p:grpSpPr>
        <p:sp>
          <p:nvSpPr>
            <p:cNvPr id="2" name="텍스트 상자 1"/>
            <p:cNvSpPr txBox="1">
              <a:spLocks/>
            </p:cNvSpPr>
            <p:nvPr/>
          </p:nvSpPr>
          <p:spPr>
            <a:xfrm>
              <a:off x="3056890" y="201295"/>
              <a:ext cx="6049010" cy="34544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800" spc="-150">
                  <a:solidFill>
                    <a:srgbClr val="FFC000"/>
                  </a:solidFill>
                  <a:effectLst>
                    <a:outerShdw blurRad="38100" dist="38100" dir="2700000" algn="ctr" rotWithShape="0">
                      <a:srgbClr val="000000">
                        <a:alpha val="41568"/>
                      </a:srgbClr>
                    </a:outerShdw>
                  </a:effectLst>
                  <a:latin typeface="-윤명조240" charset="0"/>
                  <a:ea typeface="-윤명조240" charset="0"/>
                </a:rPr>
                <a:t>의료사회복지실천상의 윤리적 갈등사례</a:t>
              </a:r>
              <a:endParaRPr lang="ko-KR" altLang="en-US" sz="28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523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solidFill>
                    <a:schemeClr val="tx1"/>
                  </a:solidFill>
                  <a:latin typeface="-윤명조240" charset="0"/>
                  <a:ea typeface="-윤명조240" charset="0"/>
                </a:rPr>
                <a:t>-생명의료윤리의 문제-</a:t>
              </a:r>
              <a:endParaRPr lang="ko-KR" altLang="en-US" sz="2400">
                <a:solidFill>
                  <a:schemeClr val="tx1"/>
                </a:solidFill>
                <a:latin typeface="-윤명조240" charset="0"/>
                <a:ea typeface="-윤명조240" charset="0"/>
              </a:endParaRPr>
            </a:p>
          </p:txBody>
        </p:sp>
      </p:grpSp>
      <p:sp>
        <p:nvSpPr>
          <p:cNvPr id="6" name="텍스트 상자 5"/>
          <p:cNvSpPr txBox="1">
            <a:spLocks/>
          </p:cNvSpPr>
          <p:nvPr/>
        </p:nvSpPr>
        <p:spPr>
          <a:xfrm>
            <a:off x="425450" y="1267460"/>
            <a:ext cx="4574540" cy="371475"/>
          </a:xfrm>
          <a:prstGeom prst="rect">
            <a:avLst/>
          </a:prstGeom>
          <a:noFill/>
        </p:spPr>
        <p:txBody>
          <a:bodyPr vert="horz" wrap="square" lIns="0" tIns="0" rIns="0" bIns="0" numCol="1" anchor="t">
            <a:noAutofit/>
          </a:bodyPr>
          <a:lstStyle/>
          <a:p>
            <a:pPr marL="254000" indent="-254000" algn="l" defTabSz="914400" eaLnBrk="1" latinLnBrk="1" hangingPunct="1">
              <a:lnSpc>
                <a:spcPct val="100000"/>
              </a:lnSpc>
              <a:spcBef>
                <a:spcPts val="0"/>
              </a:spcBef>
              <a:spcAft>
                <a:spcPts val="0"/>
              </a:spcAft>
              <a:buFont typeface="Wingdings"/>
              <a:buChar char="§"/>
            </a:pPr>
            <a:r>
              <a:rPr sz="2200">
                <a:latin typeface="-윤명조240" charset="0"/>
                <a:ea typeface="-윤명조240" charset="0"/>
              </a:rPr>
              <a:t>뇌사와 장기이식</a:t>
            </a:r>
            <a:endParaRPr lang="ko-KR" altLang="en-US" sz="2200">
              <a:latin typeface="-윤명조240" charset="0"/>
              <a:ea typeface="-윤명조240" charset="0"/>
            </a:endParaRPr>
          </a:p>
        </p:txBody>
      </p:sp>
      <p:sp>
        <p:nvSpPr>
          <p:cNvPr id="7" name="텍스트 상자 6"/>
          <p:cNvSpPr txBox="1">
            <a:spLocks/>
          </p:cNvSpPr>
          <p:nvPr/>
        </p:nvSpPr>
        <p:spPr>
          <a:xfrm>
            <a:off x="621030" y="2221865"/>
            <a:ext cx="11123295" cy="2954655"/>
          </a:xfrm>
          <a:prstGeom prst="rect">
            <a:avLst/>
          </a:prstGeom>
          <a:noFill/>
          <a:ln w="0" cap="flat" cmpd="sng">
            <a:solidFill>
              <a:schemeClr val="tx1">
                <a:alpha val="100000"/>
              </a:schemeClr>
            </a:solidFill>
            <a:prstDash val="solid"/>
          </a:ln>
        </p:spPr>
        <p:txBody>
          <a:bodyPr vert="horz" wrap="square" lIns="0" tIns="0" rIns="0" bIns="0" numCol="1" anchor="t">
            <a:noAutofit/>
          </a:bodyPr>
          <a:lstStyle/>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1. 이식을 통해 환자를 건강하게 되돌려 놓아 가정에서나 </a:t>
            </a:r>
            <a:r>
              <a:rPr sz="1800">
                <a:solidFill>
                  <a:srgbClr val="FF0000"/>
                </a:solidFill>
                <a:latin typeface="-윤명조240" charset="0"/>
                <a:ea typeface="-윤명조240" charset="0"/>
              </a:rPr>
              <a:t>사회에서 필요한 사람으로 남아 있을 수 있게 할 수 있음</a:t>
            </a:r>
            <a:r>
              <a:rPr sz="1800">
                <a:latin typeface="-윤명조240" charset="0"/>
                <a:ea typeface="-윤명조240" charset="0"/>
              </a:rPr>
              <a:t>.</a:t>
            </a:r>
            <a:endParaRPr lang="ko-KR" altLang="en-US" sz="1800">
              <a:latin typeface="-윤명조240" charset="0"/>
              <a:ea typeface="-윤명조240" charset="0"/>
            </a:endParaRPr>
          </a:p>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2.  </a:t>
            </a:r>
            <a:r>
              <a:rPr sz="1800">
                <a:solidFill>
                  <a:srgbClr val="FF0000"/>
                </a:solidFill>
                <a:latin typeface="-윤명조240" charset="0"/>
                <a:ea typeface="-윤명조240" charset="0"/>
              </a:rPr>
              <a:t>만성병 환자들에게 장기이식은 마지막 희망</a:t>
            </a:r>
            <a:r>
              <a:rPr sz="1800">
                <a:latin typeface="-윤명조240" charset="0"/>
                <a:ea typeface="-윤명조240" charset="0"/>
              </a:rPr>
              <a:t>임. </a:t>
            </a:r>
            <a:endParaRPr lang="ko-KR" altLang="en-US" sz="1800">
              <a:latin typeface="-윤명조240" charset="0"/>
              <a:ea typeface="-윤명조240" charset="0"/>
            </a:endParaRPr>
          </a:p>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    (장기이식을 통해 죽어가는 많은 사람들을 살릴 수 있음-</a:t>
            </a:r>
            <a:r>
              <a:rPr sz="1800">
                <a:solidFill>
                  <a:schemeClr val="tx1"/>
                </a:solidFill>
                <a:latin typeface="-윤명조240" charset="0"/>
                <a:ea typeface="-윤명조240" charset="0"/>
              </a:rPr>
              <a:t>다수의 행복권을 추구할 수 있는 기회</a:t>
            </a:r>
            <a:r>
              <a:rPr sz="2000">
                <a:solidFill>
                  <a:schemeClr val="tx1"/>
                </a:solidFill>
                <a:latin typeface="-윤명조240" charset="0"/>
                <a:ea typeface="-윤명조240" charset="0"/>
              </a:rPr>
              <a:t>)</a:t>
            </a:r>
            <a:endParaRPr lang="ko-KR" altLang="en-US" sz="2000">
              <a:solidFill>
                <a:schemeClr val="tx1"/>
              </a:solidFill>
              <a:latin typeface="-윤명조240" charset="0"/>
              <a:ea typeface="-윤명조240" charset="0"/>
            </a:endParaRPr>
          </a:p>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3. 경제적으로도 효율적임. </a:t>
            </a:r>
            <a:endParaRPr lang="ko-KR" altLang="en-US" sz="1800">
              <a:latin typeface="-윤명조240" charset="0"/>
              <a:ea typeface="-윤명조240" charset="0"/>
            </a:endParaRPr>
          </a:p>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   (만성병 치료에 들어가는 의료비 지출을 감소시킬 수 있으며 경제 소비자를 생산자로 전환시킬수도 있기 때문)</a:t>
            </a:r>
            <a:endParaRPr lang="ko-KR" altLang="en-US" sz="1800">
              <a:latin typeface="-윤명조240" charset="0"/>
              <a:ea typeface="-윤명조240" charset="0"/>
            </a:endParaRPr>
          </a:p>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4. 뇌사자는 살아있는 사람만큼이나 신선한 장기를 가지고 있는 죽어가는 사람이기에 그 장기가 매우 간절.</a:t>
            </a:r>
            <a:endParaRPr lang="ko-KR" altLang="en-US" sz="1800">
              <a:latin typeface="-윤명조240" charset="0"/>
              <a:ea typeface="-윤명조240" charset="0"/>
            </a:endParaRPr>
          </a:p>
          <a:p>
            <a:pPr marL="179705" indent="0" algn="l" defTabSz="914400" eaLnBrk="1" latinLnBrk="1" hangingPunct="1">
              <a:lnSpc>
                <a:spcPct val="150000"/>
              </a:lnSpc>
              <a:spcBef>
                <a:spcPts val="0"/>
              </a:spcBef>
              <a:spcAft>
                <a:spcPts val="0"/>
              </a:spcAft>
              <a:buFontTx/>
              <a:buNone/>
              <a:tabLst>
                <a:tab pos="5939790" algn="l"/>
              </a:tabLst>
            </a:pPr>
            <a:r>
              <a:rPr sz="1800">
                <a:latin typeface="-윤명조240" charset="0"/>
                <a:ea typeface="-윤명조240" charset="0"/>
              </a:rPr>
              <a:t>5. 현재 심장, 간, 폐, 췌장이식은 뇌사자에게서만 확보할 수 있는 유일한 장기임.</a:t>
            </a:r>
            <a:endParaRPr lang="ko-KR" altLang="en-US" sz="1800">
              <a:latin typeface="-윤명조240" charset="0"/>
              <a:ea typeface="-윤명조240" charset="0"/>
            </a:endParaRPr>
          </a:p>
        </p:txBody>
      </p:sp>
      <p:sp>
        <p:nvSpPr>
          <p:cNvPr id="8" name="텍스트 상자 7"/>
          <p:cNvSpPr txBox="1">
            <a:spLocks/>
          </p:cNvSpPr>
          <p:nvPr/>
        </p:nvSpPr>
        <p:spPr>
          <a:xfrm>
            <a:off x="559435" y="1737995"/>
            <a:ext cx="3551555" cy="37020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1800">
                <a:latin typeface="-윤명조240" charset="0"/>
                <a:ea typeface="-윤명조240" charset="0"/>
              </a:rPr>
              <a:t>[뇌사자의 장기 이식 필요성/찬성론]</a:t>
            </a:r>
            <a:endParaRPr lang="ko-KR" altLang="en-US" sz="1800">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l="14027" t="36219" r="50553" b="57875"/>
          <a:stretch>
            <a:fillRect/>
          </a:stretch>
        </p:blipFill>
        <p:spPr>
          <a:xfrm>
            <a:off x="2128520" y="488315"/>
            <a:ext cx="7786370" cy="742315"/>
          </a:xfrm>
          <a:prstGeom prst="rect">
            <a:avLst/>
          </a:prstGeom>
          <a:noFill/>
        </p:spPr>
      </p:pic>
      <p:pic>
        <p:nvPicPr>
          <p:cNvPr id="3" name="그림 2"/>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l="10153" t="25391" r="42252" b="67719"/>
          <a:stretch>
            <a:fillRect/>
          </a:stretch>
        </p:blipFill>
        <p:spPr>
          <a:xfrm>
            <a:off x="921385" y="1438910"/>
            <a:ext cx="10006965" cy="828675"/>
          </a:xfrm>
          <a:prstGeom prst="rect">
            <a:avLst/>
          </a:prstGeom>
          <a:noFill/>
        </p:spPr>
      </p:pic>
      <p:pic>
        <p:nvPicPr>
          <p:cNvPr id="4" name="그림 3"/>
          <p:cNvPicPr>
            <a:picLocks noChangeAspect="1"/>
          </p:cNvPicPr>
          <p:nvPr/>
        </p:nvPicPr>
        <p:blipFill rotWithShape="1">
          <a:blip r:embed="rId5" cstate="print">
            <a:extLst>
              <a:ext uri="{28A0092B-C50C-407E-A947-70E740481C1C}">
                <a14:useLocalDpi xmlns="" xmlns:p14="http://schemas.microsoft.com/office/powerpoint/2010/main" xmlns:a14="http://schemas.microsoft.com/office/drawing/2010/main"/>
              </a:ext>
            </a:extLst>
          </a:blip>
          <a:srcRect l="11813" t="39172" r="27862" b="53937"/>
          <a:stretch>
            <a:fillRect/>
          </a:stretch>
        </p:blipFill>
        <p:spPr>
          <a:xfrm>
            <a:off x="250190" y="2672080"/>
            <a:ext cx="11695430" cy="828675"/>
          </a:xfrm>
          <a:prstGeom prst="rect">
            <a:avLst/>
          </a:prstGeom>
          <a:noFill/>
        </p:spPr>
      </p:pic>
      <p:pic>
        <p:nvPicPr>
          <p:cNvPr id="6" name="그림 5"/>
          <p:cNvPicPr>
            <a:picLocks noChangeAspect="1"/>
          </p:cNvPicPr>
          <p:nvPr/>
        </p:nvPicPr>
        <p:blipFill rotWithShape="1">
          <a:blip r:embed="rId6" cstate="print">
            <a:extLst>
              <a:ext uri="{28A0092B-C50C-407E-A947-70E740481C1C}">
                <a14:useLocalDpi xmlns="" xmlns:p14="http://schemas.microsoft.com/office/powerpoint/2010/main" xmlns:a14="http://schemas.microsoft.com/office/drawing/2010/main"/>
              </a:ext>
            </a:extLst>
          </a:blip>
          <a:srcRect l="11259" t="45078" r="43912" b="50000"/>
          <a:stretch>
            <a:fillRect/>
          </a:stretch>
        </p:blipFill>
        <p:spPr>
          <a:xfrm>
            <a:off x="612140" y="5241925"/>
            <a:ext cx="11333480" cy="749300"/>
          </a:xfrm>
          <a:prstGeom prst="rect">
            <a:avLst/>
          </a:prstGeom>
          <a:noFill/>
        </p:spPr>
      </p:pic>
      <p:pic>
        <p:nvPicPr>
          <p:cNvPr id="7" name="그림 6"/>
          <p:cNvPicPr>
            <a:picLocks noChangeAspect="1"/>
          </p:cNvPicPr>
          <p:nvPr/>
        </p:nvPicPr>
        <p:blipFill rotWithShape="1">
          <a:blip r:embed="rId7" cstate="print">
            <a:extLst>
              <a:ext uri="{28A0092B-C50C-407E-A947-70E740481C1C}">
                <a14:useLocalDpi xmlns="" xmlns:p14="http://schemas.microsoft.com/office/powerpoint/2010/main" xmlns:a14="http://schemas.microsoft.com/office/drawing/2010/main"/>
              </a:ext>
            </a:extLst>
          </a:blip>
          <a:srcRect l="12367" t="46063" r="49446" b="45078"/>
          <a:stretch>
            <a:fillRect/>
          </a:stretch>
        </p:blipFill>
        <p:spPr>
          <a:xfrm>
            <a:off x="1150620" y="3929380"/>
            <a:ext cx="10082530" cy="11588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4" grpId="2" animBg="1"/>
      <p:bldP spid="6" grpId="5" animBg="1"/>
      <p:bldP spid="7" grpId="4"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pic>
        <p:nvPicPr>
          <p:cNvPr id="7" name="그림 6"/>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13970" y="0"/>
            <a:ext cx="3642995" cy="6891020"/>
          </a:xfrm>
          <a:prstGeom prst="rect">
            <a:avLst/>
          </a:prstGeom>
          <a:noFill/>
        </p:spPr>
      </p:pic>
      <p:pic>
        <p:nvPicPr>
          <p:cNvPr id="8" name="그림 7"/>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l="12364" t="41147" r="44461" b="48057"/>
          <a:stretch>
            <a:fillRect/>
          </a:stretch>
        </p:blipFill>
        <p:spPr>
          <a:xfrm>
            <a:off x="3633470" y="-3810"/>
            <a:ext cx="8543925" cy="941705"/>
          </a:xfrm>
          <a:prstGeom prst="rect">
            <a:avLst/>
          </a:prstGeom>
          <a:noFill/>
        </p:spPr>
      </p:pic>
      <p:pic>
        <p:nvPicPr>
          <p:cNvPr id="9" name="그림 8"/>
          <p:cNvPicPr>
            <a:picLocks noChangeAspect="1"/>
          </p:cNvPicPr>
          <p:nvPr/>
        </p:nvPicPr>
        <p:blipFill rotWithShape="1">
          <a:blip r:embed="rId5" cstate="print">
            <a:extLst>
              <a:ext uri="{28A0092B-C50C-407E-A947-70E740481C1C}">
                <a14:useLocalDpi xmlns="" xmlns:p14="http://schemas.microsoft.com/office/powerpoint/2010/main" xmlns:a14="http://schemas.microsoft.com/office/drawing/2010/main"/>
              </a:ext>
            </a:extLst>
          </a:blip>
          <a:srcRect l="5772" t="5702" r="18435" b="14593"/>
          <a:stretch>
            <a:fillRect/>
          </a:stretch>
        </p:blipFill>
        <p:spPr>
          <a:xfrm>
            <a:off x="3635375" y="904875"/>
            <a:ext cx="8542020" cy="59702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056890" y="201295"/>
            <a:ext cx="6048375" cy="955040"/>
            <a:chOff x="3056890" y="201295"/>
            <a:chExt cx="6048375" cy="955040"/>
          </a:xfrm>
        </p:grpSpPr>
        <p:sp>
          <p:nvSpPr>
            <p:cNvPr id="2" name="텍스트 상자 1"/>
            <p:cNvSpPr txBox="1">
              <a:spLocks/>
            </p:cNvSpPr>
            <p:nvPr/>
          </p:nvSpPr>
          <p:spPr>
            <a:xfrm>
              <a:off x="3056890" y="201295"/>
              <a:ext cx="6049010" cy="34544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800" spc="-150">
                  <a:solidFill>
                    <a:srgbClr val="FFC000"/>
                  </a:solidFill>
                  <a:effectLst>
                    <a:outerShdw blurRad="38100" dist="38100" dir="2700000" algn="ctr" rotWithShape="0">
                      <a:srgbClr val="000000">
                        <a:alpha val="41568"/>
                      </a:srgbClr>
                    </a:outerShdw>
                  </a:effectLst>
                  <a:latin typeface="-윤명조240" charset="0"/>
                  <a:ea typeface="-윤명조240" charset="0"/>
                </a:rPr>
                <a:t>의료사회복지실천상의 윤리적 갈등사례</a:t>
              </a:r>
              <a:endParaRPr lang="ko-KR" altLang="en-US" sz="28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523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solidFill>
                    <a:schemeClr val="tx1"/>
                  </a:solidFill>
                  <a:latin typeface="-윤명조240" charset="0"/>
                  <a:ea typeface="-윤명조240" charset="0"/>
                </a:rPr>
                <a:t>-생명의료윤리의 문제-</a:t>
              </a:r>
              <a:endParaRPr lang="ko-KR" altLang="en-US" sz="2400">
                <a:solidFill>
                  <a:schemeClr val="tx1"/>
                </a:solidFill>
                <a:latin typeface="-윤명조240" charset="0"/>
                <a:ea typeface="-윤명조240" charset="0"/>
              </a:endParaRPr>
            </a:p>
          </p:txBody>
        </p:sp>
      </p:grpSp>
      <p:sp>
        <p:nvSpPr>
          <p:cNvPr id="6" name="텍스트 상자 5"/>
          <p:cNvSpPr txBox="1">
            <a:spLocks/>
          </p:cNvSpPr>
          <p:nvPr/>
        </p:nvSpPr>
        <p:spPr>
          <a:xfrm>
            <a:off x="425450" y="1267460"/>
            <a:ext cx="4574540" cy="371475"/>
          </a:xfrm>
          <a:prstGeom prst="rect">
            <a:avLst/>
          </a:prstGeom>
          <a:noFill/>
        </p:spPr>
        <p:txBody>
          <a:bodyPr vert="horz" wrap="square" lIns="0" tIns="0" rIns="0" bIns="0" numCol="1" anchor="t">
            <a:noAutofit/>
          </a:bodyPr>
          <a:lstStyle/>
          <a:p>
            <a:pPr marL="254000" indent="-254000" algn="l" defTabSz="914400" eaLnBrk="1" latinLnBrk="1" hangingPunct="1">
              <a:lnSpc>
                <a:spcPct val="100000"/>
              </a:lnSpc>
              <a:spcBef>
                <a:spcPts val="0"/>
              </a:spcBef>
              <a:spcAft>
                <a:spcPts val="0"/>
              </a:spcAft>
              <a:buFont typeface="Wingdings"/>
              <a:buChar char="§"/>
            </a:pPr>
            <a:r>
              <a:rPr sz="2200">
                <a:latin typeface="-윤명조240" charset="0"/>
                <a:ea typeface="-윤명조240" charset="0"/>
              </a:rPr>
              <a:t>뇌사와 장기이식</a:t>
            </a:r>
            <a:endParaRPr lang="ko-KR" altLang="en-US" sz="2200">
              <a:latin typeface="-윤명조240" charset="0"/>
              <a:ea typeface="-윤명조240" charset="0"/>
            </a:endParaRPr>
          </a:p>
        </p:txBody>
      </p:sp>
      <p:sp>
        <p:nvSpPr>
          <p:cNvPr id="7" name="텍스트 상자 6"/>
          <p:cNvSpPr txBox="1">
            <a:spLocks/>
          </p:cNvSpPr>
          <p:nvPr/>
        </p:nvSpPr>
        <p:spPr>
          <a:xfrm>
            <a:off x="587375" y="1704975"/>
            <a:ext cx="3632200" cy="508635"/>
          </a:xfrm>
          <a:prstGeom prst="rect">
            <a:avLst/>
          </a:prstGeom>
          <a:noFill/>
          <a:ln w="0">
            <a:noFill/>
            <a:prstDash/>
          </a:ln>
        </p:spPr>
        <p:txBody>
          <a:bodyPr vert="horz" wrap="square" lIns="89535" tIns="46355" rIns="89535" bIns="46355" numCol="1" anchor="t">
            <a:spAutoFit/>
          </a:bodyPr>
          <a:lstStyle/>
          <a:p>
            <a:pPr marL="0" indent="0" algn="just" defTabSz="914400" eaLnBrk="1" latinLnBrk="1" hangingPunct="1">
              <a:lnSpc>
                <a:spcPct val="150000"/>
              </a:lnSpc>
              <a:spcBef>
                <a:spcPts val="0"/>
              </a:spcBef>
              <a:spcAft>
                <a:spcPts val="0"/>
              </a:spcAft>
              <a:buFontTx/>
              <a:buNone/>
            </a:pPr>
            <a:r>
              <a:rPr sz="1800">
                <a:latin typeface="-윤명조240" charset="0"/>
                <a:ea typeface="-윤명조240" charset="0"/>
              </a:rPr>
              <a:t>[뇌사자의 장기 이식 문제점/반대론]</a:t>
            </a:r>
            <a:endParaRPr lang="ko-KR" altLang="en-US" sz="1800">
              <a:latin typeface="-윤명조240" charset="0"/>
              <a:ea typeface="-윤명조240" charset="0"/>
            </a:endParaRPr>
          </a:p>
        </p:txBody>
      </p:sp>
      <p:sp>
        <p:nvSpPr>
          <p:cNvPr id="8" name="텍스트 상자 7"/>
          <p:cNvSpPr txBox="1">
            <a:spLocks/>
          </p:cNvSpPr>
          <p:nvPr/>
        </p:nvSpPr>
        <p:spPr>
          <a:xfrm>
            <a:off x="648970" y="2338070"/>
            <a:ext cx="11068685" cy="2493010"/>
          </a:xfrm>
          <a:prstGeom prst="rect">
            <a:avLst/>
          </a:prstGeom>
          <a:noFill/>
          <a:ln w="0" cap="flat" cmpd="sng">
            <a:solidFill>
              <a:schemeClr val="tx1">
                <a:alpha val="100000"/>
              </a:schemeClr>
            </a:solidFill>
            <a:prstDash val="solid"/>
          </a:ln>
        </p:spPr>
        <p:txBody>
          <a:bodyPr vert="horz" wrap="square" lIns="0" tIns="0" rIns="0" bIns="0" numCol="1" anchor="t">
            <a:noAutofit/>
          </a:bodyPr>
          <a:lstStyle/>
          <a:p>
            <a:pPr marL="179705" indent="0" algn="just" defTabSz="914400" eaLnBrk="1" latinLnBrk="1" hangingPunct="1">
              <a:lnSpc>
                <a:spcPct val="150000"/>
              </a:lnSpc>
              <a:spcBef>
                <a:spcPts val="0"/>
              </a:spcBef>
              <a:spcAft>
                <a:spcPts val="0"/>
              </a:spcAft>
              <a:buFontTx/>
              <a:buNone/>
              <a:tabLst>
                <a:tab pos="10890250" algn="l"/>
              </a:tabLst>
            </a:pPr>
            <a:r>
              <a:rPr sz="1800">
                <a:latin typeface="-윤명조240" charset="0"/>
                <a:ea typeface="-윤명조240" charset="0"/>
              </a:rPr>
              <a:t>1. 뇌사자로부터 장기를 적출하려면 뇌의 죽음을 완전한 “사망”이라고 인정해야 할 것임. 그렇지 않는 한, 아직 살아있는 사람의 장기를 적출하여 다른 사람을 살린다는 것은 어불성설.</a:t>
            </a:r>
            <a:endParaRPr lang="ko-KR" altLang="en-US" sz="1800">
              <a:latin typeface="-윤명조240" charset="0"/>
              <a:ea typeface="-윤명조240" charset="0"/>
            </a:endParaRPr>
          </a:p>
          <a:p>
            <a:pPr marL="179705" indent="0" algn="just" defTabSz="914400" eaLnBrk="1" latinLnBrk="1" hangingPunct="1">
              <a:lnSpc>
                <a:spcPct val="150000"/>
              </a:lnSpc>
              <a:spcBef>
                <a:spcPts val="0"/>
              </a:spcBef>
              <a:spcAft>
                <a:spcPts val="0"/>
              </a:spcAft>
              <a:buFontTx/>
              <a:buNone/>
            </a:pPr>
            <a:r>
              <a:rPr sz="1800">
                <a:latin typeface="-윤명조240" charset="0"/>
                <a:ea typeface="-윤명조240" charset="0"/>
              </a:rPr>
              <a:t>2. 인간의 죽음은 단순히 개인의 죽음이 아닌 종교적, 사회적, 철학적으로 합의 된 죽음이어야 함. </a:t>
            </a:r>
            <a:endParaRPr lang="ko-KR" altLang="en-US" sz="1800">
              <a:latin typeface="-윤명조240" charset="0"/>
              <a:ea typeface="-윤명조240" charset="0"/>
            </a:endParaRPr>
          </a:p>
          <a:p>
            <a:pPr marL="179705" indent="0" algn="just" defTabSz="914400" eaLnBrk="1" latinLnBrk="1" hangingPunct="1">
              <a:lnSpc>
                <a:spcPct val="150000"/>
              </a:lnSpc>
              <a:spcBef>
                <a:spcPts val="0"/>
              </a:spcBef>
              <a:spcAft>
                <a:spcPts val="0"/>
              </a:spcAft>
              <a:buFontTx/>
              <a:buNone/>
            </a:pPr>
            <a:r>
              <a:rPr sz="1800">
                <a:latin typeface="-윤명조240" charset="0"/>
                <a:ea typeface="-윤명조240" charset="0"/>
              </a:rPr>
              <a:t>따라서 임의로 아직 숨은 쉬는 사람에게 “죽음을 강요”하는 것은 옳지 못함.</a:t>
            </a:r>
            <a:endParaRPr lang="ko-KR" altLang="en-US" sz="1800">
              <a:latin typeface="-윤명조240" charset="0"/>
              <a:ea typeface="-윤명조240" charset="0"/>
            </a:endParaRPr>
          </a:p>
          <a:p>
            <a:pPr marL="179705" indent="0" algn="just" defTabSz="914400" eaLnBrk="1" latinLnBrk="1" hangingPunct="1">
              <a:lnSpc>
                <a:spcPct val="150000"/>
              </a:lnSpc>
              <a:spcBef>
                <a:spcPts val="0"/>
              </a:spcBef>
              <a:spcAft>
                <a:spcPts val="0"/>
              </a:spcAft>
              <a:buFontTx/>
              <a:buNone/>
            </a:pPr>
            <a:r>
              <a:rPr sz="1800">
                <a:latin typeface="-윤명조240" charset="0"/>
                <a:ea typeface="-윤명조240" charset="0"/>
              </a:rPr>
              <a:t>3. 가족들과 온전한 합의가 이루어지기 어려움.</a:t>
            </a:r>
            <a:endParaRPr lang="ko-KR" altLang="en-US" sz="1800">
              <a:latin typeface="-윤명조240" charset="0"/>
              <a:ea typeface="-윤명조240" charset="0"/>
            </a:endParaRPr>
          </a:p>
          <a:p>
            <a:pPr marL="179705" indent="0" algn="just" defTabSz="914400" eaLnBrk="1" latinLnBrk="1" hangingPunct="1">
              <a:lnSpc>
                <a:spcPct val="150000"/>
              </a:lnSpc>
              <a:spcBef>
                <a:spcPts val="0"/>
              </a:spcBef>
              <a:spcAft>
                <a:spcPts val="0"/>
              </a:spcAft>
              <a:buFontTx/>
              <a:buNone/>
            </a:pPr>
            <a:r>
              <a:rPr sz="1800">
                <a:latin typeface="-윤명조240" charset="0"/>
                <a:ea typeface="-윤명조240" charset="0"/>
              </a:rPr>
              <a:t>4. 장기기증자의 금전적 보상문제 때문에, 범죄(장기매매)로 악용될 가능성이 매우 높음.</a:t>
            </a:r>
            <a:endParaRPr lang="ko-KR" altLang="en-US" sz="1800">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056890" y="201295"/>
            <a:ext cx="6047740" cy="955040"/>
            <a:chOff x="3056890" y="201295"/>
            <a:chExt cx="6047740" cy="955040"/>
          </a:xfrm>
        </p:grpSpPr>
        <p:sp>
          <p:nvSpPr>
            <p:cNvPr id="2" name="텍스트 상자 1"/>
            <p:cNvSpPr txBox="1">
              <a:spLocks/>
            </p:cNvSpPr>
            <p:nvPr/>
          </p:nvSpPr>
          <p:spPr>
            <a:xfrm>
              <a:off x="3056890" y="201295"/>
              <a:ext cx="6048375" cy="34480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8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28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4600"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solidFill>
                    <a:schemeClr val="tx1"/>
                  </a:solidFill>
                  <a:latin typeface="-윤명조240" charset="0"/>
                  <a:ea typeface="-윤명조240" charset="0"/>
                </a:rPr>
                <a:t>-생명의료윤리의 문제-</a:t>
              </a:r>
              <a:endParaRPr lang="ko-KR" altLang="en-US" sz="2400">
                <a:solidFill>
                  <a:schemeClr val="tx1"/>
                </a:solidFill>
                <a:latin typeface="-윤명조240" charset="0"/>
                <a:ea typeface="-윤명조240" charset="0"/>
              </a:endParaRPr>
            </a:p>
          </p:txBody>
        </p:sp>
      </p:grpSp>
      <p:graphicFrame>
        <p:nvGraphicFramePr>
          <p:cNvPr id="9" name="표 8"/>
          <p:cNvGraphicFramePr>
            <a:graphicFrameLocks noGrp="1"/>
          </p:cNvGraphicFramePr>
          <p:nvPr/>
        </p:nvGraphicFramePr>
        <p:xfrm>
          <a:off x="996950" y="1864360"/>
          <a:ext cx="10024110" cy="4367530"/>
        </p:xfrm>
        <a:graphic>
          <a:graphicData uri="http://schemas.openxmlformats.org/drawingml/2006/table">
            <a:tbl>
              <a:tblPr firstRow="1" bandRow="1">
                <a:tableStyleId>{5940675A-B579-460E-94D1-54222C63F5DA}</a:tableStyleId>
              </a:tblPr>
              <a:tblGrid>
                <a:gridCol w="2486660"/>
                <a:gridCol w="3782695"/>
                <a:gridCol w="3754755"/>
              </a:tblGrid>
              <a:tr h="44386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종류</a:t>
                      </a:r>
                      <a:endParaRPr lang="ko-KR" altLang="en-US" sz="1800" b="0" i="0" kern="1200">
                        <a:solidFill>
                          <a:schemeClr val="bg1"/>
                        </a:solidFill>
                        <a:latin typeface="-윤명조240" charset="0"/>
                        <a:ea typeface="-윤명조240" charset="0"/>
                      </a:endParaRPr>
                    </a:p>
                  </a:txBody>
                  <a:tcPr marL="90170" marR="90170" marT="46990" marB="46990">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식물인간</a:t>
                      </a:r>
                      <a:endParaRPr lang="ko-KR" altLang="en-US" sz="1800" b="0" i="0" kern="1200">
                        <a:solidFill>
                          <a:schemeClr val="bg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뇌사상태</a:t>
                      </a:r>
                      <a:endParaRPr lang="ko-KR" altLang="en-US" sz="1800" b="0" i="0" kern="1200">
                        <a:solidFill>
                          <a:schemeClr val="bg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r>
              <a:tr h="44386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손상부위</a:t>
                      </a:r>
                      <a:endParaRPr lang="ko-KR" altLang="en-US" sz="1800" b="0" i="0" kern="1200">
                        <a:solidFill>
                          <a:schemeClr val="bg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대뇌</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뇌간을 포함한 뇌전체</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r h="79692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기능장애</a:t>
                      </a:r>
                      <a:endParaRPr lang="ko-KR" altLang="en-US" sz="1800" b="0" i="0" kern="1200">
                        <a:solidFill>
                          <a:schemeClr val="bg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기억, 사고, 운동, 감각</a:t>
                      </a:r>
                      <a:endParaRPr lang="ko-KR" altLang="en-US" sz="1800" b="0" i="0" kern="12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(무의식 상태)</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심장박동 외의 모든 기능 정지 (심한 혼수상태)</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r h="83375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운동능력</a:t>
                      </a:r>
                      <a:endParaRPr lang="ko-KR" altLang="en-US" sz="1800" b="0" i="0" kern="1200">
                        <a:solidFill>
                          <a:schemeClr val="bg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손발을 조금은 움직일 수 있으나 옯겨다닐 수는 없다.</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어떠한 강자극에도 전혀 움직일 수 없다.</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r h="44386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호흡</a:t>
                      </a:r>
                      <a:endParaRPr lang="ko-KR" altLang="en-US" sz="1800" b="0" i="0" kern="1200">
                        <a:solidFill>
                          <a:schemeClr val="bg1"/>
                        </a:solidFill>
                        <a:latin typeface="-윤명조240" charset="0"/>
                        <a:ea typeface="-윤명조240" charset="0"/>
                      </a:endParaRPr>
                    </a:p>
                  </a:txBody>
                  <a:tcPr marL="90170" marR="90170" marT="46990" marB="46990">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가능</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불가능</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r h="48069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소화, 순환, 혈압조절</a:t>
                      </a:r>
                      <a:endParaRPr lang="ko-KR" altLang="en-US" sz="1800" b="0" i="0" kern="1200">
                        <a:solidFill>
                          <a:schemeClr val="bg1"/>
                        </a:solidFill>
                        <a:latin typeface="-윤명조240" charset="0"/>
                        <a:ea typeface="-윤명조240" charset="0"/>
                      </a:endParaRPr>
                    </a:p>
                  </a:txBody>
                  <a:tcPr marL="90170" marR="90170" marT="46990" marB="46990">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가능</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불가능</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r h="48069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예후</a:t>
                      </a:r>
                      <a:endParaRPr lang="ko-KR" altLang="en-US" sz="1800" b="0" i="0" kern="1200">
                        <a:solidFill>
                          <a:schemeClr val="bg1"/>
                        </a:solidFill>
                        <a:latin typeface="-윤명조240" charset="0"/>
                        <a:ea typeface="-윤명조240" charset="0"/>
                      </a:endParaRPr>
                    </a:p>
                  </a:txBody>
                  <a:tcPr marL="90170" marR="90170" marT="46990" marB="46990">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수개월, 수년생존, 사망혹음 회복</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반드시 사망</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r h="44386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비고</a:t>
                      </a:r>
                      <a:endParaRPr lang="ko-KR" altLang="en-US" sz="1800" b="0" i="0" kern="1200">
                        <a:solidFill>
                          <a:schemeClr val="bg1"/>
                        </a:solidFill>
                        <a:latin typeface="-윤명조240" charset="0"/>
                        <a:ea typeface="-윤명조240" charset="0"/>
                      </a:endParaRPr>
                    </a:p>
                  </a:txBody>
                  <a:tcPr marL="90170" marR="90170" marT="46990" marB="46990">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solidFill>
                      <a:srgbClr val="595959"/>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장기기증 대상X</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장기기증 대상ㅇ</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lnR w="28575" cap="flat" cmpd="sng" algn="ctr">
                      <a:solidFill>
                        <a:srgbClr val="000000">
                          <a:alpha val="100000"/>
                        </a:srgbClr>
                      </a:solidFill>
                      <a:prstDash val="solid"/>
                      <a:round/>
                      <a:headEnd type="none" w="med" len="med"/>
                      <a:tailEnd type="none" w="med" len="med"/>
                    </a:lnR>
                    <a:lnT w="28575" cap="flat" cmpd="sng" algn="ctr">
                      <a:solidFill>
                        <a:srgbClr val="000000">
                          <a:alpha val="100000"/>
                        </a:srgbClr>
                      </a:solidFill>
                      <a:prstDash val="solid"/>
                      <a:round/>
                      <a:headEnd type="none" w="med" len="med"/>
                      <a:tailEnd type="none" w="med" len="med"/>
                    </a:lnT>
                    <a:lnB w="28575" cap="flat" cmpd="sng" algn="ctr">
                      <a:solidFill>
                        <a:srgbClr val="000000">
                          <a:alpha val="100000"/>
                        </a:srgbClr>
                      </a:solidFill>
                      <a:prstDash val="solid"/>
                      <a:round/>
                      <a:headEnd type="none" w="med" len="med"/>
                      <a:tailEnd type="none" w="med" len="med"/>
                    </a:lnB>
                  </a:tcPr>
                </a:tc>
              </a:tr>
            </a:tbl>
          </a:graphicData>
        </a:graphic>
      </p:graphicFrame>
      <p:sp>
        <p:nvSpPr>
          <p:cNvPr id="10" name="텍스트 상자 9"/>
          <p:cNvSpPr txBox="1">
            <a:spLocks/>
          </p:cNvSpPr>
          <p:nvPr/>
        </p:nvSpPr>
        <p:spPr>
          <a:xfrm>
            <a:off x="4218305" y="1347470"/>
            <a:ext cx="3416300" cy="37020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1800">
                <a:latin typeface="-윤명조240" charset="0"/>
                <a:ea typeface="-윤명조240" charset="0"/>
              </a:rPr>
              <a:t>*참고-뇌사와 식물인간의 차이</a:t>
            </a:r>
            <a:endParaRPr lang="ko-KR" altLang="en-US" sz="1800">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790629" y="1700808"/>
            <a:ext cx="10561955" cy="2077720"/>
          </a:xfrm>
          <a:prstGeom prst="rect">
            <a:avLst/>
          </a:prstGeom>
          <a:noFill/>
        </p:spPr>
        <p:style>
          <a:lnRef idx="2">
            <a:schemeClr val="dk1"/>
          </a:lnRef>
          <a:fillRef idx="1">
            <a:schemeClr val="lt1"/>
          </a:fillRef>
          <a:effectRef idx="0">
            <a:schemeClr val="dk1"/>
          </a:effectRef>
          <a:fontRef idx="minor">
            <a:schemeClr val="dk1"/>
          </a:fontRef>
        </p:style>
        <p:txBody>
          <a:bodyPr vert="horz" wrap="square" lIns="0" tIns="0" rIns="0" bIns="0" numCol="1" anchor="t">
            <a:noAutofit/>
          </a:bodyPr>
          <a:lstStyle/>
          <a:p>
            <a:pPr marL="0" indent="0" algn="just" defTabSz="508000" eaLnBrk="1" latinLnBrk="1" hangingPunct="1">
              <a:lnSpc>
                <a:spcPct val="150000"/>
              </a:lnSpc>
              <a:spcBef>
                <a:spcPts val="0"/>
              </a:spcBef>
              <a:spcAft>
                <a:spcPts val="0"/>
              </a:spcAft>
              <a:buFontTx/>
              <a:buNone/>
            </a:pPr>
            <a:r>
              <a:rPr sz="2000">
                <a:solidFill>
                  <a:srgbClr val="000000"/>
                </a:solidFill>
                <a:latin typeface="-윤명조240" pitchFamily="18" charset="-127"/>
                <a:ea typeface="-윤명조240" pitchFamily="18" charset="-127"/>
              </a:rPr>
              <a:t>20세 남성이 뇌를 크게 다쳐 수술 중 출혈과 부종이 심해져 중환자실로 옮겨졌으나 치료가 불가능한 상태가 되었다. 주위에서는 보호자인 노모에게 장기기증을 권유했으나 노모는 아들의 상태를 이해하지 못하고 이를 거부했다. 이 때에 간호사는 장기이식을 통해 더많은 생명을 살릴 수 있음을 노모에게 계속 권유해야 하는지 보호자의 의사를 존중해야 하는지에 대한 갈등을 겪을 수 있다.</a:t>
            </a:r>
            <a:endParaRPr lang="ko-KR" altLang="en-US" sz="2000" dirty="0">
              <a:solidFill>
                <a:srgbClr val="000000"/>
              </a:solidFill>
              <a:latin typeface="-윤명조240" pitchFamily="18" charset="-127"/>
              <a:ea typeface="-윤명조240" pitchFamily="18" charset="-127"/>
            </a:endParaRPr>
          </a:p>
        </p:txBody>
      </p:sp>
      <p:sp>
        <p:nvSpPr>
          <p:cNvPr id="3" name="텍스트 상자 2"/>
          <p:cNvSpPr txBox="1">
            <a:spLocks/>
          </p:cNvSpPr>
          <p:nvPr/>
        </p:nvSpPr>
        <p:spPr>
          <a:xfrm>
            <a:off x="636905" y="928370"/>
            <a:ext cx="2854325" cy="401320"/>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000">
                <a:latin typeface="-윤명조240" pitchFamily="18" charset="-127"/>
                <a:ea typeface="-윤명조240" pitchFamily="18" charset="-127"/>
              </a:rPr>
              <a:t>&lt;뇌사, 생각해 볼 사례&gt;</a:t>
            </a:r>
            <a:endParaRPr lang="ko-KR" altLang="en-US" sz="2000" dirty="0">
              <a:latin typeface="-윤명조240" pitchFamily="18" charset="-127"/>
              <a:ea typeface="-윤명조240" pitchFamily="18" charset="-127"/>
            </a:endParaRPr>
          </a:p>
        </p:txBody>
      </p:sp>
      <p:sp>
        <p:nvSpPr>
          <p:cNvPr id="5" name="오른쪽 화살표 4"/>
          <p:cNvSpPr/>
          <p:nvPr/>
        </p:nvSpPr>
        <p:spPr>
          <a:xfrm>
            <a:off x="725805" y="4429125"/>
            <a:ext cx="571500" cy="428625"/>
          </a:xfrm>
          <a:prstGeom prst="rightArrow">
            <a:avLst>
              <a:gd name="adj1" fmla="val 42098"/>
              <a:gd name="adj2" fmla="val 381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6" name="직사각형 5"/>
          <p:cNvSpPr/>
          <p:nvPr/>
        </p:nvSpPr>
        <p:spPr>
          <a:xfrm>
            <a:off x="1452245" y="4000500"/>
            <a:ext cx="9835515" cy="1338580"/>
          </a:xfrm>
          <a:prstGeom prst="rect">
            <a:avLst/>
          </a:prstGeom>
        </p:spPr>
        <p:txBody>
          <a:bodyPr wrap="square">
            <a:spAutoFit/>
          </a:bodyPr>
          <a:lstStyle/>
          <a:p>
            <a:pPr algn="just" defTabSz="508000">
              <a:lnSpc>
                <a:spcPct val="150000"/>
              </a:lnSpc>
            </a:pPr>
            <a:r>
              <a:rPr lang="ko-KR" altLang="en-US" dirty="0" smtClean="0">
                <a:solidFill>
                  <a:srgbClr val="000000"/>
                </a:solidFill>
                <a:latin typeface="-윤명조240" pitchFamily="18" charset="-127"/>
                <a:ea typeface="-윤명조240" pitchFamily="18" charset="-127"/>
              </a:rPr>
              <a:t>공리주의적 입장에서 보자면 장기이식은 당연히 정당한 것이 된다</a:t>
            </a:r>
            <a:r>
              <a:rPr lang="en-US" altLang="ko-KR" dirty="0" smtClean="0">
                <a:solidFill>
                  <a:srgbClr val="000000"/>
                </a:solidFill>
                <a:latin typeface="-윤명조240" pitchFamily="18" charset="-127"/>
                <a:ea typeface="-윤명조240" pitchFamily="18" charset="-127"/>
              </a:rPr>
              <a:t>. </a:t>
            </a:r>
            <a:r>
              <a:rPr lang="ko-KR" altLang="en-US" dirty="0" smtClean="0">
                <a:solidFill>
                  <a:srgbClr val="000000"/>
                </a:solidFill>
                <a:latin typeface="-윤명조240" pitchFamily="18" charset="-127"/>
                <a:ea typeface="-윤명조240" pitchFamily="18" charset="-127"/>
              </a:rPr>
              <a:t>그러나 </a:t>
            </a:r>
            <a:r>
              <a:rPr lang="ko-KR" altLang="en-US" dirty="0" err="1" smtClean="0">
                <a:solidFill>
                  <a:srgbClr val="000000"/>
                </a:solidFill>
                <a:latin typeface="-윤명조240" pitchFamily="18" charset="-127"/>
                <a:ea typeface="-윤명조240" pitchFamily="18" charset="-127"/>
              </a:rPr>
              <a:t>의무론적</a:t>
            </a:r>
            <a:r>
              <a:rPr lang="ko-KR" altLang="en-US" dirty="0" smtClean="0">
                <a:solidFill>
                  <a:srgbClr val="000000"/>
                </a:solidFill>
                <a:latin typeface="-윤명조240" pitchFamily="18" charset="-127"/>
                <a:ea typeface="-윤명조240" pitchFamily="18" charset="-127"/>
              </a:rPr>
              <a:t> 입장에서는 뇌사자의 생명의 존엄성과 함께 다른 생명들을 살리기 위해 한 생명이 희생된다는 것이 인간생명의 절대적인 가치를 훼손한다고 볼 수 있다</a:t>
            </a:r>
            <a:r>
              <a:rPr lang="en-US" altLang="ko-KR" dirty="0" smtClean="0">
                <a:solidFill>
                  <a:srgbClr val="000000"/>
                </a:solidFill>
                <a:latin typeface="-윤명조240" pitchFamily="18" charset="-127"/>
                <a:ea typeface="-윤명조240" pitchFamily="18" charset="-127"/>
              </a:rPr>
              <a:t>. </a:t>
            </a:r>
            <a:endParaRPr lang="ko-KR" altLang="en-US" dirty="0">
              <a:solidFill>
                <a:srgbClr val="000000"/>
              </a:solidFill>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es(up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3056890" y="201295"/>
            <a:ext cx="6049010" cy="34544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800" spc="-150">
                <a:solidFill>
                  <a:srgbClr val="FFC000"/>
                </a:solidFill>
                <a:effectLst>
                  <a:outerShdw blurRad="38100" dist="38100" dir="2700000" algn="ctr" rotWithShape="0">
                    <a:srgbClr val="000000">
                      <a:alpha val="41568"/>
                    </a:srgbClr>
                  </a:outerShdw>
                </a:effectLst>
                <a:latin typeface="-윤명조240" charset="0"/>
                <a:ea typeface="-윤명조240" charset="0"/>
              </a:rPr>
              <a:t>의료사회복지실천상의 윤리적 갈등사례</a:t>
            </a:r>
            <a:endParaRPr lang="ko-KR" altLang="en-US" sz="28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5235" cy="46228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400">
                <a:solidFill>
                  <a:schemeClr val="tx1"/>
                </a:solidFill>
                <a:latin typeface="-윤명조240" charset="0"/>
                <a:ea typeface="-윤명조240" charset="0"/>
              </a:rPr>
              <a:t>-생명의료윤리의 문제-</a:t>
            </a:r>
            <a:endParaRPr lang="ko-KR" altLang="en-US" sz="2400">
              <a:solidFill>
                <a:schemeClr val="tx1"/>
              </a:solidFill>
              <a:latin typeface="-윤명조240" charset="0"/>
              <a:ea typeface="-윤명조240" charset="0"/>
            </a:endParaRPr>
          </a:p>
        </p:txBody>
      </p:sp>
      <p:sp>
        <p:nvSpPr>
          <p:cNvPr id="6" name="텍스트 상자 5"/>
          <p:cNvSpPr txBox="1">
            <a:spLocks/>
          </p:cNvSpPr>
          <p:nvPr/>
        </p:nvSpPr>
        <p:spPr>
          <a:xfrm>
            <a:off x="330200" y="1281430"/>
            <a:ext cx="4574540" cy="371475"/>
          </a:xfrm>
          <a:prstGeom prst="rect">
            <a:avLst/>
          </a:prstGeom>
          <a:noFill/>
        </p:spPr>
        <p:txBody>
          <a:bodyPr vert="horz" wrap="square" lIns="0" tIns="0" rIns="0" bIns="0" numCol="1" anchor="t">
            <a:noAutofit/>
          </a:bodyPr>
          <a:lstStyle/>
          <a:p>
            <a:pPr marL="254000" indent="-254000" algn="l" defTabSz="914400" eaLnBrk="1" latinLnBrk="1" hangingPunct="1">
              <a:lnSpc>
                <a:spcPct val="100000"/>
              </a:lnSpc>
              <a:spcBef>
                <a:spcPts val="0"/>
              </a:spcBef>
              <a:spcAft>
                <a:spcPts val="0"/>
              </a:spcAft>
              <a:buFont typeface="Wingdings"/>
              <a:buChar char="§"/>
            </a:pPr>
            <a:r>
              <a:rPr sz="2200">
                <a:latin typeface="-윤명조240" charset="0"/>
                <a:ea typeface="-윤명조240" charset="0"/>
              </a:rPr>
              <a:t>뇌사와 장기이식</a:t>
            </a:r>
            <a:endParaRPr lang="ko-KR" altLang="en-US" sz="2200">
              <a:latin typeface="-윤명조240" charset="0"/>
              <a:ea typeface="-윤명조240" charset="0"/>
            </a:endParaRPr>
          </a:p>
        </p:txBody>
      </p:sp>
      <p:sp>
        <p:nvSpPr>
          <p:cNvPr id="8" name="텍스트 상자 7"/>
          <p:cNvSpPr txBox="1">
            <a:spLocks/>
          </p:cNvSpPr>
          <p:nvPr/>
        </p:nvSpPr>
        <p:spPr>
          <a:xfrm>
            <a:off x="328295" y="1753870"/>
            <a:ext cx="11548745" cy="4243070"/>
          </a:xfrm>
          <a:prstGeom prst="rect">
            <a:avLst/>
          </a:prstGeom>
          <a:noFill/>
          <a:ln w="9525" cap="flat" cmpd="sng">
            <a:solidFill>
              <a:schemeClr val="tx1">
                <a:alpha val="100000"/>
              </a:schemeClr>
            </a:solidFill>
            <a:prstDash val="solid"/>
            <a:round/>
          </a:ln>
        </p:spPr>
        <p:txBody>
          <a:bodyPr vert="horz" wrap="square" lIns="91440" tIns="45720" rIns="91440" bIns="45720" numCol="1" anchor="t">
            <a:spAutoFit/>
          </a:bodyPr>
          <a:lstStyle/>
          <a:p>
            <a:pPr marL="0" indent="0" algn="ctr" defTabSz="914400" eaLnBrk="1" latinLnBrk="1" hangingPunct="1">
              <a:lnSpc>
                <a:spcPct val="150000"/>
              </a:lnSpc>
              <a:spcBef>
                <a:spcPts val="0"/>
              </a:spcBef>
              <a:spcAft>
                <a:spcPts val="0"/>
              </a:spcAft>
              <a:buFontTx/>
              <a:buNone/>
            </a:pPr>
            <a:r>
              <a:rPr sz="2000" i="1" u="sng" dirty="0">
                <a:solidFill>
                  <a:schemeClr val="tx1"/>
                </a:solidFill>
                <a:latin typeface="-윤명조240" charset="0"/>
                <a:ea typeface="-윤명조240" charset="0"/>
              </a:rPr>
              <a:t>“</a:t>
            </a:r>
            <a:r>
              <a:rPr sz="2000" i="1" u="sng" dirty="0" err="1">
                <a:solidFill>
                  <a:schemeClr val="tx1"/>
                </a:solidFill>
                <a:latin typeface="-윤명조240" charset="0"/>
                <a:ea typeface="-윤명조240" charset="0"/>
              </a:rPr>
              <a:t>사회복지사로서의</a:t>
            </a:r>
            <a:r>
              <a:rPr sz="2000" i="1" u="sng" dirty="0">
                <a:solidFill>
                  <a:schemeClr val="tx1"/>
                </a:solidFill>
                <a:latin typeface="-윤명조240" charset="0"/>
                <a:ea typeface="-윤명조240" charset="0"/>
              </a:rPr>
              <a:t> </a:t>
            </a:r>
            <a:r>
              <a:rPr sz="2000" i="1" u="sng" dirty="0" err="1">
                <a:solidFill>
                  <a:schemeClr val="tx1"/>
                </a:solidFill>
                <a:latin typeface="-윤명조240" charset="0"/>
                <a:ea typeface="-윤명조240" charset="0"/>
              </a:rPr>
              <a:t>관점</a:t>
            </a:r>
            <a:r>
              <a:rPr sz="2000" i="1" u="sng" dirty="0">
                <a:solidFill>
                  <a:schemeClr val="tx1"/>
                </a:solidFill>
                <a:latin typeface="-윤명조240" charset="0"/>
                <a:ea typeface="-윤명조240" charset="0"/>
              </a:rPr>
              <a:t>”</a:t>
            </a:r>
            <a:endParaRPr lang="ko-KR" altLang="en-US" sz="2000" i="1" u="sng" dirty="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뇌사자의</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장기이식</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딜레마에서는</a:t>
            </a:r>
            <a:r>
              <a:rPr sz="1600" dirty="0">
                <a:solidFill>
                  <a:schemeClr val="tx1"/>
                </a:solidFill>
                <a:latin typeface="-윤명조240" charset="0"/>
                <a:ea typeface="-윤명조240" charset="0"/>
              </a:rPr>
              <a:t> </a:t>
            </a:r>
            <a:r>
              <a:rPr sz="1600" dirty="0" err="1">
                <a:solidFill>
                  <a:srgbClr val="FF0000"/>
                </a:solidFill>
                <a:latin typeface="-윤명조240" charset="0"/>
                <a:ea typeface="-윤명조240" charset="0"/>
              </a:rPr>
              <a:t>인간의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생명에</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대한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정의</a:t>
            </a:r>
            <a:r>
              <a:rPr sz="1600" dirty="0" err="1">
                <a:solidFill>
                  <a:schemeClr val="tx1"/>
                </a:solidFill>
                <a:latin typeface="-윤명조240" charset="0"/>
                <a:ea typeface="-윤명조240" charset="0"/>
              </a:rPr>
              <a:t>와</a:t>
            </a:r>
            <a:r>
              <a:rPr sz="1600" dirty="0">
                <a:solidFill>
                  <a:schemeClr val="tx1"/>
                </a:solidFill>
                <a:latin typeface="-윤명조240" charset="0"/>
                <a:ea typeface="-윤명조240" charset="0"/>
              </a:rPr>
              <a:t> </a:t>
            </a:r>
            <a:r>
              <a:rPr sz="1600" dirty="0" err="1">
                <a:solidFill>
                  <a:srgbClr val="FF0000"/>
                </a:solidFill>
                <a:latin typeface="-윤명조240" charset="0"/>
                <a:ea typeface="-윤명조240" charset="0"/>
              </a:rPr>
              <a:t>인간의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자기결정권에</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대한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윤리적</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갈등</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해결</a:t>
            </a:r>
            <a:r>
              <a:rPr sz="1600" dirty="0" err="1">
                <a:solidFill>
                  <a:schemeClr val="tx1"/>
                </a:solidFill>
                <a:latin typeface="-윤명조240" charset="0"/>
                <a:ea typeface="-윤명조240" charset="0"/>
              </a:rPr>
              <a:t>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요구함</a:t>
            </a:r>
            <a:r>
              <a:rPr sz="1600" dirty="0">
                <a:solidFill>
                  <a:schemeClr val="tx1"/>
                </a:solidFill>
                <a:latin typeface="-윤명조240" charset="0"/>
                <a:ea typeface="-윤명조240" charset="0"/>
              </a:rPr>
              <a:t>.</a:t>
            </a:r>
            <a:endParaRPr lang="ko-KR" altLang="en-US" sz="1600" dirty="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600" dirty="0" err="1">
                <a:solidFill>
                  <a:schemeClr val="tx1"/>
                </a:solidFill>
                <a:latin typeface="-윤명조240" charset="0"/>
                <a:ea typeface="-윤명조240" charset="0"/>
              </a:rPr>
              <a:t>만약</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클라이언트가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뇌사</a:t>
            </a:r>
            <a:r>
              <a:rPr sz="1600" dirty="0">
                <a:solidFill>
                  <a:schemeClr val="tx1"/>
                </a:solidFill>
                <a:latin typeface="-윤명조240" charset="0"/>
                <a:ea typeface="-윤명조240" charset="0"/>
              </a:rPr>
              <a:t> 시 </a:t>
            </a:r>
            <a:r>
              <a:rPr sz="1600" dirty="0" err="1">
                <a:solidFill>
                  <a:schemeClr val="tx1"/>
                </a:solidFill>
                <a:latin typeface="-윤명조240" charset="0"/>
                <a:ea typeface="-윤명조240" charset="0"/>
              </a:rPr>
              <a:t>장기</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기증</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의사를</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표명하였을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때에는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문제가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되지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않음</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왜냐</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이것은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클라이언트의</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자기결정권으로</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클라이언트</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스스로</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문제를</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명확히</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판단하고</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결정할</a:t>
            </a:r>
            <a:r>
              <a:rPr sz="1600" dirty="0">
                <a:solidFill>
                  <a:schemeClr val="tx1"/>
                </a:solidFill>
                <a:latin typeface="-윤명조240" charset="0"/>
                <a:ea typeface="-윤명조240" charset="0"/>
              </a:rPr>
              <a:t> 수 </a:t>
            </a:r>
            <a:r>
              <a:rPr sz="1600" dirty="0" err="1">
                <a:solidFill>
                  <a:schemeClr val="tx1"/>
                </a:solidFill>
                <a:latin typeface="-윤명조240" charset="0"/>
                <a:ea typeface="-윤명조240" charset="0"/>
              </a:rPr>
              <a:t>있는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능력이</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있을</a:t>
            </a:r>
            <a:r>
              <a:rPr sz="1600" dirty="0">
                <a:solidFill>
                  <a:schemeClr val="tx1"/>
                </a:solidFill>
                <a:latin typeface="-윤명조240" charset="0"/>
                <a:ea typeface="-윤명조240" charset="0"/>
              </a:rPr>
              <a:t> 때 </a:t>
            </a:r>
            <a:r>
              <a:rPr sz="1600" dirty="0" err="1">
                <a:solidFill>
                  <a:schemeClr val="tx1"/>
                </a:solidFill>
                <a:latin typeface="-윤명조240" charset="0"/>
                <a:ea typeface="-윤명조240" charset="0"/>
              </a:rPr>
              <a:t>의가를</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밝힌</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것이기</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때문임</a:t>
            </a:r>
            <a:r>
              <a:rPr sz="1600" dirty="0">
                <a:solidFill>
                  <a:schemeClr val="tx1"/>
                </a:solidFill>
                <a:latin typeface="-윤명조240" charset="0"/>
                <a:ea typeface="-윤명조240" charset="0"/>
              </a:rPr>
              <a:t>. </a:t>
            </a:r>
            <a:r>
              <a:rPr sz="1600" dirty="0" err="1">
                <a:solidFill>
                  <a:srgbClr val="FF0000"/>
                </a:solidFill>
                <a:latin typeface="-윤명조240" charset="0"/>
                <a:ea typeface="-윤명조240" charset="0"/>
              </a:rPr>
              <a:t>그러나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뇌사</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판명</a:t>
            </a:r>
            <a:r>
              <a:rPr sz="1600" dirty="0">
                <a:solidFill>
                  <a:srgbClr val="FF0000"/>
                </a:solidFill>
                <a:latin typeface="-윤명조240" charset="0"/>
                <a:ea typeface="-윤명조240" charset="0"/>
              </a:rPr>
              <a:t> 전 </a:t>
            </a:r>
            <a:r>
              <a:rPr sz="1600" dirty="0" err="1" smtClean="0">
                <a:solidFill>
                  <a:srgbClr val="FF0000"/>
                </a:solidFill>
                <a:latin typeface="-윤명조240" charset="0"/>
                <a:ea typeface="-윤명조240" charset="0"/>
              </a:rPr>
              <a:t>클라이언</a:t>
            </a:r>
            <a:r>
              <a:rPr lang="ko-KR" altLang="en-US" sz="1600" dirty="0" err="1" smtClean="0">
                <a:solidFill>
                  <a:srgbClr val="FF0000"/>
                </a:solidFill>
                <a:latin typeface="-윤명조240" charset="0"/>
                <a:ea typeface="-윤명조240" charset="0"/>
              </a:rPr>
              <a:t>트</a:t>
            </a:r>
            <a:r>
              <a:rPr sz="1600" dirty="0" smtClean="0">
                <a:solidFill>
                  <a:srgbClr val="FF0000"/>
                </a:solidFill>
                <a:latin typeface="-윤명조240" charset="0"/>
                <a:ea typeface="-윤명조240" charset="0"/>
              </a:rPr>
              <a:t>의 </a:t>
            </a:r>
            <a:r>
              <a:rPr lang="en-US" sz="1600" dirty="0" smtClean="0">
                <a:solidFill>
                  <a:srgbClr val="FF0000"/>
                </a:solidFill>
                <a:latin typeface="-윤명조240" charset="0"/>
                <a:ea typeface="-윤명조240" charset="0"/>
              </a:rPr>
              <a:t>'</a:t>
            </a:r>
            <a:r>
              <a:rPr sz="1600" dirty="0" err="1" smtClean="0">
                <a:solidFill>
                  <a:srgbClr val="FF0000"/>
                </a:solidFill>
                <a:latin typeface="-윤명조240" charset="0"/>
                <a:ea typeface="-윤명조240" charset="0"/>
              </a:rPr>
              <a:t>장기이식</a:t>
            </a:r>
            <a:r>
              <a:rPr sz="1600" dirty="0" smtClean="0">
                <a:solidFill>
                  <a:srgbClr val="FF0000"/>
                </a:solidFill>
                <a:latin typeface="-윤명조240" charset="0"/>
                <a:ea typeface="-윤명조240" charset="0"/>
              </a:rPr>
              <a:t> </a:t>
            </a:r>
            <a:r>
              <a:rPr sz="1600" dirty="0" err="1">
                <a:solidFill>
                  <a:srgbClr val="FF0000"/>
                </a:solidFill>
                <a:latin typeface="-윤명조240" charset="0"/>
                <a:ea typeface="-윤명조240" charset="0"/>
              </a:rPr>
              <a:t>의사＇가</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확실하지</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않은</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상황에서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가족의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합의로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클라이언트의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장기를</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기증하겠다는</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의사를</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확인하게</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되었을</a:t>
            </a:r>
            <a:r>
              <a:rPr sz="1600" dirty="0">
                <a:solidFill>
                  <a:srgbClr val="FF0000"/>
                </a:solidFill>
                <a:latin typeface="-윤명조240" charset="0"/>
                <a:ea typeface="-윤명조240" charset="0"/>
              </a:rPr>
              <a:t> 때 </a:t>
            </a:r>
            <a:r>
              <a:rPr sz="1600" dirty="0" err="1">
                <a:solidFill>
                  <a:srgbClr val="FF0000"/>
                </a:solidFill>
                <a:latin typeface="-윤명조240" charset="0"/>
                <a:ea typeface="-윤명조240" charset="0"/>
              </a:rPr>
              <a:t>사회복지사는</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전문가로서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어떠한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윤리적</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결정을</a:t>
            </a:r>
            <a:r>
              <a:rPr sz="1600" dirty="0">
                <a:solidFill>
                  <a:srgbClr val="FF0000"/>
                </a:solidFill>
                <a:latin typeface="-윤명조240" charset="0"/>
                <a:ea typeface="-윤명조240" charset="0"/>
              </a:rPr>
              <a:t> 할 수 </a:t>
            </a:r>
            <a:r>
              <a:rPr sz="1600" dirty="0" err="1">
                <a:solidFill>
                  <a:srgbClr val="FF0000"/>
                </a:solidFill>
                <a:latin typeface="-윤명조240" charset="0"/>
                <a:ea typeface="-윤명조240" charset="0"/>
              </a:rPr>
              <a:t>있을까</a:t>
            </a:r>
            <a:r>
              <a:rPr sz="1600" dirty="0">
                <a:solidFill>
                  <a:srgbClr val="FF0000"/>
                </a:solidFill>
                <a:latin typeface="-윤명조240" charset="0"/>
                <a:ea typeface="-윤명조240" charset="0"/>
              </a:rPr>
              <a:t>?</a:t>
            </a:r>
            <a:endParaRPr lang="ko-KR" altLang="en-US" sz="1600" dirty="0">
              <a:solidFill>
                <a:srgbClr val="FF0000"/>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뇌사자의</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장기이식은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다수에게</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희망을</a:t>
            </a:r>
            <a:r>
              <a:rPr sz="1600" dirty="0">
                <a:solidFill>
                  <a:schemeClr val="tx1"/>
                </a:solidFill>
                <a:latin typeface="-윤명조240" charset="0"/>
                <a:ea typeface="-윤명조240" charset="0"/>
              </a:rPr>
              <a:t> 줄 수 </a:t>
            </a:r>
            <a:r>
              <a:rPr sz="1600" dirty="0" err="1">
                <a:solidFill>
                  <a:schemeClr val="tx1"/>
                </a:solidFill>
                <a:latin typeface="-윤명조240" charset="0"/>
                <a:ea typeface="-윤명조240" charset="0"/>
              </a:rPr>
              <a:t>있으나</a:t>
            </a:r>
            <a:r>
              <a:rPr sz="1600" dirty="0">
                <a:solidFill>
                  <a:schemeClr val="tx1"/>
                </a:solidFill>
                <a:latin typeface="-윤명조240" charset="0"/>
                <a:ea typeface="-윤명조240" charset="0"/>
              </a:rPr>
              <a:t>, 한 </a:t>
            </a:r>
            <a:r>
              <a:rPr sz="1600" dirty="0" err="1">
                <a:solidFill>
                  <a:schemeClr val="tx1"/>
                </a:solidFill>
                <a:latin typeface="-윤명조240" charset="0"/>
                <a:ea typeface="-윤명조240" charset="0"/>
              </a:rPr>
              <a:t>생명을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다른</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생명을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위해</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희생할</a:t>
            </a:r>
            <a:r>
              <a:rPr sz="1600" dirty="0">
                <a:solidFill>
                  <a:schemeClr val="tx1"/>
                </a:solidFill>
                <a:latin typeface="-윤명조240" charset="0"/>
                <a:ea typeface="-윤명조240" charset="0"/>
              </a:rPr>
              <a:t> 수 </a:t>
            </a:r>
            <a:r>
              <a:rPr sz="1600" dirty="0" err="1">
                <a:solidFill>
                  <a:schemeClr val="tx1"/>
                </a:solidFill>
                <a:latin typeface="-윤명조240" charset="0"/>
                <a:ea typeface="-윤명조240" charset="0"/>
              </a:rPr>
              <a:t>없고</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인간이</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다른</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인간의</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이익을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위한</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수단이</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되어서는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안됨</a:t>
            </a:r>
            <a:r>
              <a:rPr sz="1600" dirty="0">
                <a:solidFill>
                  <a:schemeClr val="tx1"/>
                </a:solidFill>
                <a:latin typeface="-윤명조240" charset="0"/>
                <a:ea typeface="-윤명조240" charset="0"/>
              </a:rPr>
              <a:t>. </a:t>
            </a:r>
            <a:r>
              <a:rPr sz="1600" dirty="0" err="1">
                <a:solidFill>
                  <a:srgbClr val="FF0000"/>
                </a:solidFill>
                <a:latin typeface="-윤명조240" charset="0"/>
                <a:ea typeface="-윤명조240" charset="0"/>
              </a:rPr>
              <a:t>수단으로서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인간을</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바라보는</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것은</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인간의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존엄성을</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훼손</a:t>
            </a:r>
            <a:r>
              <a:rPr sz="1600" dirty="0" err="1">
                <a:solidFill>
                  <a:schemeClr val="tx1"/>
                </a:solidFill>
                <a:latin typeface="-윤명조240" charset="0"/>
                <a:ea typeface="-윤명조240" charset="0"/>
              </a:rPr>
              <a:t>하는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것이며</a:t>
            </a:r>
            <a:r>
              <a:rPr sz="1600" dirty="0">
                <a:solidFill>
                  <a:schemeClr val="tx1"/>
                </a:solidFill>
                <a:latin typeface="-윤명조240" charset="0"/>
                <a:ea typeface="-윤명조240" charset="0"/>
              </a:rPr>
              <a:t>, </a:t>
            </a:r>
            <a:r>
              <a:rPr sz="1600" dirty="0" err="1">
                <a:solidFill>
                  <a:srgbClr val="FF0000"/>
                </a:solidFill>
                <a:latin typeface="-윤명조240" charset="0"/>
                <a:ea typeface="-윤명조240" charset="0"/>
              </a:rPr>
              <a:t>필연적으로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야기되는</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장기매매</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현상에</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대하여</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우려</a:t>
            </a:r>
            <a:r>
              <a:rPr sz="1600" dirty="0" err="1">
                <a:solidFill>
                  <a:schemeClr val="tx1"/>
                </a:solidFill>
                <a:latin typeface="-윤명조240" charset="0"/>
                <a:ea typeface="-윤명조240" charset="0"/>
              </a:rPr>
              <a:t>할</a:t>
            </a:r>
            <a:r>
              <a:rPr sz="1600" dirty="0">
                <a:solidFill>
                  <a:schemeClr val="tx1"/>
                </a:solidFill>
                <a:latin typeface="-윤명조240" charset="0"/>
                <a:ea typeface="-윤명조240" charset="0"/>
              </a:rPr>
              <a:t> 수 </a:t>
            </a:r>
            <a:r>
              <a:rPr sz="1600" dirty="0" err="1">
                <a:solidFill>
                  <a:schemeClr val="tx1"/>
                </a:solidFill>
                <a:latin typeface="-윤명조240" charset="0"/>
                <a:ea typeface="-윤명조240" charset="0"/>
              </a:rPr>
              <a:t>밖에</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없음</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특히</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불법적인</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장기매매는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인명을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경시하는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풍조를</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확산시킬</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우려가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매우</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높은데</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실제로</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경제적</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어려움을</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겪는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많은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사람이</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자신의</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장기를</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하나의</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물건으로</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파는</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경우가</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빈번히</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나타나고</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있음</a:t>
            </a:r>
            <a:r>
              <a:rPr sz="1600" dirty="0">
                <a:solidFill>
                  <a:schemeClr val="tx1"/>
                </a:solidFill>
                <a:latin typeface="-윤명조240" charset="0"/>
                <a:ea typeface="-윤명조240" charset="0"/>
              </a:rPr>
              <a:t>. </a:t>
            </a:r>
            <a:r>
              <a:rPr sz="1600" dirty="0" err="1">
                <a:solidFill>
                  <a:schemeClr val="tx1"/>
                </a:solidFill>
                <a:latin typeface="-윤명조240" charset="0"/>
                <a:ea typeface="-윤명조240" charset="0"/>
              </a:rPr>
              <a:t>따라서</a:t>
            </a:r>
            <a:r>
              <a:rPr sz="1600" dirty="0">
                <a:solidFill>
                  <a:schemeClr val="tx1"/>
                </a:solidFill>
                <a:latin typeface="-윤명조240" charset="0"/>
                <a:ea typeface="-윤명조240" charset="0"/>
              </a:rPr>
              <a:t> </a:t>
            </a:r>
            <a:r>
              <a:rPr sz="1600" dirty="0" err="1">
                <a:solidFill>
                  <a:srgbClr val="FF0000"/>
                </a:solidFill>
                <a:latin typeface="-윤명조240" charset="0"/>
                <a:ea typeface="-윤명조240" charset="0"/>
              </a:rPr>
              <a:t>의료기술의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발전이</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인간의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지식의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폭은</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넓혀</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주었지만</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기존의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인간의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가치를</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상실시키고</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인간을</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하나의</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이용</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가능한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지원으로</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전락시킬</a:t>
            </a:r>
            <a:r>
              <a:rPr sz="1600" dirty="0">
                <a:solidFill>
                  <a:srgbClr val="FF0000"/>
                </a:solidFill>
                <a:latin typeface="-윤명조240" charset="0"/>
                <a:ea typeface="-윤명조240" charset="0"/>
              </a:rPr>
              <a:t> 수 </a:t>
            </a:r>
            <a:r>
              <a:rPr sz="1600" dirty="0" err="1">
                <a:solidFill>
                  <a:srgbClr val="FF0000"/>
                </a:solidFill>
                <a:latin typeface="-윤명조240" charset="0"/>
                <a:ea typeface="-윤명조240" charset="0"/>
              </a:rPr>
              <a:t>있다는</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것을</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간과해서는</a:t>
            </a:r>
            <a:r>
              <a:rPr sz="1600" dirty="0">
                <a:solidFill>
                  <a:srgbClr val="FF0000"/>
                </a:solidFill>
                <a:latin typeface="-윤명조240" charset="0"/>
                <a:ea typeface="-윤명조240" charset="0"/>
              </a:rPr>
              <a:t> </a:t>
            </a:r>
            <a:r>
              <a:rPr sz="1600" dirty="0" err="1">
                <a:solidFill>
                  <a:srgbClr val="FF0000"/>
                </a:solidFill>
                <a:latin typeface="-윤명조240" charset="0"/>
                <a:ea typeface="-윤명조240" charset="0"/>
              </a:rPr>
              <a:t>안됨</a:t>
            </a:r>
            <a:r>
              <a:rPr sz="1600" dirty="0">
                <a:solidFill>
                  <a:srgbClr val="FF0000"/>
                </a:solidFill>
                <a:latin typeface="-윤명조240" charset="0"/>
                <a:ea typeface="-윤명조240" charset="0"/>
              </a:rPr>
              <a:t>.</a:t>
            </a:r>
            <a:endParaRPr lang="ko-KR" altLang="en-US" sz="1600" dirty="0">
              <a:solidFill>
                <a:srgbClr val="FF0000"/>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6" name="그룹 5"/>
          <p:cNvGrpSpPr/>
          <p:nvPr/>
        </p:nvGrpSpPr>
        <p:grpSpPr>
          <a:xfrm>
            <a:off x="3056890" y="201295"/>
            <a:ext cx="6047740" cy="924560"/>
            <a:chOff x="3056890" y="201295"/>
            <a:chExt cx="6047740" cy="924560"/>
          </a:xfrm>
        </p:grpSpPr>
        <p:sp>
          <p:nvSpPr>
            <p:cNvPr id="2" name="텍스트 상자 1"/>
            <p:cNvSpPr txBox="1">
              <a:spLocks/>
            </p:cNvSpPr>
            <p:nvPr/>
          </p:nvSpPr>
          <p:spPr>
            <a:xfrm>
              <a:off x="3056890" y="201295"/>
              <a:ext cx="6048375" cy="34480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6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26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4600" cy="43180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200">
                  <a:solidFill>
                    <a:schemeClr val="tx1"/>
                  </a:solidFill>
                  <a:latin typeface="-윤명조240" charset="0"/>
                  <a:ea typeface="-윤명조240" charset="0"/>
                </a:rPr>
                <a:t>-생명의료윤리의 문제-</a:t>
              </a:r>
              <a:endParaRPr lang="ko-KR" altLang="en-US" sz="2200">
                <a:solidFill>
                  <a:schemeClr val="tx1"/>
                </a:solidFill>
                <a:latin typeface="-윤명조240" charset="0"/>
                <a:ea typeface="-윤명조240" charset="0"/>
              </a:endParaRPr>
            </a:p>
          </p:txBody>
        </p:sp>
      </p:grpSp>
      <p:sp>
        <p:nvSpPr>
          <p:cNvPr id="4" name="텍스트 상자 3"/>
          <p:cNvSpPr txBox="1">
            <a:spLocks/>
          </p:cNvSpPr>
          <p:nvPr/>
        </p:nvSpPr>
        <p:spPr>
          <a:xfrm>
            <a:off x="612775" y="1307465"/>
            <a:ext cx="10942955" cy="463550"/>
          </a:xfrm>
          <a:prstGeom prst="rect">
            <a:avLst/>
          </a:prstGeom>
          <a:noFill/>
          <a:ln w="0">
            <a:noFill/>
            <a:prstDash/>
          </a:ln>
        </p:spPr>
        <p:txBody>
          <a:bodyPr vert="horz" wrap="square" lIns="89535" tIns="46355" rIns="89535" bIns="46355" numCol="1" anchor="t">
            <a:spAutoFit/>
          </a:bodyPr>
          <a:lstStyle/>
          <a:p>
            <a:pPr marL="254000" indent="-254000" algn="just" defTabSz="914400" eaLnBrk="1" latinLnBrk="1" hangingPunct="1">
              <a:lnSpc>
                <a:spcPct val="100000"/>
              </a:lnSpc>
              <a:spcBef>
                <a:spcPts val="0"/>
              </a:spcBef>
              <a:spcAft>
                <a:spcPts val="0"/>
              </a:spcAft>
              <a:buClr>
                <a:srgbClr val="000000"/>
              </a:buClr>
              <a:buFont typeface="Wingdings"/>
              <a:buChar char="§"/>
            </a:pPr>
            <a:r>
              <a:rPr sz="2400">
                <a:solidFill>
                  <a:srgbClr val="000000"/>
                </a:solidFill>
                <a:latin typeface="-윤명조240" charset="0"/>
                <a:ea typeface="-윤명조240" charset="0"/>
              </a:rPr>
              <a:t>대리모</a:t>
            </a:r>
            <a:endParaRPr lang="ko-KR" altLang="en-US" sz="2400">
              <a:solidFill>
                <a:srgbClr val="000000"/>
              </a:solidFill>
              <a:latin typeface="-윤명조240" charset="0"/>
              <a:ea typeface="-윤명조240" charset="0"/>
            </a:endParaRPr>
          </a:p>
        </p:txBody>
      </p:sp>
      <p:sp>
        <p:nvSpPr>
          <p:cNvPr id="5" name="도형 4"/>
          <p:cNvSpPr>
            <a:spLocks/>
          </p:cNvSpPr>
          <p:nvPr/>
        </p:nvSpPr>
        <p:spPr>
          <a:xfrm>
            <a:off x="768033" y="1771015"/>
            <a:ext cx="10655935" cy="1579245"/>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just" defTabSz="914400" eaLnBrk="1" latinLnBrk="1" hangingPunct="1">
              <a:lnSpc>
                <a:spcPct val="100000"/>
              </a:lnSpc>
              <a:spcBef>
                <a:spcPts val="0"/>
              </a:spcBef>
              <a:spcAft>
                <a:spcPts val="0"/>
              </a:spcAft>
              <a:buFontTx/>
              <a:buNone/>
            </a:pPr>
            <a:r>
              <a:rPr sz="2000" dirty="0" err="1">
                <a:solidFill>
                  <a:schemeClr val="tx1"/>
                </a:solidFill>
                <a:latin typeface="-윤명조240" charset="0"/>
                <a:ea typeface="-윤명조240" charset="0"/>
              </a:rPr>
              <a:t>대리모란</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불임부부의</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의뢰를</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따라</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대리로</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임신</a:t>
            </a:r>
            <a:r>
              <a:rPr sz="2000" dirty="0">
                <a:solidFill>
                  <a:schemeClr val="tx1"/>
                </a:solidFill>
                <a:latin typeface="-윤명조240" charset="0"/>
                <a:ea typeface="-윤명조240" charset="0"/>
              </a:rPr>
              <a:t>/</a:t>
            </a:r>
            <a:r>
              <a:rPr sz="2000" dirty="0" err="1">
                <a:solidFill>
                  <a:schemeClr val="tx1"/>
                </a:solidFill>
                <a:latin typeface="-윤명조240" charset="0"/>
                <a:ea typeface="-윤명조240" charset="0"/>
              </a:rPr>
              <a:t>출산을</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해주는</a:t>
            </a:r>
            <a:r>
              <a:rPr sz="2000" dirty="0">
                <a:solidFill>
                  <a:schemeClr val="tx1"/>
                </a:solidFill>
                <a:latin typeface="-윤명조240" charset="0"/>
                <a:ea typeface="-윤명조240" charset="0"/>
              </a:rPr>
              <a:t> 제 3의 </a:t>
            </a:r>
            <a:r>
              <a:rPr sz="2000" dirty="0" err="1">
                <a:solidFill>
                  <a:schemeClr val="tx1"/>
                </a:solidFill>
                <a:latin typeface="-윤명조240" charset="0"/>
                <a:ea typeface="-윤명조240" charset="0"/>
              </a:rPr>
              <a:t>여성을</a:t>
            </a:r>
            <a:r>
              <a:rPr sz="2000" dirty="0">
                <a:solidFill>
                  <a:schemeClr val="tx1"/>
                </a:solidFill>
                <a:latin typeface="-윤명조240" charset="0"/>
                <a:ea typeface="-윤명조240" charset="0"/>
              </a:rPr>
              <a:t> </a:t>
            </a:r>
            <a:r>
              <a:rPr sz="2000" dirty="0" err="1">
                <a:solidFill>
                  <a:schemeClr val="tx1"/>
                </a:solidFill>
                <a:latin typeface="-윤명조240" charset="0"/>
                <a:ea typeface="-윤명조240" charset="0"/>
              </a:rPr>
              <a:t>지칭함</a:t>
            </a:r>
            <a:r>
              <a:rPr sz="2000" dirty="0">
                <a:solidFill>
                  <a:schemeClr val="tx1"/>
                </a:solidFill>
                <a:latin typeface="-윤명조240" charset="0"/>
                <a:ea typeface="-윤명조240" charset="0"/>
              </a:rPr>
              <a:t>.</a:t>
            </a:r>
            <a:endParaRPr lang="ko-KR" altLang="en-US" sz="2000" dirty="0">
              <a:solidFill>
                <a:schemeClr val="tx1"/>
              </a:solidFill>
              <a:latin typeface="-윤명조240" charset="0"/>
              <a:ea typeface="-윤명조240" charset="0"/>
            </a:endParaRPr>
          </a:p>
          <a:p>
            <a:pPr marL="0" indent="0" algn="just" defTabSz="508000" eaLnBrk="1" latinLnBrk="1" hangingPunct="1">
              <a:lnSpc>
                <a:spcPct val="94000"/>
              </a:lnSpc>
              <a:spcBef>
                <a:spcPts val="0"/>
              </a:spcBef>
              <a:spcAft>
                <a:spcPts val="0"/>
              </a:spcAft>
              <a:buFontTx/>
              <a:buNone/>
              <a:tabLst>
                <a:tab pos="1144905" algn="l"/>
              </a:tabLst>
            </a:pPr>
            <a:r>
              <a:rPr sz="2000" dirty="0">
                <a:solidFill>
                  <a:srgbClr val="000000"/>
                </a:solidFill>
                <a:latin typeface="-윤명조240" charset="0"/>
                <a:ea typeface="-윤명조240" charset="0"/>
              </a:rPr>
              <a:t>즉, </a:t>
            </a:r>
            <a:r>
              <a:rPr sz="2000" dirty="0" err="1">
                <a:solidFill>
                  <a:srgbClr val="000000"/>
                </a:solidFill>
                <a:latin typeface="-윤명조240" charset="0"/>
                <a:ea typeface="-윤명조240" charset="0"/>
              </a:rPr>
              <a:t>아이를</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원하지만</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남성의</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정자로</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인한</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불일</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여성의</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신체적</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문제에</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의하여</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출산을</a:t>
            </a:r>
            <a:r>
              <a:rPr sz="2000" dirty="0">
                <a:solidFill>
                  <a:srgbClr val="000000"/>
                </a:solidFill>
                <a:latin typeface="-윤명조240" charset="0"/>
                <a:ea typeface="-윤명조240" charset="0"/>
              </a:rPr>
              <a:t> 할 수 </a:t>
            </a:r>
            <a:r>
              <a:rPr sz="2000" dirty="0" err="1">
                <a:solidFill>
                  <a:srgbClr val="000000"/>
                </a:solidFill>
                <a:latin typeface="-윤명조240" charset="0"/>
                <a:ea typeface="-윤명조240" charset="0"/>
              </a:rPr>
              <a:t>없을</a:t>
            </a:r>
            <a:r>
              <a:rPr sz="2000" dirty="0">
                <a:solidFill>
                  <a:srgbClr val="000000"/>
                </a:solidFill>
                <a:latin typeface="-윤명조240" charset="0"/>
                <a:ea typeface="-윤명조240" charset="0"/>
              </a:rPr>
              <a:t> 때 즉 </a:t>
            </a:r>
            <a:r>
              <a:rPr sz="2000" dirty="0" err="1">
                <a:solidFill>
                  <a:srgbClr val="000000"/>
                </a:solidFill>
                <a:latin typeface="-윤명조240" charset="0"/>
                <a:ea typeface="-윤명조240" charset="0"/>
              </a:rPr>
              <a:t>불임부부에</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의해서</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의뢰에</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따라서</a:t>
            </a:r>
            <a:r>
              <a:rPr sz="2000" dirty="0">
                <a:solidFill>
                  <a:srgbClr val="000000"/>
                </a:solidFill>
                <a:latin typeface="-윤명조240" charset="0"/>
                <a:ea typeface="-윤명조240" charset="0"/>
              </a:rPr>
              <a:t> 제3의 </a:t>
            </a:r>
            <a:r>
              <a:rPr sz="2000" dirty="0" err="1">
                <a:solidFill>
                  <a:srgbClr val="000000"/>
                </a:solidFill>
                <a:latin typeface="-윤명조240" charset="0"/>
                <a:ea typeface="-윤명조240" charset="0"/>
              </a:rPr>
              <a:t>여성에게</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인공적으로</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남성의</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정자를</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수정시키거나</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수정란을</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이식해서</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임신과</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출산을</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하게</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하는</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방법으로</a:t>
            </a:r>
            <a:r>
              <a:rPr sz="2000" dirty="0">
                <a:solidFill>
                  <a:srgbClr val="000000"/>
                </a:solidFill>
                <a:latin typeface="-윤명조240" charset="0"/>
                <a:ea typeface="-윤명조240" charset="0"/>
              </a:rPr>
              <a:t> </a:t>
            </a:r>
            <a:r>
              <a:rPr sz="2000" dirty="0" err="1">
                <a:solidFill>
                  <a:srgbClr val="000000"/>
                </a:solidFill>
                <a:latin typeface="-윤명조240" charset="0"/>
                <a:ea typeface="-윤명조240" charset="0"/>
              </a:rPr>
              <a:t>대리출산이라고도</a:t>
            </a:r>
            <a:r>
              <a:rPr sz="2000" dirty="0">
                <a:solidFill>
                  <a:srgbClr val="000000"/>
                </a:solidFill>
                <a:latin typeface="-윤명조240" charset="0"/>
                <a:ea typeface="-윤명조240" charset="0"/>
              </a:rPr>
              <a:t> 함.</a:t>
            </a:r>
            <a:endParaRPr lang="ko-KR" altLang="en-US" sz="2000" dirty="0">
              <a:solidFill>
                <a:srgbClr val="000000"/>
              </a:solidFill>
              <a:latin typeface="-윤명조240" charset="0"/>
              <a:ea typeface="-윤명조240" charset="0"/>
            </a:endParaRPr>
          </a:p>
        </p:txBody>
      </p:sp>
      <p:sp>
        <p:nvSpPr>
          <p:cNvPr id="7" name="텍스트 상자 6"/>
          <p:cNvSpPr txBox="1">
            <a:spLocks/>
          </p:cNvSpPr>
          <p:nvPr/>
        </p:nvSpPr>
        <p:spPr>
          <a:xfrm>
            <a:off x="694055" y="3803650"/>
            <a:ext cx="4191635" cy="1066165"/>
          </a:xfrm>
          <a:prstGeom prst="rect">
            <a:avLst/>
          </a:prstGeom>
          <a:noFill/>
          <a:ln w="0" cap="flat" cmpd="sng">
            <a:solidFill>
              <a:schemeClr val="tx1">
                <a:alpha val="100000"/>
              </a:schemeClr>
            </a:solidFill>
            <a:prstDash val="solid"/>
          </a:ln>
        </p:spPr>
        <p:txBody>
          <a:bodyPr vert="horz" wrap="square" lIns="89535" tIns="46355" rIns="89535" bIns="46355" numCol="1" anchor="t">
            <a:spAutoFit/>
          </a:bodyPr>
          <a:lstStyle/>
          <a:p>
            <a:pPr marL="0" indent="0" algn="ctr" defTabSz="914400" eaLnBrk="1" latinLnBrk="1" hangingPunct="1">
              <a:lnSpc>
                <a:spcPct val="114000"/>
              </a:lnSpc>
              <a:spcBef>
                <a:spcPts val="0"/>
              </a:spcBef>
              <a:spcAft>
                <a:spcPts val="0"/>
              </a:spcAft>
              <a:buFontTx/>
              <a:buNone/>
            </a:pPr>
            <a:r>
              <a:rPr sz="2000">
                <a:latin typeface="-윤명조240" pitchFamily="18" charset="-127"/>
                <a:ea typeface="-윤명조240" pitchFamily="18" charset="-127"/>
              </a:rPr>
              <a:t>&lt;씨받이 대리모&gt;</a:t>
            </a:r>
            <a:endParaRPr lang="ko-KR" altLang="en-US" sz="2000"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u="sng">
                <a:latin typeface="-윤명조240" pitchFamily="18" charset="-127"/>
                <a:ea typeface="-윤명조240" pitchFamily="18" charset="-127"/>
              </a:rPr>
              <a:t>난자를 생산하지 못하는 경우</a:t>
            </a:r>
            <a:endParaRPr lang="ko-KR" altLang="en-US" u="sng"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a:latin typeface="-윤명조240" pitchFamily="18" charset="-127"/>
                <a:ea typeface="-윤명조240" pitchFamily="18" charset="-127"/>
              </a:rPr>
              <a:t>친부의 정자+대리모의 난자+자궁</a:t>
            </a:r>
            <a:endParaRPr lang="ko-KR" altLang="en-US" dirty="0">
              <a:latin typeface="-윤명조240" pitchFamily="18" charset="-127"/>
              <a:ea typeface="-윤명조240" pitchFamily="18" charset="-127"/>
            </a:endParaRPr>
          </a:p>
        </p:txBody>
      </p:sp>
      <p:sp>
        <p:nvSpPr>
          <p:cNvPr id="8" name="텍스트 상자 7"/>
          <p:cNvSpPr txBox="1">
            <a:spLocks/>
          </p:cNvSpPr>
          <p:nvPr/>
        </p:nvSpPr>
        <p:spPr>
          <a:xfrm>
            <a:off x="694055" y="5083175"/>
            <a:ext cx="4178935" cy="1066165"/>
          </a:xfrm>
          <a:prstGeom prst="rect">
            <a:avLst/>
          </a:prstGeom>
          <a:noFill/>
          <a:ln w="0" cap="flat" cmpd="sng">
            <a:solidFill>
              <a:schemeClr val="tx1">
                <a:alpha val="100000"/>
              </a:schemeClr>
            </a:solidFill>
            <a:prstDash val="solid"/>
          </a:ln>
        </p:spPr>
        <p:txBody>
          <a:bodyPr vert="horz" wrap="square" lIns="89535" tIns="46355" rIns="89535" bIns="46355" numCol="1" anchor="t">
            <a:spAutoFit/>
          </a:bodyPr>
          <a:lstStyle/>
          <a:p>
            <a:pPr marL="0" indent="0" algn="ctr" defTabSz="914400" eaLnBrk="1" latinLnBrk="1" hangingPunct="1">
              <a:lnSpc>
                <a:spcPct val="114000"/>
              </a:lnSpc>
              <a:spcBef>
                <a:spcPts val="0"/>
              </a:spcBef>
              <a:spcAft>
                <a:spcPts val="0"/>
              </a:spcAft>
              <a:buFontTx/>
              <a:buNone/>
            </a:pPr>
            <a:r>
              <a:rPr sz="2000">
                <a:latin typeface="-윤명조240" pitchFamily="18" charset="-127"/>
                <a:ea typeface="-윤명조240" pitchFamily="18" charset="-127"/>
              </a:rPr>
              <a:t>&lt;순수대리모&gt; </a:t>
            </a:r>
            <a:endParaRPr lang="ko-KR" altLang="en-US" sz="2000"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u="sng">
                <a:latin typeface="-윤명조240" pitchFamily="18" charset="-127"/>
                <a:ea typeface="-윤명조240" pitchFamily="18" charset="-127"/>
              </a:rPr>
              <a:t>착상하지 못하는 경우</a:t>
            </a:r>
            <a:endParaRPr lang="ko-KR" altLang="en-US" u="sng"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a:latin typeface="-윤명조240" pitchFamily="18" charset="-127"/>
                <a:ea typeface="-윤명조240" pitchFamily="18" charset="-127"/>
              </a:rPr>
              <a:t>친부의 정자+친모의 난자</a:t>
            </a:r>
            <a:endParaRPr lang="ko-KR" altLang="en-US" dirty="0">
              <a:latin typeface="-윤명조240" pitchFamily="18" charset="-127"/>
              <a:ea typeface="-윤명조240" pitchFamily="18" charset="-127"/>
            </a:endParaRPr>
          </a:p>
        </p:txBody>
      </p:sp>
      <p:sp>
        <p:nvSpPr>
          <p:cNvPr id="9" name="도형 8"/>
          <p:cNvSpPr>
            <a:spLocks/>
          </p:cNvSpPr>
          <p:nvPr/>
        </p:nvSpPr>
        <p:spPr>
          <a:xfrm>
            <a:off x="5234305" y="4396105"/>
            <a:ext cx="1624965" cy="1198880"/>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200">
                <a:latin typeface="-윤명조240" charset="0"/>
                <a:ea typeface="-윤명조240" charset="0"/>
              </a:rPr>
              <a:t>대리모유형</a:t>
            </a:r>
            <a:endParaRPr lang="ko-KR" altLang="en-US" sz="2200">
              <a:latin typeface="-윤명조240" charset="0"/>
              <a:ea typeface="-윤명조240" charset="0"/>
            </a:endParaRPr>
          </a:p>
        </p:txBody>
      </p:sp>
      <p:sp>
        <p:nvSpPr>
          <p:cNvPr id="10" name="텍스트 상자 9"/>
          <p:cNvSpPr txBox="1">
            <a:spLocks/>
          </p:cNvSpPr>
          <p:nvPr/>
        </p:nvSpPr>
        <p:spPr>
          <a:xfrm>
            <a:off x="7157720" y="3740785"/>
            <a:ext cx="4191635" cy="1066165"/>
          </a:xfrm>
          <a:prstGeom prst="rect">
            <a:avLst/>
          </a:prstGeom>
          <a:noFill/>
          <a:ln w="0" cap="flat" cmpd="sng">
            <a:solidFill>
              <a:schemeClr val="tx1">
                <a:alpha val="100000"/>
              </a:schemeClr>
            </a:solidFill>
            <a:prstDash val="solid"/>
          </a:ln>
        </p:spPr>
        <p:txBody>
          <a:bodyPr vert="horz" wrap="square" lIns="89535" tIns="46355" rIns="89535" bIns="46355" numCol="1" anchor="ctr">
            <a:spAutoFit/>
          </a:bodyPr>
          <a:lstStyle/>
          <a:p>
            <a:pPr marL="0" indent="0" algn="ctr" defTabSz="914400" eaLnBrk="1" latinLnBrk="1" hangingPunct="1">
              <a:lnSpc>
                <a:spcPct val="114000"/>
              </a:lnSpc>
              <a:spcBef>
                <a:spcPts val="0"/>
              </a:spcBef>
              <a:spcAft>
                <a:spcPts val="0"/>
              </a:spcAft>
              <a:buFontTx/>
              <a:buNone/>
            </a:pPr>
            <a:r>
              <a:rPr sz="2000">
                <a:latin typeface="-윤명조240" pitchFamily="18" charset="-127"/>
                <a:ea typeface="-윤명조240" pitchFamily="18" charset="-127"/>
              </a:rPr>
              <a:t>&lt;상업적 대리모&gt;</a:t>
            </a:r>
            <a:endParaRPr lang="ko-KR" altLang="en-US" sz="2000"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a:latin typeface="-윤명조240" pitchFamily="18" charset="-127"/>
                <a:ea typeface="-윤명조240" pitchFamily="18" charset="-127"/>
              </a:rPr>
              <a:t>노동력-임신과 출산</a:t>
            </a:r>
            <a:endParaRPr lang="ko-KR" altLang="en-US"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a:latin typeface="-윤명조240" pitchFamily="18" charset="-127"/>
                <a:ea typeface="-윤명조240" pitchFamily="18" charset="-127"/>
              </a:rPr>
              <a:t>상품-태어날 아기</a:t>
            </a:r>
            <a:endParaRPr lang="ko-KR" altLang="en-US" dirty="0">
              <a:latin typeface="-윤명조240" pitchFamily="18" charset="-127"/>
              <a:ea typeface="-윤명조240" pitchFamily="18" charset="-127"/>
            </a:endParaRPr>
          </a:p>
        </p:txBody>
      </p:sp>
      <p:sp>
        <p:nvSpPr>
          <p:cNvPr id="11" name="텍스트 상자 10"/>
          <p:cNvSpPr txBox="1">
            <a:spLocks/>
          </p:cNvSpPr>
          <p:nvPr/>
        </p:nvSpPr>
        <p:spPr>
          <a:xfrm>
            <a:off x="7157720" y="5219700"/>
            <a:ext cx="4178935" cy="953135"/>
          </a:xfrm>
          <a:prstGeom prst="rect">
            <a:avLst/>
          </a:prstGeom>
          <a:noFill/>
          <a:ln w="0" cap="flat" cmpd="sng">
            <a:solidFill>
              <a:schemeClr val="tx1">
                <a:alpha val="100000"/>
              </a:schemeClr>
            </a:solidFill>
            <a:prstDash val="solid"/>
          </a:ln>
        </p:spPr>
        <p:txBody>
          <a:bodyPr vert="horz" wrap="square" lIns="89535" tIns="46355" rIns="89535" bIns="46355" numCol="1" anchor="ctr">
            <a:spAutoFit/>
          </a:bodyPr>
          <a:lstStyle/>
          <a:p>
            <a:pPr marL="0" indent="0" algn="ctr" defTabSz="914400" eaLnBrk="1" latinLnBrk="1" hangingPunct="1">
              <a:lnSpc>
                <a:spcPct val="114000"/>
              </a:lnSpc>
              <a:spcBef>
                <a:spcPts val="0"/>
              </a:spcBef>
              <a:spcAft>
                <a:spcPts val="0"/>
              </a:spcAft>
              <a:buFontTx/>
              <a:buNone/>
            </a:pPr>
            <a:r>
              <a:rPr sz="2000">
                <a:latin typeface="-윤명조240" pitchFamily="18" charset="-127"/>
                <a:ea typeface="-윤명조240" pitchFamily="18" charset="-127"/>
              </a:rPr>
              <a:t>&lt;자비적 대리모&gt;</a:t>
            </a:r>
            <a:endParaRPr lang="ko-KR" altLang="en-US" sz="2000" dirty="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r>
              <a:rPr>
                <a:latin typeface="-윤명조240" pitchFamily="18" charset="-127"/>
                <a:ea typeface="-윤명조240" pitchFamily="18" charset="-127"/>
              </a:rPr>
              <a:t>댓가없이 </a:t>
            </a:r>
            <a:r>
              <a:rPr smtClean="0">
                <a:latin typeface="-윤명조240" pitchFamily="18" charset="-127"/>
                <a:ea typeface="-윤명조240" pitchFamily="18" charset="-127"/>
              </a:rPr>
              <a:t>행함</a:t>
            </a:r>
            <a:endParaRPr lang="en-US" dirty="0" smtClean="0">
              <a:latin typeface="-윤명조240" pitchFamily="18" charset="-127"/>
              <a:ea typeface="-윤명조240" pitchFamily="18" charset="-127"/>
            </a:endParaRPr>
          </a:p>
          <a:p>
            <a:pPr marL="0" indent="0" algn="ctr" defTabSz="914400" eaLnBrk="1" latinLnBrk="1" hangingPunct="1">
              <a:lnSpc>
                <a:spcPct val="114000"/>
              </a:lnSpc>
              <a:spcBef>
                <a:spcPts val="0"/>
              </a:spcBef>
              <a:spcAft>
                <a:spcPts val="0"/>
              </a:spcAft>
              <a:buFontTx/>
              <a:buNone/>
            </a:pPr>
            <a:endParaRPr lang="ko-KR" altLang="en-US" sz="1100" dirty="0">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6" name="그룹 5"/>
          <p:cNvGrpSpPr/>
          <p:nvPr/>
        </p:nvGrpSpPr>
        <p:grpSpPr>
          <a:xfrm>
            <a:off x="3056890" y="201295"/>
            <a:ext cx="6047740" cy="924560"/>
            <a:chOff x="3056890" y="201295"/>
            <a:chExt cx="6047740" cy="924560"/>
          </a:xfrm>
        </p:grpSpPr>
        <p:sp>
          <p:nvSpPr>
            <p:cNvPr id="2" name="텍스트 상자 1"/>
            <p:cNvSpPr txBox="1">
              <a:spLocks/>
            </p:cNvSpPr>
            <p:nvPr/>
          </p:nvSpPr>
          <p:spPr>
            <a:xfrm>
              <a:off x="3056890" y="201295"/>
              <a:ext cx="6048375" cy="34480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6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26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4600" cy="43180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200">
                  <a:solidFill>
                    <a:schemeClr val="tx1"/>
                  </a:solidFill>
                  <a:latin typeface="-윤명조240" charset="0"/>
                  <a:ea typeface="-윤명조240" charset="0"/>
                </a:rPr>
                <a:t>-생명의료윤리의 문제-</a:t>
              </a:r>
              <a:endParaRPr lang="ko-KR" altLang="en-US" sz="2200">
                <a:solidFill>
                  <a:schemeClr val="tx1"/>
                </a:solidFill>
                <a:latin typeface="-윤명조240" charset="0"/>
                <a:ea typeface="-윤명조240" charset="0"/>
              </a:endParaRPr>
            </a:p>
          </p:txBody>
        </p:sp>
      </p:grpSp>
      <p:sp>
        <p:nvSpPr>
          <p:cNvPr id="4" name="텍스트 상자 3"/>
          <p:cNvSpPr txBox="1">
            <a:spLocks/>
          </p:cNvSpPr>
          <p:nvPr/>
        </p:nvSpPr>
        <p:spPr>
          <a:xfrm>
            <a:off x="626110" y="1297940"/>
            <a:ext cx="10942320" cy="400685"/>
          </a:xfrm>
          <a:prstGeom prst="rect">
            <a:avLst/>
          </a:prstGeom>
          <a:noFill/>
          <a:ln w="0">
            <a:noFill/>
            <a:prstDash/>
          </a:ln>
        </p:spPr>
        <p:txBody>
          <a:bodyPr vert="horz" wrap="square" lIns="89535" tIns="46355" rIns="89535" bIns="46355" numCol="1" anchor="t">
            <a:spAutoFit/>
          </a:bodyPr>
          <a:lstStyle/>
          <a:p>
            <a:pPr marL="254000" indent="-254000" algn="just" defTabSz="914400" eaLnBrk="1" latinLnBrk="1" hangingPunct="1">
              <a:lnSpc>
                <a:spcPct val="100000"/>
              </a:lnSpc>
              <a:spcBef>
                <a:spcPts val="0"/>
              </a:spcBef>
              <a:spcAft>
                <a:spcPts val="0"/>
              </a:spcAft>
              <a:buClr>
                <a:srgbClr val="000000"/>
              </a:buClr>
              <a:buFont typeface="Wingdings"/>
              <a:buChar char="§"/>
            </a:pPr>
            <a:r>
              <a:rPr sz="2000">
                <a:solidFill>
                  <a:srgbClr val="000000"/>
                </a:solidFill>
                <a:latin typeface="-윤명조240" charset="0"/>
                <a:ea typeface="-윤명조240" charset="0"/>
              </a:rPr>
              <a:t>대리모</a:t>
            </a:r>
            <a:endParaRPr lang="ko-KR" altLang="en-US" sz="2000">
              <a:solidFill>
                <a:srgbClr val="000000"/>
              </a:solidFill>
              <a:latin typeface="-윤명조240" charset="0"/>
              <a:ea typeface="-윤명조240" charset="0"/>
            </a:endParaRPr>
          </a:p>
        </p:txBody>
      </p:sp>
      <p:graphicFrame>
        <p:nvGraphicFramePr>
          <p:cNvPr id="5" name="표 4"/>
          <p:cNvGraphicFramePr>
            <a:graphicFrameLocks noGrp="1"/>
          </p:cNvGraphicFramePr>
          <p:nvPr/>
        </p:nvGraphicFramePr>
        <p:xfrm>
          <a:off x="739140" y="1714500"/>
          <a:ext cx="10704830" cy="4708525"/>
        </p:xfrm>
        <a:graphic>
          <a:graphicData uri="http://schemas.openxmlformats.org/drawingml/2006/table">
            <a:tbl>
              <a:tblPr firstRow="1" bandRow="1">
                <a:tableStyleId>{5940675A-B579-460E-94D1-54222C63F5DA}</a:tableStyleId>
              </a:tblPr>
              <a:tblGrid>
                <a:gridCol w="5343525"/>
                <a:gridCol w="5361305"/>
              </a:tblGrid>
              <a:tr h="450850">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찬성(긍정적인 면)</a:t>
                      </a:r>
                      <a:endParaRPr lang="ko-KR" altLang="en-US" sz="1800" b="0" i="0" kern="1200">
                        <a:solidFill>
                          <a:schemeClr val="bg1"/>
                        </a:solidFill>
                        <a:latin typeface="-윤명조240" charset="0"/>
                        <a:ea typeface="-윤명조240" charset="0"/>
                      </a:endParaRPr>
                    </a:p>
                  </a:txBody>
                  <a:tcPr marL="90170" marR="90170" marT="46990" marB="46990" anchor="ctr">
                    <a:lnR w="28575" cap="flat" cmpd="sng" algn="ctr">
                      <a:solidFill>
                        <a:srgbClr val="FFFFFF">
                          <a:alpha val="100000"/>
                        </a:srgbClr>
                      </a:solidFill>
                      <a:prstDash val="solid"/>
                      <a:round/>
                      <a:headEnd type="none" w="med" len="med"/>
                      <a:tailEnd type="none" w="med" len="med"/>
                    </a:lnR>
                    <a:solidFill>
                      <a:srgbClr val="000000"/>
                    </a:solidFill>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bg1"/>
                          </a:solidFill>
                          <a:latin typeface="-윤명조240" charset="0"/>
                          <a:ea typeface="-윤명조240" charset="0"/>
                        </a:rPr>
                        <a:t>반대(부정적인 면)</a:t>
                      </a:r>
                      <a:endParaRPr lang="ko-KR" altLang="en-US" sz="1800" b="0" i="0" kern="1200">
                        <a:solidFill>
                          <a:schemeClr val="bg1"/>
                        </a:solidFill>
                        <a:latin typeface="-윤명조240" charset="0"/>
                        <a:ea typeface="-윤명조240" charset="0"/>
                      </a:endParaRPr>
                    </a:p>
                  </a:txBody>
                  <a:tcPr marL="90170" marR="90170" marT="46990" marB="46990" anchor="ctr">
                    <a:lnL w="28575" cap="flat" cmpd="sng" algn="ctr">
                      <a:solidFill>
                        <a:srgbClr val="FFFFFF">
                          <a:alpha val="100000"/>
                        </a:srgbClr>
                      </a:solidFill>
                      <a:prstDash val="solid"/>
                      <a:round/>
                      <a:headEnd type="none" w="med" len="med"/>
                      <a:tailEnd type="none" w="med" len="med"/>
                    </a:lnL>
                    <a:solidFill>
                      <a:srgbClr val="000000"/>
                    </a:solidFill>
                  </a:tcPr>
                </a:tc>
              </a:tr>
              <a:tr h="60388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불임 및 난임 부부의 희망</a:t>
                      </a:r>
                      <a:endParaRPr lang="ko-KR" altLang="en-US" sz="1800" b="0" i="0" kern="1200">
                        <a:solidFill>
                          <a:schemeClr val="tx1"/>
                        </a:solidFill>
                        <a:latin typeface="-윤명조240" charset="0"/>
                        <a:ea typeface="-윤명조240" charset="0"/>
                      </a:endParaRPr>
                    </a:p>
                  </a:txBody>
                  <a:tcPr marL="90170" marR="90170" marT="46990" marB="46990" anchor="ctr">
                    <a:lnR w="28575" cap="flat" cmpd="sng" algn="ctr">
                      <a:solidFill>
                        <a:srgbClr val="000000">
                          <a:alpha val="100000"/>
                        </a:srgbClr>
                      </a:solidFill>
                      <a:prstDash val="solid"/>
                      <a:round/>
                      <a:headEnd type="none" w="med" len="med"/>
                      <a:tailEnd type="none" w="med" len="med"/>
                    </a:lnR>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자녀의 상품화(유전자의 상품화)</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tcPr>
                </a:tc>
              </a:tr>
              <a:tr h="60388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국가 출산률 증진</a:t>
                      </a:r>
                      <a:endParaRPr lang="ko-KR" altLang="en-US" sz="1800" b="0" i="0" kern="1200">
                        <a:solidFill>
                          <a:schemeClr val="tx1"/>
                        </a:solidFill>
                        <a:latin typeface="-윤명조240" charset="0"/>
                        <a:ea typeface="-윤명조240" charset="0"/>
                      </a:endParaRPr>
                    </a:p>
                  </a:txBody>
                  <a:tcPr marL="90170" marR="90170" marT="46990" marB="46990" anchor="ctr">
                    <a:lnR w="28575" cap="flat" cmpd="sng" algn="ctr">
                      <a:solidFill>
                        <a:srgbClr val="000000">
                          <a:alpha val="100000"/>
                        </a:srgbClr>
                      </a:solidFill>
                      <a:prstDash val="solid"/>
                      <a:round/>
                      <a:headEnd type="none" w="med" len="med"/>
                      <a:tailEnd type="none" w="med" len="med"/>
                    </a:lnR>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취약계층 여성의 난자 상품화(난자적출)</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tcPr>
                </a:tc>
              </a:tr>
              <a:tr h="603885">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생식의 자유영역</a:t>
                      </a:r>
                      <a:endParaRPr lang="ko-KR" altLang="en-US" sz="1800" b="0" i="0" kern="1200">
                        <a:solidFill>
                          <a:schemeClr val="tx1"/>
                        </a:solidFill>
                        <a:latin typeface="-윤명조240" charset="0"/>
                        <a:ea typeface="-윤명조240" charset="0"/>
                      </a:endParaRPr>
                    </a:p>
                  </a:txBody>
                  <a:tcPr marL="90170" marR="90170" marT="46990" marB="46990" anchor="ctr">
                    <a:lnR w="28575" cap="flat" cmpd="sng" algn="ctr">
                      <a:solidFill>
                        <a:srgbClr val="000000">
                          <a:alpha val="100000"/>
                        </a:srgbClr>
                      </a:solidFill>
                      <a:prstDash val="solid"/>
                      <a:round/>
                      <a:headEnd type="none" w="med" len="med"/>
                      <a:tailEnd type="none" w="med" len="med"/>
                    </a:lnR>
                  </a:tcPr>
                </a:tc>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자아정체성의 혼란</a:t>
                      </a:r>
                      <a:endParaRPr lang="ko-KR" altLang="en-US" sz="1800" b="0" i="0" kern="1200">
                        <a:solidFill>
                          <a:schemeClr val="tx1"/>
                        </a:solidFill>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tcPr>
                </a:tc>
              </a:tr>
              <a:tr h="647700">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생명을 살리는 자로 인간 존엄성 존중</a:t>
                      </a:r>
                      <a:endParaRPr lang="ko-KR" altLang="en-US" sz="1800" b="0" i="0" kern="1200">
                        <a:solidFill>
                          <a:schemeClr val="tx1"/>
                        </a:solidFill>
                        <a:latin typeface="-윤명조240" charset="0"/>
                        <a:ea typeface="-윤명조240" charset="0"/>
                      </a:endParaRPr>
                    </a:p>
                  </a:txBody>
                  <a:tcPr marL="90170" marR="90170" marT="46990" marB="46990" anchor="ctr">
                    <a:lnR w="28575" cap="flat" cmpd="sng" algn="ctr">
                      <a:solidFill>
                        <a:srgbClr val="000000">
                          <a:alpha val="100000"/>
                        </a:srgbClr>
                      </a:solidFill>
                      <a:prstDash val="solid"/>
                      <a:round/>
                      <a:headEnd type="none" w="med" len="med"/>
                      <a:tailEnd type="none" w="med" len="med"/>
                    </a:lnR>
                  </a:tcPr>
                </a:tc>
                <a:tc>
                  <a:txBody>
                    <a:bodyPr/>
                    <a:lstStyle/>
                    <a:p>
                      <a:pPr marL="0" indent="0" algn="ctr" defTabSz="914400" eaLnBrk="1" latinLnBrk="1" hangingPunct="1">
                        <a:lnSpc>
                          <a:spcPct val="100000"/>
                        </a:lnSpc>
                        <a:spcBef>
                          <a:spcPts val="0"/>
                        </a:spcBef>
                        <a:spcAft>
                          <a:spcPts val="0"/>
                        </a:spcAft>
                        <a:buFontTx/>
                        <a:buNone/>
                      </a:pPr>
                      <a:r>
                        <a:rPr sz="1800" kern="1200">
                          <a:latin typeface="-윤명조240" charset="0"/>
                          <a:ea typeface="-윤명조240" charset="0"/>
                        </a:rPr>
                        <a:t>대리모가 아이를 낳아 주고난 후 겪을 신체ㆍ정신적 건강문제 심각</a:t>
                      </a:r>
                      <a:endParaRPr lang="ko-KR" altLang="en-US" sz="1800" kern="1200">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tcPr>
                </a:tc>
              </a:tr>
              <a:tr h="1201420">
                <a:tc>
                  <a:txBody>
                    <a:bodyPr/>
                    <a:lstStyle/>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가족질서파괴가 아닌 새로운 가족의 탄생</a:t>
                      </a:r>
                      <a:endParaRPr lang="ko-KR" altLang="en-US" sz="1800" b="0" i="0" kern="12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1800" b="0" i="0" kern="1200">
                          <a:solidFill>
                            <a:schemeClr val="tx1"/>
                          </a:solidFill>
                          <a:latin typeface="-윤명조240" charset="0"/>
                          <a:ea typeface="-윤명조240" charset="0"/>
                        </a:rPr>
                        <a:t>(가족질서파괴 해결가능)</a:t>
                      </a:r>
                      <a:endParaRPr lang="ko-KR" altLang="en-US" sz="1800" b="0" i="0" kern="1200">
                        <a:solidFill>
                          <a:schemeClr val="tx1"/>
                        </a:solidFill>
                        <a:latin typeface="-윤명조240" charset="0"/>
                        <a:ea typeface="-윤명조240" charset="0"/>
                      </a:endParaRPr>
                    </a:p>
                  </a:txBody>
                  <a:tcPr marL="90170" marR="90170" marT="46990" marB="46990" anchor="ctr">
                    <a:lnR w="28575" cap="flat" cmpd="sng" algn="ctr">
                      <a:solidFill>
                        <a:srgbClr val="000000">
                          <a:alpha val="100000"/>
                        </a:srgbClr>
                      </a:solidFill>
                      <a:prstDash val="solid"/>
                      <a:round/>
                      <a:headEnd type="none" w="med" len="med"/>
                      <a:tailEnd type="none" w="med" len="med"/>
                    </a:lnR>
                  </a:tcPr>
                </a:tc>
                <a:tc>
                  <a:txBody>
                    <a:bodyPr/>
                    <a:lstStyle/>
                    <a:p>
                      <a:pPr marL="0" indent="0" algn="just" defTabSz="914400" eaLnBrk="1" latinLnBrk="1" hangingPunct="1">
                        <a:lnSpc>
                          <a:spcPct val="100000"/>
                        </a:lnSpc>
                        <a:spcBef>
                          <a:spcPts val="0"/>
                        </a:spcBef>
                        <a:spcAft>
                          <a:spcPts val="0"/>
                        </a:spcAft>
                        <a:buFontTx/>
                        <a:buNone/>
                      </a:pPr>
                      <a:r>
                        <a:rPr sz="1800" kern="1200">
                          <a:latin typeface="-윤명조240" charset="0"/>
                          <a:ea typeface="-윤명조240" charset="0"/>
                        </a:rPr>
                        <a:t>　불임부부와 대리모 사이에 약속된 조건이 이행되지 않거나, 아이의 성별이 원하던 바와 다른 경우, 아이에게 결함이 있는 경우 등 여러 이유에서 </a:t>
                      </a:r>
                      <a:r>
                        <a:rPr sz="1800" kern="1200">
                          <a:solidFill>
                            <a:srgbClr val="FF0000"/>
                          </a:solidFill>
                          <a:latin typeface="-윤명조240" charset="0"/>
                          <a:ea typeface="-윤명조240" charset="0"/>
                        </a:rPr>
                        <a:t>낙태</a:t>
                      </a:r>
                      <a:r>
                        <a:rPr sz="1800" kern="1200">
                          <a:latin typeface="-윤명조240" charset="0"/>
                          <a:ea typeface="-윤명조240" charset="0"/>
                        </a:rPr>
                        <a:t>가 행해지기도 함. (</a:t>
                      </a:r>
                      <a:r>
                        <a:rPr sz="1800" kern="1200">
                          <a:solidFill>
                            <a:srgbClr val="FF0000"/>
                          </a:solidFill>
                          <a:latin typeface="-윤명조240" charset="0"/>
                          <a:ea typeface="-윤명조240" charset="0"/>
                        </a:rPr>
                        <a:t>만들어진 아이를 불량품취급</a:t>
                      </a:r>
                      <a:r>
                        <a:rPr sz="1800" kern="1200">
                          <a:latin typeface="-윤명조240" charset="0"/>
                          <a:ea typeface="-윤명조240" charset="0"/>
                        </a:rPr>
                        <a:t>)</a:t>
                      </a:r>
                      <a:endParaRPr lang="ko-KR" altLang="en-US" sz="1800" kern="1200">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tcPr>
                </a:tc>
              </a:tr>
              <a:tr h="596900">
                <a:tc>
                  <a:txBody>
                    <a:bodyPr/>
                    <a:lstStyle/>
                    <a:p>
                      <a:pPr marL="0" indent="0" algn="ctr" defTabSz="914400" eaLnBrk="1" latinLnBrk="1" hangingPunct="1">
                        <a:lnSpc>
                          <a:spcPct val="100000"/>
                        </a:lnSpc>
                        <a:spcBef>
                          <a:spcPts val="0"/>
                        </a:spcBef>
                        <a:spcAft>
                          <a:spcPts val="0"/>
                        </a:spcAft>
                        <a:buFontTx/>
                        <a:buNone/>
                      </a:pPr>
                      <a:endParaRPr lang="ko-KR" altLang="en-US" sz="1800" b="0" i="0" kern="1200">
                        <a:solidFill>
                          <a:schemeClr val="tx1"/>
                        </a:solidFill>
                        <a:latin typeface="-윤명조240" charset="0"/>
                        <a:ea typeface="-윤명조240" charset="0"/>
                      </a:endParaRPr>
                    </a:p>
                  </a:txBody>
                  <a:tcPr marL="90170" marR="90170" marT="46990" marB="46990" anchor="ctr">
                    <a:lnR w="28575" cap="flat" cmpd="sng" algn="ctr">
                      <a:solidFill>
                        <a:srgbClr val="000000">
                          <a:alpha val="100000"/>
                        </a:srgbClr>
                      </a:solidFill>
                      <a:prstDash val="solid"/>
                      <a:round/>
                      <a:headEnd type="none" w="med" len="med"/>
                      <a:tailEnd type="none" w="med" len="med"/>
                    </a:lnR>
                  </a:tcPr>
                </a:tc>
                <a:tc>
                  <a:txBody>
                    <a:bodyPr/>
                    <a:lstStyle/>
                    <a:p>
                      <a:pPr marL="0" indent="0" algn="just" defTabSz="914400" eaLnBrk="1" latinLnBrk="1" hangingPunct="1">
                        <a:lnSpc>
                          <a:spcPct val="100000"/>
                        </a:lnSpc>
                        <a:spcBef>
                          <a:spcPts val="0"/>
                        </a:spcBef>
                        <a:spcAft>
                          <a:spcPts val="0"/>
                        </a:spcAft>
                        <a:buFontTx/>
                        <a:buNone/>
                      </a:pPr>
                      <a:r>
                        <a:rPr sz="1800" kern="1200">
                          <a:latin typeface="-윤명조240" charset="0"/>
                          <a:ea typeface="-윤명조240" charset="0"/>
                        </a:rPr>
                        <a:t>가진자에게만 우수한 형질의 유전자제공</a:t>
                      </a:r>
                      <a:endParaRPr lang="ko-KR" altLang="en-US" sz="1800" kern="1200">
                        <a:latin typeface="-윤명조240" charset="0"/>
                        <a:ea typeface="-윤명조240" charset="0"/>
                      </a:endParaRPr>
                    </a:p>
                  </a:txBody>
                  <a:tcPr marL="90170" marR="90170" marT="46990" marB="46990" anchor="ctr">
                    <a:lnL w="28575" cap="flat" cmpd="sng" algn="ctr">
                      <a:solidFill>
                        <a:srgbClr val="000000">
                          <a:alpha val="100000"/>
                        </a:srgbClr>
                      </a:solidFill>
                      <a:prstDash val="solid"/>
                      <a:round/>
                      <a:headEnd type="none" w="med" len="med"/>
                      <a:tailEnd type="none" w="med" len="med"/>
                    </a:ln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3" cstate="print">
            <a:extLst>
              <a:ext uri="{28A0092B-C50C-407E-A947-70E740481C1C}">
                <a14:useLocalDpi xmlns:p14="http://schemas.microsoft.com/office/powerpoint/2010/main" xmlns="" xmlns:a14="http://schemas.microsoft.com/office/drawing/2010/main" val="0"/>
              </a:ext>
            </a:extLst>
          </a:blip>
          <a:stretch>
            <a:fillRect/>
          </a:stretch>
        </p:blipFill>
        <p:spPr>
          <a:xfrm>
            <a:off x="-4445" y="-83185"/>
            <a:ext cx="12197080" cy="69532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3056890" y="201295"/>
            <a:ext cx="6048375" cy="34480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6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26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4600" cy="43180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200">
                <a:solidFill>
                  <a:schemeClr val="tx1"/>
                </a:solidFill>
                <a:latin typeface="-윤명조240" charset="0"/>
                <a:ea typeface="-윤명조240" charset="0"/>
              </a:rPr>
              <a:t>-생명의료윤리의 문제-</a:t>
            </a:r>
            <a:endParaRPr lang="ko-KR" altLang="en-US" sz="2200">
              <a:solidFill>
                <a:schemeClr val="tx1"/>
              </a:solidFill>
              <a:latin typeface="-윤명조240" charset="0"/>
              <a:ea typeface="-윤명조240" charset="0"/>
            </a:endParaRPr>
          </a:p>
        </p:txBody>
      </p:sp>
      <p:pic>
        <p:nvPicPr>
          <p:cNvPr id="4" name="그림 3"/>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l="2631" t="3012" r="1461" b="2108"/>
          <a:stretch>
            <a:fillRect/>
          </a:stretch>
        </p:blipFill>
        <p:spPr>
          <a:xfrm>
            <a:off x="254635" y="1144270"/>
            <a:ext cx="5208270" cy="5589270"/>
          </a:xfrm>
          <a:prstGeom prst="rect">
            <a:avLst/>
          </a:prstGeom>
          <a:noFill/>
        </p:spPr>
      </p:pic>
      <p:pic>
        <p:nvPicPr>
          <p:cNvPr id="5" name="그림 4"/>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l="2229" t="2464" r="8988" b="9800"/>
          <a:stretch>
            <a:fillRect/>
          </a:stretch>
        </p:blipFill>
        <p:spPr>
          <a:xfrm>
            <a:off x="5591810" y="1144270"/>
            <a:ext cx="6313170" cy="555561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3" name="텍스트 상자 2"/>
          <p:cNvSpPr txBox="1">
            <a:spLocks/>
          </p:cNvSpPr>
          <p:nvPr/>
        </p:nvSpPr>
        <p:spPr>
          <a:xfrm>
            <a:off x="666750" y="428625"/>
            <a:ext cx="2854325" cy="401320"/>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000">
                <a:latin typeface="-윤명조240" pitchFamily="18" charset="-127"/>
                <a:ea typeface="-윤명조240" pitchFamily="18" charset="-127"/>
              </a:rPr>
              <a:t>&lt;대리모, 생각해 볼 사례&gt;</a:t>
            </a:r>
            <a:endParaRPr lang="ko-KR" altLang="en-US" sz="2000" dirty="0">
              <a:latin typeface="-윤명조240" pitchFamily="18" charset="-127"/>
              <a:ea typeface="-윤명조240" pitchFamily="18" charset="-127"/>
            </a:endParaRPr>
          </a:p>
        </p:txBody>
      </p:sp>
      <p:sp>
        <p:nvSpPr>
          <p:cNvPr id="4" name="직사각형 3"/>
          <p:cNvSpPr/>
          <p:nvPr/>
        </p:nvSpPr>
        <p:spPr>
          <a:xfrm>
            <a:off x="666750" y="1000125"/>
            <a:ext cx="10900410" cy="542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o-KR" altLang="en-US" sz="2000" dirty="0" smtClean="0">
                <a:solidFill>
                  <a:schemeClr val="tx1"/>
                </a:solidFill>
                <a:latin typeface="-윤명조240" pitchFamily="18" charset="-127"/>
                <a:ea typeface="-윤명조240" pitchFamily="18" charset="-127"/>
              </a:rPr>
              <a:t>태국 방콕 촌부에 사는 </a:t>
            </a:r>
            <a:r>
              <a:rPr lang="ko-KR" altLang="en-US" sz="2000" dirty="0" err="1" smtClean="0">
                <a:solidFill>
                  <a:schemeClr val="tx1"/>
                </a:solidFill>
                <a:latin typeface="-윤명조240" pitchFamily="18" charset="-127"/>
                <a:ea typeface="-윤명조240" pitchFamily="18" charset="-127"/>
              </a:rPr>
              <a:t>파타라몬</a:t>
            </a:r>
            <a:r>
              <a:rPr lang="ko-KR" altLang="en-US" sz="2000" dirty="0" smtClean="0">
                <a:solidFill>
                  <a:schemeClr val="tx1"/>
                </a:solidFill>
                <a:latin typeface="-윤명조240" pitchFamily="18" charset="-127"/>
                <a:ea typeface="-윤명조240" pitchFamily="18" charset="-127"/>
              </a:rPr>
              <a:t> </a:t>
            </a:r>
            <a:r>
              <a:rPr lang="ko-KR" altLang="en-US" sz="2000" dirty="0" err="1" smtClean="0">
                <a:solidFill>
                  <a:schemeClr val="tx1"/>
                </a:solidFill>
                <a:latin typeface="-윤명조240" pitchFamily="18" charset="-127"/>
                <a:ea typeface="-윤명조240" pitchFamily="18" charset="-127"/>
              </a:rPr>
              <a:t>찬부아</a:t>
            </a:r>
            <a:r>
              <a:rPr lang="en-US" altLang="ko-KR" sz="2000" dirty="0" smtClean="0">
                <a:solidFill>
                  <a:schemeClr val="tx1"/>
                </a:solidFill>
                <a:latin typeface="-윤명조240" pitchFamily="18" charset="-127"/>
                <a:ea typeface="-윤명조240" pitchFamily="18" charset="-127"/>
              </a:rPr>
              <a:t>(21)</a:t>
            </a:r>
            <a:r>
              <a:rPr lang="ko-KR" altLang="en-US" sz="2000" dirty="0" smtClean="0">
                <a:solidFill>
                  <a:schemeClr val="tx1"/>
                </a:solidFill>
                <a:latin typeface="-윤명조240" pitchFamily="18" charset="-127"/>
                <a:ea typeface="-윤명조240" pitchFamily="18" charset="-127"/>
              </a:rPr>
              <a:t>씨는 중개인으로부터 </a:t>
            </a:r>
            <a:r>
              <a:rPr lang="en-US" altLang="ko-KR" sz="2000" dirty="0" smtClean="0">
                <a:solidFill>
                  <a:schemeClr val="tx1"/>
                </a:solidFill>
                <a:latin typeface="-윤명조240" pitchFamily="18" charset="-127"/>
                <a:ea typeface="-윤명조240" pitchFamily="18" charset="-127"/>
              </a:rPr>
              <a:t>40</a:t>
            </a:r>
            <a:r>
              <a:rPr lang="ko-KR" altLang="en-US" sz="2000" dirty="0" err="1" smtClean="0">
                <a:solidFill>
                  <a:schemeClr val="tx1"/>
                </a:solidFill>
                <a:latin typeface="-윤명조240" pitchFamily="18" charset="-127"/>
                <a:ea typeface="-윤명조240" pitchFamily="18" charset="-127"/>
              </a:rPr>
              <a:t>만바트</a:t>
            </a:r>
            <a:r>
              <a:rPr lang="en-US" altLang="ko-KR" sz="2000" dirty="0" smtClean="0">
                <a:solidFill>
                  <a:schemeClr val="tx1"/>
                </a:solidFill>
                <a:latin typeface="-윤명조240" pitchFamily="18" charset="-127"/>
                <a:ea typeface="-윤명조240" pitchFamily="18" charset="-127"/>
              </a:rPr>
              <a:t>(</a:t>
            </a:r>
            <a:r>
              <a:rPr lang="ko-KR" altLang="en-US" sz="2000" dirty="0" smtClean="0">
                <a:solidFill>
                  <a:schemeClr val="tx1"/>
                </a:solidFill>
                <a:latin typeface="-윤명조240" pitchFamily="18" charset="-127"/>
                <a:ea typeface="-윤명조240" pitchFamily="18" charset="-127"/>
              </a:rPr>
              <a:t>약 </a:t>
            </a:r>
            <a:r>
              <a:rPr lang="en-US" altLang="ko-KR" sz="2000" dirty="0" smtClean="0">
                <a:solidFill>
                  <a:schemeClr val="tx1"/>
                </a:solidFill>
                <a:latin typeface="-윤명조240" pitchFamily="18" charset="-127"/>
                <a:ea typeface="-윤명조240" pitchFamily="18" charset="-127"/>
              </a:rPr>
              <a:t>1288</a:t>
            </a:r>
            <a:r>
              <a:rPr lang="ko-KR" altLang="en-US" sz="2000" dirty="0" smtClean="0">
                <a:solidFill>
                  <a:schemeClr val="tx1"/>
                </a:solidFill>
                <a:latin typeface="-윤명조240" pitchFamily="18" charset="-127"/>
                <a:ea typeface="-윤명조240" pitchFamily="18" charset="-127"/>
              </a:rPr>
              <a:t>만 원</a:t>
            </a:r>
            <a:r>
              <a:rPr lang="en-US" altLang="ko-KR" sz="2000" dirty="0" smtClean="0">
                <a:solidFill>
                  <a:schemeClr val="tx1"/>
                </a:solidFill>
                <a:latin typeface="-윤명조240" pitchFamily="18" charset="-127"/>
                <a:ea typeface="-윤명조240" pitchFamily="18" charset="-127"/>
              </a:rPr>
              <a:t>)</a:t>
            </a:r>
            <a:r>
              <a:rPr lang="ko-KR" altLang="en-US" sz="2000" dirty="0" smtClean="0">
                <a:solidFill>
                  <a:schemeClr val="tx1"/>
                </a:solidFill>
                <a:latin typeface="-윤명조240" pitchFamily="18" charset="-127"/>
                <a:ea typeface="-윤명조240" pitchFamily="18" charset="-127"/>
              </a:rPr>
              <a:t>의 돈을 받고 호주인 부부의 대리모가 되었다</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그런데 임신 </a:t>
            </a:r>
            <a:r>
              <a:rPr lang="en-US" altLang="ko-KR" sz="2000" dirty="0" smtClean="0">
                <a:solidFill>
                  <a:schemeClr val="tx1"/>
                </a:solidFill>
                <a:latin typeface="-윤명조240" pitchFamily="18" charset="-127"/>
                <a:ea typeface="-윤명조240" pitchFamily="18" charset="-127"/>
              </a:rPr>
              <a:t>4</a:t>
            </a:r>
            <a:r>
              <a:rPr lang="ko-KR" altLang="en-US" sz="2000" dirty="0" smtClean="0">
                <a:solidFill>
                  <a:schemeClr val="tx1"/>
                </a:solidFill>
                <a:latin typeface="-윤명조240" pitchFamily="18" charset="-127"/>
                <a:ea typeface="-윤명조240" pitchFamily="18" charset="-127"/>
              </a:rPr>
              <a:t>개월 때 태아질환검사에서 </a:t>
            </a:r>
            <a:r>
              <a:rPr lang="ko-KR" altLang="en-US" sz="2000" dirty="0" smtClean="0">
                <a:solidFill>
                  <a:srgbClr val="FF0000"/>
                </a:solidFill>
                <a:latin typeface="-윤명조240" pitchFamily="18" charset="-127"/>
                <a:ea typeface="-윤명조240" pitchFamily="18" charset="-127"/>
              </a:rPr>
              <a:t>쌍둥이 중 한 아이가 다운증후군에 심장과 폐 질환까지 있는 것으로 나타나자 호주 부부는 </a:t>
            </a:r>
            <a:r>
              <a:rPr lang="ko-KR" altLang="en-US" sz="2000" dirty="0" err="1" smtClean="0">
                <a:solidFill>
                  <a:srgbClr val="FF0000"/>
                </a:solidFill>
                <a:latin typeface="-윤명조240" pitchFamily="18" charset="-127"/>
                <a:ea typeface="-윤명조240" pitchFamily="18" charset="-127"/>
              </a:rPr>
              <a:t>파타라몬에게</a:t>
            </a:r>
            <a:r>
              <a:rPr lang="ko-KR" altLang="en-US" sz="2000" dirty="0" smtClean="0">
                <a:solidFill>
                  <a:srgbClr val="FF0000"/>
                </a:solidFill>
                <a:latin typeface="-윤명조240" pitchFamily="18" charset="-127"/>
                <a:ea typeface="-윤명조240" pitchFamily="18" charset="-127"/>
              </a:rPr>
              <a:t> </a:t>
            </a:r>
            <a:r>
              <a:rPr lang="en-US" altLang="ko-KR" sz="2000" dirty="0" smtClean="0">
                <a:solidFill>
                  <a:srgbClr val="FF0000"/>
                </a:solidFill>
                <a:latin typeface="-윤명조240" pitchFamily="18" charset="-127"/>
                <a:ea typeface="-윤명조240" pitchFamily="18" charset="-127"/>
              </a:rPr>
              <a:t>1600</a:t>
            </a:r>
            <a:r>
              <a:rPr lang="ko-KR" altLang="en-US" sz="2000" dirty="0" smtClean="0">
                <a:solidFill>
                  <a:srgbClr val="FF0000"/>
                </a:solidFill>
                <a:latin typeface="-윤명조240" pitchFamily="18" charset="-127"/>
                <a:ea typeface="-윤명조240" pitchFamily="18" charset="-127"/>
              </a:rPr>
              <a:t>호주달러</a:t>
            </a:r>
            <a:r>
              <a:rPr lang="en-US" altLang="ko-KR" sz="2000" dirty="0" smtClean="0">
                <a:solidFill>
                  <a:srgbClr val="FF0000"/>
                </a:solidFill>
                <a:latin typeface="-윤명조240" pitchFamily="18" charset="-127"/>
                <a:ea typeface="-윤명조240" pitchFamily="18" charset="-127"/>
              </a:rPr>
              <a:t>(</a:t>
            </a:r>
            <a:r>
              <a:rPr lang="ko-KR" altLang="en-US" sz="2000" dirty="0" smtClean="0">
                <a:solidFill>
                  <a:srgbClr val="FF0000"/>
                </a:solidFill>
                <a:latin typeface="-윤명조240" pitchFamily="18" charset="-127"/>
                <a:ea typeface="-윤명조240" pitchFamily="18" charset="-127"/>
              </a:rPr>
              <a:t>약 </a:t>
            </a:r>
            <a:r>
              <a:rPr lang="en-US" altLang="ko-KR" sz="2000" dirty="0" smtClean="0">
                <a:solidFill>
                  <a:srgbClr val="FF0000"/>
                </a:solidFill>
                <a:latin typeface="-윤명조240" pitchFamily="18" charset="-127"/>
                <a:ea typeface="-윤명조240" pitchFamily="18" charset="-127"/>
              </a:rPr>
              <a:t>150</a:t>
            </a:r>
            <a:r>
              <a:rPr lang="ko-KR" altLang="en-US" sz="2000" dirty="0" smtClean="0">
                <a:solidFill>
                  <a:srgbClr val="FF0000"/>
                </a:solidFill>
                <a:latin typeface="-윤명조240" pitchFamily="18" charset="-127"/>
                <a:ea typeface="-윤명조240" pitchFamily="18" charset="-127"/>
              </a:rPr>
              <a:t>만 원</a:t>
            </a:r>
            <a:r>
              <a:rPr lang="en-US" altLang="ko-KR" sz="2000" dirty="0" smtClean="0">
                <a:solidFill>
                  <a:srgbClr val="FF0000"/>
                </a:solidFill>
                <a:latin typeface="-윤명조240" pitchFamily="18" charset="-127"/>
                <a:ea typeface="-윤명조240" pitchFamily="18" charset="-127"/>
              </a:rPr>
              <a:t>)</a:t>
            </a:r>
            <a:r>
              <a:rPr lang="ko-KR" altLang="en-US" sz="2000" dirty="0" smtClean="0">
                <a:solidFill>
                  <a:srgbClr val="FF0000"/>
                </a:solidFill>
                <a:latin typeface="-윤명조240" pitchFamily="18" charset="-127"/>
                <a:ea typeface="-윤명조240" pitchFamily="18" charset="-127"/>
              </a:rPr>
              <a:t>를 더 주면서 낙태를 종용했다</a:t>
            </a:r>
            <a:r>
              <a:rPr lang="en-US" altLang="ko-KR" sz="2000" dirty="0" smtClean="0">
                <a:solidFill>
                  <a:srgbClr val="FF0000"/>
                </a:solidFill>
                <a:latin typeface="-윤명조240" pitchFamily="18" charset="-127"/>
                <a:ea typeface="-윤명조240" pitchFamily="18" charset="-127"/>
              </a:rPr>
              <a:t>.</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그러나 그녀가 불교 신자로서 그럴 수 없다며 아이를 출산하자 호주 부부는 건강한 딸 아이만 데려갔다</a:t>
            </a:r>
            <a:r>
              <a:rPr lang="en-US" altLang="ko-KR" sz="2000" dirty="0" smtClean="0">
                <a:solidFill>
                  <a:schemeClr val="tx1"/>
                </a:solidFill>
                <a:latin typeface="-윤명조240" pitchFamily="18" charset="-127"/>
                <a:ea typeface="-윤명조240" pitchFamily="18" charset="-127"/>
              </a:rPr>
              <a:t>.</a:t>
            </a:r>
            <a:r>
              <a:rPr lang="ko-KR" altLang="en-US" sz="2000" dirty="0" smtClean="0">
                <a:solidFill>
                  <a:schemeClr val="tx1"/>
                </a:solidFill>
                <a:latin typeface="-윤명조240" pitchFamily="18" charset="-127"/>
                <a:ea typeface="-윤명조240" pitchFamily="18" charset="-127"/>
              </a:rPr>
              <a:t> </a:t>
            </a:r>
            <a:r>
              <a:rPr lang="ko-KR" altLang="en-US" sz="2000" dirty="0" err="1" smtClean="0">
                <a:solidFill>
                  <a:schemeClr val="tx1"/>
                </a:solidFill>
                <a:latin typeface="-윤명조240" pitchFamily="18" charset="-127"/>
                <a:ea typeface="-윤명조240" pitchFamily="18" charset="-127"/>
              </a:rPr>
              <a:t>파타라몬은</a:t>
            </a:r>
            <a:r>
              <a:rPr lang="ko-KR" altLang="en-US" sz="2000" dirty="0" smtClean="0">
                <a:solidFill>
                  <a:schemeClr val="tx1"/>
                </a:solidFill>
                <a:latin typeface="-윤명조240" pitchFamily="18" charset="-127"/>
                <a:ea typeface="-윤명조240" pitchFamily="18" charset="-127"/>
              </a:rPr>
              <a:t> 선천적인 장애가 있는 아들 ‘가미’</a:t>
            </a:r>
            <a:r>
              <a:rPr lang="ko-KR" altLang="en-US" sz="2000" dirty="0" err="1" smtClean="0">
                <a:solidFill>
                  <a:schemeClr val="tx1"/>
                </a:solidFill>
                <a:latin typeface="-윤명조240" pitchFamily="18" charset="-127"/>
                <a:ea typeface="-윤명조240" pitchFamily="18" charset="-127"/>
              </a:rPr>
              <a:t>를</a:t>
            </a:r>
            <a:r>
              <a:rPr lang="ko-KR" altLang="en-US" sz="2000" dirty="0" smtClean="0">
                <a:solidFill>
                  <a:schemeClr val="tx1"/>
                </a:solidFill>
                <a:latin typeface="-윤명조240" pitchFamily="18" charset="-127"/>
                <a:ea typeface="-윤명조240" pitchFamily="18" charset="-127"/>
              </a:rPr>
              <a:t> 자신이 직접 키우겠다고 했지만</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이를 위해선 심장 수술비 </a:t>
            </a:r>
            <a:r>
              <a:rPr lang="en-US" altLang="ko-KR" sz="2000" dirty="0" smtClean="0">
                <a:solidFill>
                  <a:schemeClr val="tx1"/>
                </a:solidFill>
                <a:latin typeface="-윤명조240" pitchFamily="18" charset="-127"/>
                <a:ea typeface="-윤명조240" pitchFamily="18" charset="-127"/>
              </a:rPr>
              <a:t>75</a:t>
            </a:r>
            <a:r>
              <a:rPr lang="ko-KR" altLang="en-US" sz="2000" dirty="0" err="1" smtClean="0">
                <a:solidFill>
                  <a:schemeClr val="tx1"/>
                </a:solidFill>
                <a:latin typeface="-윤명조240" pitchFamily="18" charset="-127"/>
                <a:ea typeface="-윤명조240" pitchFamily="18" charset="-127"/>
              </a:rPr>
              <a:t>만바트</a:t>
            </a:r>
            <a:r>
              <a:rPr lang="en-US" altLang="ko-KR" sz="2000" dirty="0" smtClean="0">
                <a:solidFill>
                  <a:schemeClr val="tx1"/>
                </a:solidFill>
                <a:latin typeface="-윤명조240" pitchFamily="18" charset="-127"/>
                <a:ea typeface="-윤명조240" pitchFamily="18" charset="-127"/>
              </a:rPr>
              <a:t>(</a:t>
            </a:r>
            <a:r>
              <a:rPr lang="ko-KR" altLang="en-US" sz="2000" dirty="0" smtClean="0">
                <a:solidFill>
                  <a:schemeClr val="tx1"/>
                </a:solidFill>
                <a:latin typeface="-윤명조240" pitchFamily="18" charset="-127"/>
                <a:ea typeface="-윤명조240" pitchFamily="18" charset="-127"/>
              </a:rPr>
              <a:t>약 </a:t>
            </a:r>
            <a:r>
              <a:rPr lang="en-US" altLang="ko-KR" sz="2000" dirty="0" smtClean="0">
                <a:solidFill>
                  <a:schemeClr val="tx1"/>
                </a:solidFill>
                <a:latin typeface="-윤명조240" pitchFamily="18" charset="-127"/>
                <a:ea typeface="-윤명조240" pitchFamily="18" charset="-127"/>
              </a:rPr>
              <a:t>2415</a:t>
            </a:r>
            <a:r>
              <a:rPr lang="ko-KR" altLang="en-US" sz="2000" dirty="0" smtClean="0">
                <a:solidFill>
                  <a:schemeClr val="tx1"/>
                </a:solidFill>
                <a:latin typeface="-윤명조240" pitchFamily="18" charset="-127"/>
                <a:ea typeface="-윤명조240" pitchFamily="18" charset="-127"/>
              </a:rPr>
              <a:t>만 원</a:t>
            </a:r>
            <a:r>
              <a:rPr lang="en-US" altLang="ko-KR" sz="2000" dirty="0" smtClean="0">
                <a:solidFill>
                  <a:schemeClr val="tx1"/>
                </a:solidFill>
                <a:latin typeface="-윤명조240" pitchFamily="18" charset="-127"/>
                <a:ea typeface="-윤명조240" pitchFamily="18" charset="-127"/>
              </a:rPr>
              <a:t>)</a:t>
            </a:r>
            <a:r>
              <a:rPr lang="ko-KR" altLang="en-US" sz="2000" dirty="0" smtClean="0">
                <a:solidFill>
                  <a:schemeClr val="tx1"/>
                </a:solidFill>
                <a:latin typeface="-윤명조240" pitchFamily="18" charset="-127"/>
                <a:ea typeface="-윤명조240" pitchFamily="18" charset="-127"/>
              </a:rPr>
              <a:t>가 필요했다</a:t>
            </a:r>
            <a:r>
              <a:rPr lang="en-US" altLang="ko-KR" sz="2000" dirty="0" smtClean="0">
                <a:solidFill>
                  <a:schemeClr val="tx1"/>
                </a:solidFill>
                <a:latin typeface="-윤명조240" pitchFamily="18" charset="-127"/>
                <a:ea typeface="-윤명조240" pitchFamily="18" charset="-127"/>
              </a:rPr>
              <a:t>.</a:t>
            </a:r>
            <a:endParaRPr lang="ko-KR" altLang="en-US" sz="2000" dirty="0" smtClean="0">
              <a:solidFill>
                <a:schemeClr val="tx1"/>
              </a:solidFill>
              <a:latin typeface="-윤명조240" pitchFamily="18" charset="-127"/>
              <a:ea typeface="-윤명조240" pitchFamily="18" charset="-127"/>
            </a:endParaRPr>
          </a:p>
          <a:p>
            <a:pPr algn="just"/>
            <a:endParaRPr lang="ko-KR" altLang="en-US" sz="2000" dirty="0" smtClean="0">
              <a:solidFill>
                <a:schemeClr val="tx1"/>
              </a:solidFill>
              <a:latin typeface="-윤명조240" pitchFamily="18" charset="-127"/>
              <a:ea typeface="-윤명조240" pitchFamily="18" charset="-127"/>
            </a:endParaRPr>
          </a:p>
          <a:p>
            <a:pPr algn="just"/>
            <a:r>
              <a:rPr lang="ko-KR" altLang="en-US" sz="2000" dirty="0" smtClean="0">
                <a:solidFill>
                  <a:schemeClr val="tx1"/>
                </a:solidFill>
                <a:latin typeface="-윤명조240" pitchFamily="18" charset="-127"/>
                <a:ea typeface="-윤명조240" pitchFamily="18" charset="-127"/>
              </a:rPr>
              <a:t>태국은 현재 금전 거래를 통한 대리모는 불법으로 규정하고 있다</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rgbClr val="FF0000"/>
                </a:solidFill>
                <a:latin typeface="-윤명조240" pitchFamily="18" charset="-127"/>
                <a:ea typeface="-윤명조240" pitchFamily="18" charset="-127"/>
              </a:rPr>
              <a:t>그럼에도 불임부부의 확산 등으로 세계적인 수요가 많아지고</a:t>
            </a:r>
            <a:r>
              <a:rPr lang="en-US" altLang="ko-KR" sz="2000" dirty="0" smtClean="0">
                <a:solidFill>
                  <a:srgbClr val="FF0000"/>
                </a:solidFill>
                <a:latin typeface="-윤명조240" pitchFamily="18" charset="-127"/>
                <a:ea typeface="-윤명조240" pitchFamily="18" charset="-127"/>
              </a:rPr>
              <a:t>, </a:t>
            </a:r>
            <a:r>
              <a:rPr lang="ko-KR" altLang="en-US" sz="2000" dirty="0" smtClean="0">
                <a:solidFill>
                  <a:srgbClr val="FF0000"/>
                </a:solidFill>
                <a:latin typeface="-윤명조240" pitchFamily="18" charset="-127"/>
                <a:ea typeface="-윤명조240" pitchFamily="18" charset="-127"/>
              </a:rPr>
              <a:t>이에 따라 공급도 맞아떨어지면서 불법 대리모 시장은 암암리에 팽창하고 있다</a:t>
            </a:r>
            <a:r>
              <a:rPr lang="en-US" altLang="ko-KR" sz="2000" dirty="0" smtClean="0">
                <a:solidFill>
                  <a:srgbClr val="FF0000"/>
                </a:solidFill>
                <a:latin typeface="-윤명조240" pitchFamily="18" charset="-127"/>
                <a:ea typeface="-윤명조240" pitchFamily="18" charset="-127"/>
              </a:rPr>
              <a:t>.</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한편</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호주는 각 주마다 규제 정도가 차이가 나는데 대리모 규제가 있는 지역에서는 인도와 태국</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미국 등에서 대리모를 찾는 수요가 매년 </a:t>
            </a:r>
            <a:r>
              <a:rPr lang="en-US" altLang="ko-KR" sz="2000" dirty="0" smtClean="0">
                <a:solidFill>
                  <a:schemeClr val="tx1"/>
                </a:solidFill>
                <a:latin typeface="-윤명조240" pitchFamily="18" charset="-127"/>
                <a:ea typeface="-윤명조240" pitchFamily="18" charset="-127"/>
              </a:rPr>
              <a:t>400~500</a:t>
            </a:r>
            <a:r>
              <a:rPr lang="ko-KR" altLang="en-US" sz="2000" dirty="0" smtClean="0">
                <a:solidFill>
                  <a:schemeClr val="tx1"/>
                </a:solidFill>
                <a:latin typeface="-윤명조240" pitchFamily="18" charset="-127"/>
                <a:ea typeface="-윤명조240" pitchFamily="18" charset="-127"/>
              </a:rPr>
              <a:t>명에 달한다</a:t>
            </a:r>
            <a:r>
              <a:rPr lang="en-US" altLang="ko-KR" sz="2000" dirty="0" smtClean="0">
                <a:solidFill>
                  <a:schemeClr val="tx1"/>
                </a:solidFill>
                <a:latin typeface="-윤명조240" pitchFamily="18" charset="-127"/>
                <a:ea typeface="-윤명조240" pitchFamily="18" charset="-127"/>
              </a:rPr>
              <a:t>.</a:t>
            </a:r>
            <a:endParaRPr lang="ko-KR" altLang="en-US" sz="2000" dirty="0" smtClean="0">
              <a:solidFill>
                <a:schemeClr val="tx1"/>
              </a:solidFill>
              <a:latin typeface="-윤명조240" pitchFamily="18" charset="-127"/>
              <a:ea typeface="-윤명조240" pitchFamily="18" charset="-127"/>
            </a:endParaRPr>
          </a:p>
          <a:p>
            <a:pPr algn="just"/>
            <a:endParaRPr lang="ko-KR" altLang="en-US" sz="2000" dirty="0" smtClean="0">
              <a:solidFill>
                <a:schemeClr val="tx1"/>
              </a:solidFill>
              <a:latin typeface="-윤명조240" pitchFamily="18" charset="-127"/>
              <a:ea typeface="-윤명조240" pitchFamily="18" charset="-127"/>
            </a:endParaRPr>
          </a:p>
          <a:p>
            <a:pPr algn="just"/>
            <a:r>
              <a:rPr lang="ko-KR" altLang="en-US" sz="2000" dirty="0" smtClean="0">
                <a:solidFill>
                  <a:srgbClr val="FF0000"/>
                </a:solidFill>
                <a:latin typeface="-윤명조240" pitchFamily="18" charset="-127"/>
                <a:ea typeface="-윤명조240" pitchFamily="18" charset="-127"/>
              </a:rPr>
              <a:t>불법으로 규정되어 있음에도 태국에서 대리모 산업이 이토록 성장하고 있는 이유는 주로 경제적인 문제 때문이다</a:t>
            </a:r>
            <a:r>
              <a:rPr lang="en-US" altLang="ko-KR" sz="2000" dirty="0" smtClean="0">
                <a:solidFill>
                  <a:srgbClr val="FF0000"/>
                </a:solidFill>
                <a:latin typeface="-윤명조240" pitchFamily="18" charset="-127"/>
                <a:ea typeface="-윤명조240" pitchFamily="18" charset="-127"/>
              </a:rPr>
              <a:t>.</a:t>
            </a:r>
            <a:r>
              <a:rPr lang="en-US" altLang="ko-KR" sz="2000" dirty="0" smtClean="0">
                <a:solidFill>
                  <a:schemeClr val="tx1"/>
                </a:solidFill>
                <a:latin typeface="-윤명조240" pitchFamily="18" charset="-127"/>
                <a:ea typeface="-윤명조240" pitchFamily="18" charset="-127"/>
              </a:rPr>
              <a:t> </a:t>
            </a:r>
            <a:r>
              <a:rPr lang="ko-KR" altLang="en-US" sz="2000" dirty="0" err="1" smtClean="0">
                <a:solidFill>
                  <a:schemeClr val="tx1"/>
                </a:solidFill>
                <a:latin typeface="-윤명조240" pitchFamily="18" charset="-127"/>
                <a:ea typeface="-윤명조240" pitchFamily="18" charset="-127"/>
              </a:rPr>
              <a:t>찬부아의</a:t>
            </a:r>
            <a:r>
              <a:rPr lang="ko-KR" altLang="en-US" sz="2000" dirty="0" smtClean="0">
                <a:solidFill>
                  <a:schemeClr val="tx1"/>
                </a:solidFill>
                <a:latin typeface="-윤명조240" pitchFamily="18" charset="-127"/>
                <a:ea typeface="-윤명조240" pitchFamily="18" charset="-127"/>
              </a:rPr>
              <a:t> 경우도 이미 결혼을 해서 자녀가 둘이나 있었지만</a:t>
            </a:r>
            <a:r>
              <a:rPr lang="en-US" altLang="ko-KR" sz="2000" dirty="0" smtClean="0">
                <a:solidFill>
                  <a:schemeClr val="tx1"/>
                </a:solidFill>
                <a:latin typeface="-윤명조240" pitchFamily="18" charset="-127"/>
                <a:ea typeface="-윤명조240" pitchFamily="18" charset="-127"/>
              </a:rPr>
              <a:t>, </a:t>
            </a:r>
            <a:r>
              <a:rPr lang="ko-KR" altLang="en-US" sz="2000" dirty="0" smtClean="0">
                <a:solidFill>
                  <a:schemeClr val="tx1"/>
                </a:solidFill>
                <a:latin typeface="-윤명조240" pitchFamily="18" charset="-127"/>
                <a:ea typeface="-윤명조240" pitchFamily="18" charset="-127"/>
              </a:rPr>
              <a:t>집안이 떠안은 빚을 갚기 위해 대리모가 되었다</a:t>
            </a:r>
            <a:r>
              <a:rPr lang="en-US" altLang="ko-KR" sz="2000" dirty="0" smtClean="0">
                <a:solidFill>
                  <a:schemeClr val="tx1"/>
                </a:solidFill>
                <a:latin typeface="-윤명조240" pitchFamily="18" charset="-127"/>
                <a:ea typeface="-윤명조240" pitchFamily="18" charset="-127"/>
              </a:rPr>
              <a:t>. 2002</a:t>
            </a:r>
            <a:r>
              <a:rPr lang="ko-KR" altLang="en-US" sz="2000" dirty="0" smtClean="0">
                <a:solidFill>
                  <a:schemeClr val="tx1"/>
                </a:solidFill>
                <a:latin typeface="-윤명조240" pitchFamily="18" charset="-127"/>
                <a:ea typeface="-윤명조240" pitchFamily="18" charset="-127"/>
              </a:rPr>
              <a:t>년 대리모 시술을 합법화한 인도에서 매년 대리모를 통한 출산이 </a:t>
            </a:r>
            <a:r>
              <a:rPr lang="en-US" altLang="ko-KR" sz="2000" dirty="0" smtClean="0">
                <a:solidFill>
                  <a:schemeClr val="tx1"/>
                </a:solidFill>
                <a:latin typeface="-윤명조240" pitchFamily="18" charset="-127"/>
                <a:ea typeface="-윤명조240" pitchFamily="18" charset="-127"/>
              </a:rPr>
              <a:t>3</a:t>
            </a:r>
            <a:r>
              <a:rPr lang="ko-KR" altLang="en-US" sz="2000" dirty="0" smtClean="0">
                <a:solidFill>
                  <a:schemeClr val="tx1"/>
                </a:solidFill>
                <a:latin typeface="-윤명조240" pitchFamily="18" charset="-127"/>
                <a:ea typeface="-윤명조240" pitchFamily="18" charset="-127"/>
              </a:rPr>
              <a:t>만 건을 넘어서고 있는 것도 이런 경제적 이유가 큰 부분을 차지한다</a:t>
            </a:r>
            <a:r>
              <a:rPr lang="en-US" altLang="ko-KR" sz="2000" dirty="0" smtClean="0">
                <a:solidFill>
                  <a:schemeClr val="tx1"/>
                </a:solidFill>
                <a:latin typeface="-윤명조240" pitchFamily="18" charset="-127"/>
                <a:ea typeface="-윤명조240" pitchFamily="18" charset="-127"/>
              </a:rPr>
              <a:t>.</a:t>
            </a:r>
            <a:endParaRPr lang="ko-KR" altLang="en-US" sz="2000" dirty="0">
              <a:solidFill>
                <a:schemeClr val="tx1"/>
              </a:solidFill>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3056890" y="201295"/>
            <a:ext cx="6048375" cy="34480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6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2600">
              <a:solidFill>
                <a:srgbClr val="FFC000"/>
              </a:solidFill>
              <a:latin typeface="-윤명조240" charset="0"/>
              <a:ea typeface="-윤명조240" charset="0"/>
            </a:endParaRPr>
          </a:p>
        </p:txBody>
      </p:sp>
      <p:sp>
        <p:nvSpPr>
          <p:cNvPr id="3" name="텍스트 상자 2"/>
          <p:cNvSpPr txBox="1">
            <a:spLocks/>
          </p:cNvSpPr>
          <p:nvPr/>
        </p:nvSpPr>
        <p:spPr>
          <a:xfrm>
            <a:off x="3390265" y="694690"/>
            <a:ext cx="5054600" cy="43180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200">
                <a:solidFill>
                  <a:schemeClr val="tx1"/>
                </a:solidFill>
                <a:latin typeface="-윤명조240" charset="0"/>
                <a:ea typeface="-윤명조240" charset="0"/>
              </a:rPr>
              <a:t>-생명의료윤리의 문제-</a:t>
            </a:r>
            <a:endParaRPr lang="ko-KR" altLang="en-US" sz="2200">
              <a:solidFill>
                <a:schemeClr val="tx1"/>
              </a:solidFill>
              <a:latin typeface="-윤명조240" charset="0"/>
              <a:ea typeface="-윤명조240" charset="0"/>
            </a:endParaRPr>
          </a:p>
        </p:txBody>
      </p:sp>
      <p:sp>
        <p:nvSpPr>
          <p:cNvPr id="4" name="텍스트 상자 3"/>
          <p:cNvSpPr txBox="1">
            <a:spLocks/>
          </p:cNvSpPr>
          <p:nvPr/>
        </p:nvSpPr>
        <p:spPr>
          <a:xfrm>
            <a:off x="276860" y="1297940"/>
            <a:ext cx="10942320" cy="400685"/>
          </a:xfrm>
          <a:prstGeom prst="rect">
            <a:avLst/>
          </a:prstGeom>
          <a:noFill/>
          <a:ln w="0">
            <a:noFill/>
            <a:prstDash/>
          </a:ln>
        </p:spPr>
        <p:txBody>
          <a:bodyPr vert="horz" wrap="square" lIns="89535" tIns="46355" rIns="89535" bIns="46355" numCol="1" anchor="t">
            <a:spAutoFit/>
          </a:bodyPr>
          <a:lstStyle/>
          <a:p>
            <a:pPr marL="254000" indent="-254000" algn="just" defTabSz="914400" eaLnBrk="1" latinLnBrk="1" hangingPunct="1">
              <a:lnSpc>
                <a:spcPct val="100000"/>
              </a:lnSpc>
              <a:spcBef>
                <a:spcPts val="0"/>
              </a:spcBef>
              <a:spcAft>
                <a:spcPts val="0"/>
              </a:spcAft>
              <a:buClr>
                <a:srgbClr val="000000"/>
              </a:buClr>
              <a:buFont typeface="Wingdings"/>
              <a:buChar char="§"/>
            </a:pPr>
            <a:r>
              <a:rPr sz="2000">
                <a:solidFill>
                  <a:srgbClr val="000000"/>
                </a:solidFill>
                <a:latin typeface="-윤명조240" charset="0"/>
                <a:ea typeface="-윤명조240" charset="0"/>
              </a:rPr>
              <a:t>난자적출</a:t>
            </a:r>
            <a:endParaRPr lang="ko-KR" altLang="en-US" sz="2000">
              <a:solidFill>
                <a:srgbClr val="000000"/>
              </a:solidFill>
              <a:latin typeface="-윤명조240" charset="0"/>
              <a:ea typeface="-윤명조240" charset="0"/>
            </a:endParaRPr>
          </a:p>
        </p:txBody>
      </p:sp>
      <p:sp>
        <p:nvSpPr>
          <p:cNvPr id="5" name="도형 4"/>
          <p:cNvSpPr>
            <a:spLocks/>
          </p:cNvSpPr>
          <p:nvPr/>
        </p:nvSpPr>
        <p:spPr>
          <a:xfrm>
            <a:off x="277495" y="1777365"/>
            <a:ext cx="11550650" cy="462280"/>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just"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대리모의 활성화로 인해, 난자만 사고 파는 불법적인 문제도 다소 발생하고 있는 것으로 드러남.</a:t>
            </a:r>
            <a:endParaRPr lang="ko-KR" altLang="en-US" sz="2000">
              <a:solidFill>
                <a:schemeClr val="tx1"/>
              </a:solidFill>
              <a:latin typeface="-윤명조240" charset="0"/>
              <a:ea typeface="-윤명조240" charset="0"/>
            </a:endParaRPr>
          </a:p>
        </p:txBody>
      </p:sp>
      <p:pic>
        <p:nvPicPr>
          <p:cNvPr id="7" name="그림 6"/>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l="5092" t="9876" r="7638" b="8641"/>
          <a:stretch>
            <a:fillRect/>
          </a:stretch>
        </p:blipFill>
        <p:spPr>
          <a:xfrm>
            <a:off x="269875" y="2397125"/>
            <a:ext cx="5906770" cy="3223895"/>
          </a:xfrm>
          <a:prstGeom prst="rect">
            <a:avLst/>
          </a:prstGeom>
          <a:noFill/>
        </p:spPr>
      </p:pic>
      <p:pic>
        <p:nvPicPr>
          <p:cNvPr id="8" name="그림 7"/>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a:stretch>
            <a:fillRect/>
          </a:stretch>
        </p:blipFill>
        <p:spPr>
          <a:xfrm>
            <a:off x="267970" y="5706745"/>
            <a:ext cx="5892800" cy="771525"/>
          </a:xfrm>
          <a:prstGeom prst="rect">
            <a:avLst/>
          </a:prstGeom>
          <a:noFill/>
        </p:spPr>
      </p:pic>
      <p:grpSp>
        <p:nvGrpSpPr>
          <p:cNvPr id="12" name="그룹 11"/>
          <p:cNvGrpSpPr/>
          <p:nvPr/>
        </p:nvGrpSpPr>
        <p:grpSpPr>
          <a:xfrm>
            <a:off x="6271260" y="2365375"/>
            <a:ext cx="5556250" cy="4064635"/>
            <a:chOff x="6271260" y="2365375"/>
            <a:chExt cx="5556250" cy="4064635"/>
          </a:xfrm>
        </p:grpSpPr>
        <p:pic>
          <p:nvPicPr>
            <p:cNvPr id="10" name="그림 9"/>
            <p:cNvPicPr>
              <a:picLocks noChangeAspect="1"/>
            </p:cNvPicPr>
            <p:nvPr/>
          </p:nvPicPr>
          <p:blipFill rotWithShape="1">
            <a:blip r:embed="rId5" cstate="print">
              <a:extLst>
                <a:ext uri="{28A0092B-C50C-407E-A947-70E740481C1C}">
                  <a14:useLocalDpi xmlns="" xmlns:p14="http://schemas.microsoft.com/office/powerpoint/2010/main" xmlns:a14="http://schemas.microsoft.com/office/drawing/2010/main"/>
                </a:ext>
              </a:extLst>
            </a:blip>
            <a:srcRect r="16068"/>
            <a:stretch>
              <a:fillRect/>
            </a:stretch>
          </p:blipFill>
          <p:spPr>
            <a:xfrm>
              <a:off x="6271260" y="2365375"/>
              <a:ext cx="5556885" cy="4065270"/>
            </a:xfrm>
            <a:prstGeom prst="rect">
              <a:avLst/>
            </a:prstGeom>
            <a:noFill/>
          </p:spPr>
        </p:pic>
        <p:pic>
          <p:nvPicPr>
            <p:cNvPr id="11" name="그림 10"/>
            <p:cNvPicPr>
              <a:picLocks noChangeAspect="1"/>
            </p:cNvPicPr>
            <p:nvPr/>
          </p:nvPicPr>
          <p:blipFill rotWithShape="1">
            <a:blip r:embed="rId6" cstate="print">
              <a:extLst>
                <a:ext uri="{28A0092B-C50C-407E-A947-70E740481C1C}">
                  <a14:useLocalDpi xmlns="" xmlns:p14="http://schemas.microsoft.com/office/powerpoint/2010/main" xmlns:a14="http://schemas.microsoft.com/office/drawing/2010/main"/>
                </a:ext>
              </a:extLst>
            </a:blip>
            <a:srcRect/>
            <a:stretch>
              <a:fillRect/>
            </a:stretch>
          </p:blipFill>
          <p:spPr>
            <a:xfrm>
              <a:off x="9413875" y="3825875"/>
              <a:ext cx="1652270" cy="1684020"/>
            </a:xfrm>
            <a:prstGeom prst="rect">
              <a:avLst/>
            </a:prstGeom>
            <a:noFill/>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1000"/>
                                        <p:tgtEl>
                                          <p:spTgt spid="7"/>
                                        </p:tgtEl>
                                      </p:cBhvr>
                                    </p:animEffect>
                                  </p:childTnLst>
                                </p:cTn>
                              </p:par>
                              <p:par>
                                <p:cTn id="23" presetID="6" presetClass="entr" presetSubtype="3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out)">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3" name="텍스트 상자 2"/>
          <p:cNvSpPr txBox="1">
            <a:spLocks/>
          </p:cNvSpPr>
          <p:nvPr/>
        </p:nvSpPr>
        <p:spPr>
          <a:xfrm>
            <a:off x="272415" y="1196975"/>
            <a:ext cx="11472545" cy="400685"/>
          </a:xfrm>
          <a:prstGeom prst="rect">
            <a:avLst/>
          </a:prstGeom>
          <a:noFill/>
          <a:ln w="0" cap="flat" cmpd="sng">
            <a:solidFill>
              <a:schemeClr val="tx1">
                <a:alpha val="100000"/>
              </a:schemeClr>
            </a:solidFill>
            <a:prstDash val="solid"/>
          </a:ln>
        </p:spPr>
        <p:txBody>
          <a:bodyPr vert="horz" wrap="square" lIns="89535" tIns="46355" rIns="89535" bIns="46355" numCol="1" anchor="t">
            <a:spAutoFit/>
          </a:bodyPr>
          <a:lstStyle/>
          <a:p>
            <a:pPr marL="254000" indent="-254000" algn="just" defTabSz="914400" eaLnBrk="1" latinLnBrk="1" hangingPunct="1">
              <a:lnSpc>
                <a:spcPct val="100000"/>
              </a:lnSpc>
              <a:spcBef>
                <a:spcPts val="0"/>
              </a:spcBef>
              <a:spcAft>
                <a:spcPts val="0"/>
              </a:spcAft>
              <a:buClr>
                <a:srgbClr val="000000"/>
              </a:buClr>
              <a:buFont typeface="Wingdings"/>
              <a:buChar char="§"/>
            </a:pPr>
            <a:r>
              <a:rPr sz="2000">
                <a:solidFill>
                  <a:srgbClr val="000000"/>
                </a:solidFill>
                <a:latin typeface="-윤명조240" charset="0"/>
                <a:ea typeface="-윤명조240" charset="0"/>
              </a:rPr>
              <a:t>임상시험: 인간 피 시험자를 대상으로 의약품, 시술법, 의료용구들을 시험하는 일체의 행위</a:t>
            </a:r>
            <a:endParaRPr lang="ko-KR" altLang="en-US" sz="2000">
              <a:solidFill>
                <a:srgbClr val="000000"/>
              </a:solidFill>
              <a:latin typeface="-윤명조240" charset="0"/>
              <a:ea typeface="-윤명조240" charset="0"/>
            </a:endParaRPr>
          </a:p>
        </p:txBody>
      </p:sp>
      <p:pic>
        <p:nvPicPr>
          <p:cNvPr id="4" name="그림 3"/>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6490970" y="1761490"/>
            <a:ext cx="5266690" cy="3111500"/>
          </a:xfrm>
          <a:prstGeom prst="rect">
            <a:avLst/>
          </a:prstGeom>
          <a:noFill/>
          <a:effectLst>
            <a:outerShdw blurRad="292100" dist="139700" dir="2700000" algn="tl" rotWithShape="0">
              <a:srgbClr val="000000">
                <a:alpha val="63921"/>
              </a:srgbClr>
            </a:outerShdw>
          </a:effectLst>
        </p:spPr>
      </p:pic>
      <p:pic>
        <p:nvPicPr>
          <p:cNvPr id="6" name="그림 5"/>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l="4375" t="2284" r="595" b="64431"/>
          <a:stretch>
            <a:fillRect/>
          </a:stretch>
        </p:blipFill>
        <p:spPr>
          <a:xfrm>
            <a:off x="271145" y="1760220"/>
            <a:ext cx="5880735" cy="3112770"/>
          </a:xfrm>
          <a:prstGeom prst="rect">
            <a:avLst/>
          </a:prstGeom>
          <a:noFill/>
          <a:effectLst>
            <a:outerShdw blurRad="292100" dist="139700" dir="2700000" algn="tl" rotWithShape="0">
              <a:srgbClr val="000000">
                <a:alpha val="63921"/>
              </a:srgbClr>
            </a:outerShdw>
          </a:effectLst>
        </p:spPr>
      </p:pic>
      <p:sp>
        <p:nvSpPr>
          <p:cNvPr id="7" name="도형 6"/>
          <p:cNvSpPr>
            <a:spLocks/>
          </p:cNvSpPr>
          <p:nvPr/>
        </p:nvSpPr>
        <p:spPr>
          <a:xfrm>
            <a:off x="2794635" y="5076825"/>
            <a:ext cx="567690" cy="285750"/>
          </a:xfrm>
          <a:prstGeom prst="downArrow">
            <a:avLst>
              <a:gd name="adj1" fmla="val 33380"/>
              <a:gd name="adj2" fmla="val 47426"/>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맑은 고딕" charset="0"/>
              <a:ea typeface="맑은 고딕" charset="0"/>
            </a:endParaRPr>
          </a:p>
        </p:txBody>
      </p:sp>
      <p:sp>
        <p:nvSpPr>
          <p:cNvPr id="9" name="도형 8"/>
          <p:cNvSpPr>
            <a:spLocks/>
          </p:cNvSpPr>
          <p:nvPr/>
        </p:nvSpPr>
        <p:spPr>
          <a:xfrm>
            <a:off x="1341755" y="5518150"/>
            <a:ext cx="3476625" cy="1121410"/>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마지막 희망,</a:t>
            </a:r>
            <a:endParaRPr lang="ko-KR" altLang="en-US" sz="1800">
              <a:solidFill>
                <a:schemeClr val="bg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다수의 이익추구</a:t>
            </a:r>
            <a:endParaRPr lang="ko-KR" altLang="en-US" sz="1800">
              <a:solidFill>
                <a:schemeClr val="bg1"/>
              </a:solidFill>
              <a:latin typeface="-윤명조240" charset="0"/>
              <a:ea typeface="-윤명조240" charset="0"/>
            </a:endParaRPr>
          </a:p>
        </p:txBody>
      </p:sp>
      <p:sp>
        <p:nvSpPr>
          <p:cNvPr id="10" name="도형 9"/>
          <p:cNvSpPr>
            <a:spLocks/>
          </p:cNvSpPr>
          <p:nvPr/>
        </p:nvSpPr>
        <p:spPr>
          <a:xfrm>
            <a:off x="7589520" y="5520055"/>
            <a:ext cx="3297555" cy="1121410"/>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생명존엄,</a:t>
            </a:r>
            <a:endParaRPr lang="ko-KR" altLang="en-US" sz="1800">
              <a:solidFill>
                <a:schemeClr val="bg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정보의 왜곡,</a:t>
            </a:r>
            <a:endParaRPr lang="ko-KR" altLang="en-US" sz="1800">
              <a:solidFill>
                <a:schemeClr val="bg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범죄악용</a:t>
            </a:r>
            <a:endParaRPr lang="ko-KR" altLang="en-US" sz="1800">
              <a:solidFill>
                <a:schemeClr val="bg1"/>
              </a:solidFill>
              <a:latin typeface="-윤명조240" charset="0"/>
              <a:ea typeface="-윤명조240" charset="0"/>
            </a:endParaRPr>
          </a:p>
        </p:txBody>
      </p:sp>
      <p:grpSp>
        <p:nvGrpSpPr>
          <p:cNvPr id="14" name="그룹 13"/>
          <p:cNvGrpSpPr/>
          <p:nvPr/>
        </p:nvGrpSpPr>
        <p:grpSpPr>
          <a:xfrm>
            <a:off x="3056890" y="64770"/>
            <a:ext cx="6087745" cy="945515"/>
            <a:chOff x="3056890" y="64770"/>
            <a:chExt cx="6087745" cy="945515"/>
          </a:xfrm>
        </p:grpSpPr>
        <p:sp>
          <p:nvSpPr>
            <p:cNvPr id="11" name="텍스트 상자 10"/>
            <p:cNvSpPr txBox="1">
              <a:spLocks/>
            </p:cNvSpPr>
            <p:nvPr/>
          </p:nvSpPr>
          <p:spPr>
            <a:xfrm>
              <a:off x="3056890" y="64770"/>
              <a:ext cx="6088380" cy="56197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12" name="텍스트 상자 11"/>
            <p:cNvSpPr txBox="1">
              <a:spLocks/>
            </p:cNvSpPr>
            <p:nvPr/>
          </p:nvSpPr>
          <p:spPr>
            <a:xfrm>
              <a:off x="3540125" y="517525"/>
              <a:ext cx="5088255"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-생명의료윤리의 문제-</a:t>
              </a:r>
              <a:endParaRPr lang="ko-KR" altLang="en-US" sz="2600">
                <a:solidFill>
                  <a:schemeClr val="tx1"/>
                </a:solidFill>
                <a:latin typeface="-윤명조240" charset="0"/>
                <a:ea typeface="-윤명조240" charset="0"/>
              </a:endParaRPr>
            </a:p>
          </p:txBody>
        </p:sp>
      </p:grpSp>
      <p:sp>
        <p:nvSpPr>
          <p:cNvPr id="13" name="도형 12"/>
          <p:cNvSpPr>
            <a:spLocks/>
          </p:cNvSpPr>
          <p:nvPr/>
        </p:nvSpPr>
        <p:spPr>
          <a:xfrm>
            <a:off x="8945245" y="5076825"/>
            <a:ext cx="567690" cy="285750"/>
          </a:xfrm>
          <a:prstGeom prst="downArrow">
            <a:avLst>
              <a:gd name="adj1" fmla="val 33380"/>
              <a:gd name="adj2" fmla="val 47426"/>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3" name="텍스트 상자 2"/>
          <p:cNvSpPr txBox="1">
            <a:spLocks/>
          </p:cNvSpPr>
          <p:nvPr/>
        </p:nvSpPr>
        <p:spPr>
          <a:xfrm>
            <a:off x="481965" y="857250"/>
            <a:ext cx="11231245" cy="2922270"/>
          </a:xfrm>
          <a:prstGeom prst="rect">
            <a:avLst/>
          </a:prstGeom>
          <a:noFill/>
          <a:ln w="0" cap="flat" cmpd="sng">
            <a:solidFill>
              <a:schemeClr val="tx1">
                <a:alpha val="100000"/>
              </a:schemeClr>
            </a:solidFill>
            <a:prstDash val="solid"/>
          </a:ln>
        </p:spPr>
        <p:txBody>
          <a:bodyPr vert="horz" wrap="square" lIns="0" tIns="0" rIns="0" bIns="0" numCol="1" anchor="t">
            <a:noAutofit/>
          </a:bodyPr>
          <a:lstStyle/>
          <a:p>
            <a:pPr marL="0" indent="0" algn="just" defTabSz="914400" eaLnBrk="1" latinLnBrk="1" hangingPunct="1">
              <a:lnSpc>
                <a:spcPct val="150000"/>
              </a:lnSpc>
              <a:spcBef>
                <a:spcPts val="0"/>
              </a:spcBef>
              <a:spcAft>
                <a:spcPts val="0"/>
              </a:spcAft>
              <a:buFontTx/>
              <a:buNone/>
            </a:pPr>
            <a:r>
              <a:rPr spc="-30">
                <a:solidFill>
                  <a:srgbClr val="FF0000"/>
                </a:solidFill>
                <a:latin typeface="-윤명조240" pitchFamily="18" charset="-127"/>
                <a:ea typeface="-윤명조240" pitchFamily="18" charset="-127"/>
              </a:rPr>
              <a:t>불치병을 앓고 있는 A씨</a:t>
            </a:r>
            <a:r>
              <a:rPr spc="-30">
                <a:latin typeface="-윤명조240" pitchFamily="18" charset="-127"/>
                <a:ea typeface="-윤명조240" pitchFamily="18" charset="-127"/>
              </a:rPr>
              <a:t>는</a:t>
            </a:r>
            <a:r>
              <a:rPr spc="-30">
                <a:solidFill>
                  <a:srgbClr val="FF0000"/>
                </a:solidFill>
                <a:latin typeface="-윤명조240" pitchFamily="18" charset="-127"/>
                <a:ea typeface="-윤명조240" pitchFamily="18" charset="-127"/>
              </a:rPr>
              <a:t> </a:t>
            </a:r>
            <a:r>
              <a:rPr spc="-30">
                <a:solidFill>
                  <a:schemeClr val="tx1"/>
                </a:solidFill>
                <a:latin typeface="-윤명조240" pitchFamily="18" charset="-127"/>
                <a:ea typeface="-윤명조240" pitchFamily="18" charset="-127"/>
              </a:rPr>
              <a:t>의사와의 상담 중 개발중인 신약이 있고, 신약은 다음 달 정도에 사람을 대상으로하는 임상시험에 들어갈 예정이라고 하였다. </a:t>
            </a:r>
            <a:r>
              <a:rPr spc="-30">
                <a:solidFill>
                  <a:srgbClr val="FF0000"/>
                </a:solidFill>
                <a:latin typeface="-윤명조240" pitchFamily="18" charset="-127"/>
                <a:ea typeface="-윤명조240" pitchFamily="18" charset="-127"/>
              </a:rPr>
              <a:t>A씨는 진전없는 현실에 진저리</a:t>
            </a:r>
            <a:r>
              <a:rPr spc="-30">
                <a:latin typeface="-윤명조240" pitchFamily="18" charset="-127"/>
                <a:ea typeface="-윤명조240" pitchFamily="18" charset="-127"/>
              </a:rPr>
              <a:t>가 나서</a:t>
            </a:r>
            <a:r>
              <a:rPr spc="-30">
                <a:solidFill>
                  <a:srgbClr val="FF0000"/>
                </a:solidFill>
                <a:latin typeface="-윤명조240" pitchFamily="18" charset="-127"/>
                <a:ea typeface="-윤명조240" pitchFamily="18" charset="-127"/>
              </a:rPr>
              <a:t>, 지푸라기라도 잡는 심정</a:t>
            </a:r>
            <a:r>
              <a:rPr spc="-30">
                <a:latin typeface="-윤명조240" pitchFamily="18" charset="-127"/>
                <a:ea typeface="-윤명조240" pitchFamily="18" charset="-127"/>
              </a:rPr>
              <a:t>으로</a:t>
            </a:r>
            <a:r>
              <a:rPr spc="-30">
                <a:solidFill>
                  <a:srgbClr val="FF0000"/>
                </a:solidFill>
                <a:latin typeface="-윤명조240" pitchFamily="18" charset="-127"/>
                <a:ea typeface="-윤명조240" pitchFamily="18" charset="-127"/>
              </a:rPr>
              <a:t> 신약임상실험에 참여하고 싶어</a:t>
            </a:r>
            <a:r>
              <a:rPr spc="-30">
                <a:latin typeface="-윤명조240" pitchFamily="18" charset="-127"/>
                <a:ea typeface="-윤명조240" pitchFamily="18" charset="-127"/>
              </a:rPr>
              <a:t>하였으나</a:t>
            </a:r>
            <a:r>
              <a:rPr spc="-30">
                <a:solidFill>
                  <a:srgbClr val="FF0000"/>
                </a:solidFill>
                <a:latin typeface="-윤명조240" pitchFamily="18" charset="-127"/>
                <a:ea typeface="-윤명조240" pitchFamily="18" charset="-127"/>
              </a:rPr>
              <a:t>, 가족들은 결사 반대</a:t>
            </a:r>
            <a:r>
              <a:rPr spc="-30">
                <a:latin typeface="-윤명조240" pitchFamily="18" charset="-127"/>
                <a:ea typeface="-윤명조240" pitchFamily="18" charset="-127"/>
              </a:rPr>
              <a:t>를 하고 있다. </a:t>
            </a:r>
            <a:r>
              <a:rPr spc="-30">
                <a:solidFill>
                  <a:schemeClr val="tx1"/>
                </a:solidFill>
                <a:latin typeface="-윤명조240" pitchFamily="18" charset="-127"/>
                <a:ea typeface="-윤명조240" pitchFamily="18" charset="-127"/>
              </a:rPr>
              <a:t>그 이유인 </a:t>
            </a:r>
            <a:r>
              <a:rPr spc="-30" smtClean="0">
                <a:solidFill>
                  <a:schemeClr val="tx1"/>
                </a:solidFill>
                <a:latin typeface="-윤명조240" pitchFamily="18" charset="-127"/>
                <a:ea typeface="-윤명조240" pitchFamily="18" charset="-127"/>
              </a:rPr>
              <a:t>즉슨, </a:t>
            </a:r>
            <a:r>
              <a:rPr spc="-30">
                <a:solidFill>
                  <a:srgbClr val="FF0000"/>
                </a:solidFill>
                <a:latin typeface="-윤명조240" pitchFamily="18" charset="-127"/>
                <a:ea typeface="-윤명조240" pitchFamily="18" charset="-127"/>
              </a:rPr>
              <a:t>신약을 처방한다고 해도 A씨에게 효과가 있을 확률이 5-10%밖에 되지 않고,  신약이 상당한 독성을 지니고 있어 오히려 A씨에게 부작용을 낳을 수도 있는 문제였기 </a:t>
            </a:r>
            <a:r>
              <a:rPr spc="-30">
                <a:latin typeface="-윤명조240" pitchFamily="18" charset="-127"/>
                <a:ea typeface="-윤명조240" pitchFamily="18" charset="-127"/>
              </a:rPr>
              <a:t>때문이다.</a:t>
            </a:r>
            <a:r>
              <a:rPr spc="-30">
                <a:solidFill>
                  <a:schemeClr val="tx1"/>
                </a:solidFill>
                <a:latin typeface="-윤명조240" pitchFamily="18" charset="-127"/>
                <a:ea typeface="-윤명조240" pitchFamily="18" charset="-127"/>
              </a:rPr>
              <a:t> </a:t>
            </a:r>
            <a:r>
              <a:rPr spc="-30">
                <a:solidFill>
                  <a:srgbClr val="FF0000"/>
                </a:solidFill>
                <a:latin typeface="-윤명조240" pitchFamily="18" charset="-127"/>
                <a:ea typeface="-윤명조240" pitchFamily="18" charset="-127"/>
              </a:rPr>
              <a:t>그러나 A씨는 그 모든 사실을 듣고서라도 신약실험에 참여하기를 원하였으며</a:t>
            </a:r>
            <a:r>
              <a:rPr spc="-30">
                <a:solidFill>
                  <a:schemeClr val="tx1"/>
                </a:solidFill>
                <a:latin typeface="-윤명조240" pitchFamily="18" charset="-127"/>
                <a:ea typeface="-윤명조240" pitchFamily="18" charset="-127"/>
              </a:rPr>
              <a:t>, 실험을 위하여 누구보다 열심히 자신의 몸관리에 나섰다. </a:t>
            </a:r>
            <a:r>
              <a:rPr lang="ko-KR" altLang="en-US" spc="-30" dirty="0" smtClean="0">
                <a:solidFill>
                  <a:schemeClr val="tx1"/>
                </a:solidFill>
                <a:latin typeface="-윤명조240" pitchFamily="18" charset="-127"/>
                <a:ea typeface="-윤명조240" pitchFamily="18" charset="-127"/>
              </a:rPr>
              <a:t>하지만</a:t>
            </a:r>
            <a:r>
              <a:rPr spc="-30" smtClean="0">
                <a:solidFill>
                  <a:schemeClr val="tx1"/>
                </a:solidFill>
                <a:latin typeface="-윤명조240" pitchFamily="18" charset="-127"/>
                <a:ea typeface="-윤명조240" pitchFamily="18" charset="-127"/>
              </a:rPr>
              <a:t> </a:t>
            </a:r>
            <a:r>
              <a:rPr spc="-30">
                <a:solidFill>
                  <a:schemeClr val="tx1"/>
                </a:solidFill>
                <a:latin typeface="-윤명조240" pitchFamily="18" charset="-127"/>
                <a:ea typeface="-윤명조240" pitchFamily="18" charset="-127"/>
              </a:rPr>
              <a:t>이 말을 내뱉은 </a:t>
            </a:r>
            <a:r>
              <a:rPr spc="-30">
                <a:solidFill>
                  <a:srgbClr val="FF0000"/>
                </a:solidFill>
                <a:latin typeface="-윤명조240" pitchFamily="18" charset="-127"/>
                <a:ea typeface="-윤명조240" pitchFamily="18" charset="-127"/>
              </a:rPr>
              <a:t>의사는</a:t>
            </a:r>
            <a:r>
              <a:rPr spc="-30">
                <a:solidFill>
                  <a:schemeClr val="tx1"/>
                </a:solidFill>
                <a:latin typeface="-윤명조240" pitchFamily="18" charset="-127"/>
                <a:ea typeface="-윤명조240" pitchFamily="18" charset="-127"/>
              </a:rPr>
              <a:t> 평소 신약에 관심이 많던 A씨에게 정보를 전해주고도, </a:t>
            </a:r>
            <a:r>
              <a:rPr spc="-30">
                <a:solidFill>
                  <a:srgbClr val="FF0000"/>
                </a:solidFill>
                <a:latin typeface="-윤명조240" pitchFamily="18" charset="-127"/>
                <a:ea typeface="-윤명조240" pitchFamily="18" charset="-127"/>
              </a:rPr>
              <a:t>자신이 임상시험 정보를 환자에게 흘린것이 옳은 선택이었을까하는 딜레마에 빠져있다.</a:t>
            </a:r>
            <a:r>
              <a:rPr spc="-30">
                <a:solidFill>
                  <a:schemeClr val="tx1"/>
                </a:solidFill>
                <a:latin typeface="-윤명조240" pitchFamily="18" charset="-127"/>
                <a:ea typeface="-윤명조240" pitchFamily="18" charset="-127"/>
              </a:rPr>
              <a:t> </a:t>
            </a:r>
            <a:endParaRPr lang="ko-KR" altLang="en-US" dirty="0">
              <a:solidFill>
                <a:schemeClr val="tx1"/>
              </a:solidFill>
              <a:latin typeface="-윤명조240" pitchFamily="18" charset="-127"/>
              <a:ea typeface="-윤명조240" pitchFamily="18" charset="-127"/>
            </a:endParaRPr>
          </a:p>
        </p:txBody>
      </p:sp>
      <p:grpSp>
        <p:nvGrpSpPr>
          <p:cNvPr id="8" name="그룹 7"/>
          <p:cNvGrpSpPr/>
          <p:nvPr/>
        </p:nvGrpSpPr>
        <p:grpSpPr>
          <a:xfrm>
            <a:off x="4095115" y="4024630"/>
            <a:ext cx="4358640" cy="2228215"/>
            <a:chOff x="4095115" y="4024630"/>
            <a:chExt cx="4358640" cy="2228215"/>
          </a:xfrm>
        </p:grpSpPr>
        <p:sp>
          <p:nvSpPr>
            <p:cNvPr id="4" name="도형 3"/>
            <p:cNvSpPr>
              <a:spLocks/>
            </p:cNvSpPr>
            <p:nvPr/>
          </p:nvSpPr>
          <p:spPr>
            <a:xfrm>
              <a:off x="4095115" y="5072380"/>
              <a:ext cx="1322705" cy="1180465"/>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b="1">
                  <a:latin typeface="-윤명조240" pitchFamily="18" charset="-127"/>
                  <a:ea typeface="-윤명조240" pitchFamily="18" charset="-127"/>
                </a:rPr>
                <a:t>의사</a:t>
              </a:r>
              <a:endParaRPr lang="ko-KR" altLang="en-US" sz="1800" b="1">
                <a:latin typeface="-윤명조240" pitchFamily="18" charset="-127"/>
                <a:ea typeface="-윤명조240" pitchFamily="18" charset="-127"/>
              </a:endParaRPr>
            </a:p>
            <a:p>
              <a:pPr marL="0" indent="0" algn="ctr" defTabSz="914400" eaLnBrk="1" latinLnBrk="1" hangingPunct="1">
                <a:lnSpc>
                  <a:spcPct val="100000"/>
                </a:lnSpc>
                <a:spcBef>
                  <a:spcPts val="0"/>
                </a:spcBef>
                <a:spcAft>
                  <a:spcPts val="0"/>
                </a:spcAft>
                <a:buFontTx/>
                <a:buNone/>
              </a:pPr>
              <a:r>
                <a:rPr sz="1800" b="1">
                  <a:latin typeface="-윤명조240" pitchFamily="18" charset="-127"/>
                  <a:ea typeface="-윤명조240" pitchFamily="18" charset="-127"/>
                </a:rPr>
                <a:t>입장</a:t>
              </a:r>
              <a:endParaRPr lang="ko-KR" altLang="en-US" sz="1800" b="1">
                <a:latin typeface="-윤명조240" pitchFamily="18" charset="-127"/>
                <a:ea typeface="-윤명조240" pitchFamily="18" charset="-127"/>
              </a:endParaRPr>
            </a:p>
          </p:txBody>
        </p:sp>
        <p:sp>
          <p:nvSpPr>
            <p:cNvPr id="5" name="도형 4"/>
            <p:cNvSpPr>
              <a:spLocks/>
            </p:cNvSpPr>
            <p:nvPr/>
          </p:nvSpPr>
          <p:spPr>
            <a:xfrm>
              <a:off x="5619115" y="4024630"/>
              <a:ext cx="1322705" cy="1180465"/>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b="1">
                  <a:latin typeface="-윤명조240" pitchFamily="18" charset="-127"/>
                  <a:ea typeface="-윤명조240" pitchFamily="18" charset="-127"/>
                </a:rPr>
                <a:t>환자</a:t>
              </a:r>
              <a:endParaRPr lang="ko-KR" altLang="en-US" sz="1800" b="1">
                <a:latin typeface="-윤명조240" pitchFamily="18" charset="-127"/>
                <a:ea typeface="-윤명조240" pitchFamily="18" charset="-127"/>
              </a:endParaRPr>
            </a:p>
            <a:p>
              <a:pPr marL="0" indent="0" algn="ctr" defTabSz="914400" eaLnBrk="1" latinLnBrk="1" hangingPunct="1">
                <a:lnSpc>
                  <a:spcPct val="100000"/>
                </a:lnSpc>
                <a:spcBef>
                  <a:spcPts val="0"/>
                </a:spcBef>
                <a:spcAft>
                  <a:spcPts val="0"/>
                </a:spcAft>
                <a:buFontTx/>
                <a:buNone/>
              </a:pPr>
              <a:r>
                <a:rPr sz="1800" b="1">
                  <a:latin typeface="-윤명조240" pitchFamily="18" charset="-127"/>
                  <a:ea typeface="-윤명조240" pitchFamily="18" charset="-127"/>
                </a:rPr>
                <a:t>입장</a:t>
              </a:r>
              <a:endParaRPr lang="ko-KR" altLang="en-US" sz="1800" b="1">
                <a:latin typeface="-윤명조240" pitchFamily="18" charset="-127"/>
                <a:ea typeface="-윤명조240" pitchFamily="18" charset="-127"/>
              </a:endParaRPr>
            </a:p>
          </p:txBody>
        </p:sp>
        <p:sp>
          <p:nvSpPr>
            <p:cNvPr id="6" name="도형 5"/>
            <p:cNvSpPr>
              <a:spLocks/>
            </p:cNvSpPr>
            <p:nvPr/>
          </p:nvSpPr>
          <p:spPr>
            <a:xfrm>
              <a:off x="7131050" y="5072380"/>
              <a:ext cx="1322705" cy="1180465"/>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b="1">
                  <a:latin typeface="-윤명조240" pitchFamily="18" charset="-127"/>
                  <a:ea typeface="-윤명조240" pitchFamily="18" charset="-127"/>
                </a:rPr>
                <a:t>가족</a:t>
              </a:r>
              <a:endParaRPr lang="ko-KR" altLang="en-US" sz="1800" b="1" dirty="0">
                <a:latin typeface="-윤명조240" pitchFamily="18" charset="-127"/>
                <a:ea typeface="-윤명조240" pitchFamily="18" charset="-127"/>
              </a:endParaRPr>
            </a:p>
            <a:p>
              <a:pPr marL="0" indent="0" algn="ctr" defTabSz="914400" eaLnBrk="1" latinLnBrk="1" hangingPunct="1">
                <a:lnSpc>
                  <a:spcPct val="100000"/>
                </a:lnSpc>
                <a:spcBef>
                  <a:spcPts val="0"/>
                </a:spcBef>
                <a:spcAft>
                  <a:spcPts val="0"/>
                </a:spcAft>
                <a:buFontTx/>
                <a:buNone/>
              </a:pPr>
              <a:r>
                <a:rPr sz="1800" b="1">
                  <a:latin typeface="-윤명조240" pitchFamily="18" charset="-127"/>
                  <a:ea typeface="-윤명조240" pitchFamily="18" charset="-127"/>
                </a:rPr>
                <a:t>입장</a:t>
              </a:r>
              <a:endParaRPr lang="ko-KR" altLang="en-US" sz="1800" b="1" dirty="0">
                <a:latin typeface="-윤명조240" pitchFamily="18" charset="-127"/>
                <a:ea typeface="-윤명조240" pitchFamily="18" charset="-127"/>
              </a:endParaRPr>
            </a:p>
          </p:txBody>
        </p:sp>
      </p:grpSp>
      <p:sp>
        <p:nvSpPr>
          <p:cNvPr id="7" name="텍스트 상자 6"/>
          <p:cNvSpPr txBox="1">
            <a:spLocks/>
          </p:cNvSpPr>
          <p:nvPr/>
        </p:nvSpPr>
        <p:spPr>
          <a:xfrm>
            <a:off x="381000" y="356870"/>
            <a:ext cx="2995930" cy="37020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1800">
                <a:latin typeface="-윤명조240" pitchFamily="18" charset="-127"/>
                <a:ea typeface="-윤명조240" pitchFamily="18" charset="-127"/>
              </a:rPr>
              <a:t>&lt;임상시험, 생각해 볼 사례&gt;</a:t>
            </a:r>
            <a:endParaRPr lang="ko-KR" altLang="en-US" sz="1800" dirty="0">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3" name="텍스트 상자 2"/>
          <p:cNvSpPr txBox="1">
            <a:spLocks/>
          </p:cNvSpPr>
          <p:nvPr/>
        </p:nvSpPr>
        <p:spPr>
          <a:xfrm>
            <a:off x="598805" y="2249805"/>
            <a:ext cx="10546715" cy="2681605"/>
          </a:xfrm>
          <a:prstGeom prst="rect">
            <a:avLst/>
          </a:prstGeom>
          <a:noFill/>
          <a:ln w="0" cap="flat" cmpd="sng">
            <a:solidFill>
              <a:schemeClr val="tx1">
                <a:alpha val="100000"/>
              </a:schemeClr>
            </a:solidFill>
            <a:prstDash val="solid"/>
          </a:ln>
        </p:spPr>
        <p:txBody>
          <a:bodyPr vert="horz" wrap="square" lIns="89535" tIns="46355" rIns="89535" bIns="46355" numCol="1" anchor="t">
            <a:spAutoFit/>
          </a:bodyPr>
          <a:lstStyle/>
          <a:p>
            <a:pPr marL="254000" indent="-254000" algn="l" defTabSz="914400" eaLnBrk="1" latinLnBrk="1" hangingPunct="1">
              <a:lnSpc>
                <a:spcPct val="200000"/>
              </a:lnSpc>
              <a:spcBef>
                <a:spcPts val="500"/>
              </a:spcBef>
              <a:spcAft>
                <a:spcPts val="0"/>
              </a:spcAft>
              <a:buClr>
                <a:srgbClr val="000000"/>
              </a:buClr>
              <a:buFont typeface="Wingdings"/>
              <a:buChar char="§"/>
            </a:pPr>
            <a:r>
              <a:rPr sz="2000">
                <a:solidFill>
                  <a:srgbClr val="000000"/>
                </a:solidFill>
                <a:latin typeface="-윤명조240" charset="0"/>
                <a:ea typeface="-윤명조240" charset="0"/>
              </a:rPr>
              <a:t>분배관련윤리란? 의료지식과 기술을 적용한 결과물로 서비스의 비용이 높아져 나타나는 윤리적 문제를 의미함.</a:t>
            </a:r>
            <a:endParaRPr lang="ko-KR" altLang="en-US" sz="2000">
              <a:solidFill>
                <a:srgbClr val="000000"/>
              </a:solidFill>
              <a:latin typeface="-윤명조240" charset="0"/>
              <a:ea typeface="-윤명조240" charset="0"/>
            </a:endParaRPr>
          </a:p>
          <a:p>
            <a:pPr marL="342900" indent="-342900" algn="l" defTabSz="914400" eaLnBrk="1" latinLnBrk="1" hangingPunct="1">
              <a:lnSpc>
                <a:spcPct val="200000"/>
              </a:lnSpc>
              <a:spcBef>
                <a:spcPts val="500"/>
              </a:spcBef>
              <a:spcAft>
                <a:spcPts val="0"/>
              </a:spcAft>
              <a:buFontTx/>
              <a:buNone/>
            </a:pPr>
            <a:r>
              <a:rPr sz="2000">
                <a:solidFill>
                  <a:srgbClr val="000000"/>
                </a:solidFill>
                <a:latin typeface="-윤명조240" charset="0"/>
                <a:ea typeface="-윤명조240" charset="0"/>
              </a:rPr>
              <a:t> -미시적 관점: 희귀약품 분배, 고가 진료, 공급이 부족한 이식장기의 분배</a:t>
            </a:r>
            <a:endParaRPr lang="ko-KR" altLang="en-US" sz="2000">
              <a:solidFill>
                <a:srgbClr val="000000"/>
              </a:solidFill>
              <a:latin typeface="-윤명조240" charset="0"/>
              <a:ea typeface="-윤명조240" charset="0"/>
            </a:endParaRPr>
          </a:p>
          <a:p>
            <a:pPr marL="342900" indent="-342900" algn="l" defTabSz="914400" eaLnBrk="1" latinLnBrk="1" hangingPunct="1">
              <a:lnSpc>
                <a:spcPct val="200000"/>
              </a:lnSpc>
              <a:spcBef>
                <a:spcPts val="500"/>
              </a:spcBef>
              <a:spcAft>
                <a:spcPts val="0"/>
              </a:spcAft>
              <a:buFontTx/>
              <a:buNone/>
            </a:pPr>
            <a:r>
              <a:rPr sz="2000">
                <a:solidFill>
                  <a:srgbClr val="000000"/>
                </a:solidFill>
                <a:latin typeface="-윤명조240" charset="0"/>
                <a:ea typeface="-윤명조240" charset="0"/>
              </a:rPr>
              <a:t> -거시적 관점: 의료자원을 필요로 하는 사람들에게 공평하게 분배하는 것</a:t>
            </a:r>
            <a:endParaRPr lang="ko-KR" altLang="en-US" sz="2000">
              <a:solidFill>
                <a:srgbClr val="000000"/>
              </a:solidFill>
              <a:latin typeface="-윤명조240" charset="0"/>
              <a:ea typeface="-윤명조240" charset="0"/>
            </a:endParaRPr>
          </a:p>
        </p:txBody>
      </p:sp>
      <p:grpSp>
        <p:nvGrpSpPr>
          <p:cNvPr id="13" name="그룹 12"/>
          <p:cNvGrpSpPr/>
          <p:nvPr/>
        </p:nvGrpSpPr>
        <p:grpSpPr>
          <a:xfrm>
            <a:off x="2921000" y="690880"/>
            <a:ext cx="6088380" cy="1121410"/>
            <a:chOff x="2921000" y="690880"/>
            <a:chExt cx="6088380" cy="1121410"/>
          </a:xfrm>
        </p:grpSpPr>
        <p:sp>
          <p:nvSpPr>
            <p:cNvPr id="14" name="텍스트 상자 13"/>
            <p:cNvSpPr txBox="1">
              <a:spLocks/>
            </p:cNvSpPr>
            <p:nvPr/>
          </p:nvSpPr>
          <p:spPr>
            <a:xfrm>
              <a:off x="2921000" y="690880"/>
              <a:ext cx="6089015" cy="56261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15" name="텍스트 상자 14"/>
            <p:cNvSpPr txBox="1">
              <a:spLocks/>
            </p:cNvSpPr>
            <p:nvPr/>
          </p:nvSpPr>
          <p:spPr>
            <a:xfrm>
              <a:off x="3427730" y="1319530"/>
              <a:ext cx="5088890"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-분배윤리의 문제-</a:t>
              </a:r>
              <a:endParaRPr lang="ko-KR" altLang="en-US" sz="2600">
                <a:solidFill>
                  <a:schemeClr val="tx1"/>
                </a:solidFill>
                <a:latin typeface="-윤명조240" charset="0"/>
                <a:ea typeface="-윤명조240"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19" name="그룹 18"/>
          <p:cNvGrpSpPr/>
          <p:nvPr/>
        </p:nvGrpSpPr>
        <p:grpSpPr>
          <a:xfrm>
            <a:off x="8702040" y="3987800"/>
            <a:ext cx="2818130" cy="1809750"/>
            <a:chOff x="8702040" y="3987800"/>
            <a:chExt cx="2818130" cy="1809750"/>
          </a:xfrm>
        </p:grpSpPr>
        <p:sp>
          <p:nvSpPr>
            <p:cNvPr id="20" name="도형 19"/>
            <p:cNvSpPr>
              <a:spLocks/>
            </p:cNvSpPr>
            <p:nvPr/>
          </p:nvSpPr>
          <p:spPr>
            <a:xfrm>
              <a:off x="9424670" y="3987800"/>
              <a:ext cx="2096770" cy="1811020"/>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000" b="0">
                  <a:solidFill>
                    <a:schemeClr val="bg1"/>
                  </a:solidFill>
                  <a:latin typeface="-윤명조240" charset="0"/>
                  <a:ea typeface="-윤명조240" charset="0"/>
                </a:rPr>
                <a:t>고가의 진료비 또는 의료장비의 무분별한 도입</a:t>
              </a:r>
              <a:endParaRPr lang="ko-KR" altLang="en-US" sz="2000" b="0">
                <a:solidFill>
                  <a:schemeClr val="bg1"/>
                </a:solidFill>
                <a:latin typeface="-윤명조240" charset="0"/>
                <a:ea typeface="-윤명조240" charset="0"/>
              </a:endParaRPr>
            </a:p>
          </p:txBody>
        </p:sp>
        <p:grpSp>
          <p:nvGrpSpPr>
            <p:cNvPr id="21" name="그룹 20"/>
            <p:cNvGrpSpPr/>
            <p:nvPr/>
          </p:nvGrpSpPr>
          <p:grpSpPr>
            <a:xfrm>
              <a:off x="8702040" y="4584700"/>
              <a:ext cx="497840" cy="763270"/>
              <a:chOff x="8702040" y="4584700"/>
              <a:chExt cx="497840" cy="763270"/>
            </a:xfrm>
          </p:grpSpPr>
          <p:cxnSp>
            <p:nvCxnSpPr>
              <p:cNvPr id="22" name="도형 21"/>
              <p:cNvCxnSpPr/>
              <p:nvPr/>
            </p:nvCxnSpPr>
            <p:spPr>
              <a:xfrm rot="37800000" flipV="1">
                <a:off x="9199245" y="4584700"/>
                <a:ext cx="1270" cy="764540"/>
              </a:xfrm>
              <a:prstGeom prst="line">
                <a:avLst/>
              </a:prstGeom>
              <a:ln w="9525" cap="flat" cmpd="sng">
                <a:solidFill>
                  <a:schemeClr val="tx1">
                    <a:alpha val="10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도형 22"/>
              <p:cNvSpPr>
                <a:spLocks/>
              </p:cNvSpPr>
              <p:nvPr/>
            </p:nvSpPr>
            <p:spPr>
              <a:xfrm rot="37800000" flipV="1">
                <a:off x="8702040" y="4906645"/>
                <a:ext cx="194310" cy="163830"/>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grpSp>
      </p:grpSp>
      <p:sp>
        <p:nvSpPr>
          <p:cNvPr id="24" name="텍스트 상자 23"/>
          <p:cNvSpPr txBox="1">
            <a:spLocks/>
          </p:cNvSpPr>
          <p:nvPr/>
        </p:nvSpPr>
        <p:spPr>
          <a:xfrm>
            <a:off x="587375" y="3980815"/>
            <a:ext cx="7904480" cy="1937385"/>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000">
                <a:solidFill>
                  <a:srgbClr val="FF0000"/>
                </a:solidFill>
                <a:latin typeface="-윤명조240" charset="0"/>
                <a:ea typeface="-윤명조240" charset="0"/>
              </a:rPr>
              <a:t>기술의 수준이 높아짐</a:t>
            </a:r>
            <a:r>
              <a:rPr sz="2000">
                <a:latin typeface="-윤명조240" charset="0"/>
                <a:ea typeface="-윤명조240" charset="0"/>
              </a:rPr>
              <a:t>에 따라 </a:t>
            </a:r>
            <a:r>
              <a:rPr sz="2000">
                <a:solidFill>
                  <a:srgbClr val="FF0000"/>
                </a:solidFill>
                <a:latin typeface="-윤명조240" charset="0"/>
                <a:ea typeface="-윤명조240" charset="0"/>
              </a:rPr>
              <a:t>가격도 함께 상승</a:t>
            </a:r>
            <a:r>
              <a:rPr sz="2000">
                <a:latin typeface="-윤명조240" charset="0"/>
                <a:ea typeface="-윤명조240" charset="0"/>
              </a:rPr>
              <a:t>함. 그로인해 </a:t>
            </a:r>
            <a:r>
              <a:rPr sz="2000">
                <a:solidFill>
                  <a:schemeClr val="tx1"/>
                </a:solidFill>
                <a:latin typeface="-윤명조240" charset="0"/>
                <a:ea typeface="-윤명조240" charset="0"/>
              </a:rPr>
              <a:t>치료에 대한 진입장벽이 높아지고 </a:t>
            </a:r>
            <a:r>
              <a:rPr sz="2000">
                <a:latin typeface="-윤명조240" charset="0"/>
                <a:ea typeface="-윤명조240" charset="0"/>
              </a:rPr>
              <a:t>있으며, </a:t>
            </a:r>
            <a:r>
              <a:rPr sz="2000">
                <a:solidFill>
                  <a:srgbClr val="FF0000"/>
                </a:solidFill>
                <a:latin typeface="-윤명조240" charset="0"/>
                <a:ea typeface="-윤명조240" charset="0"/>
              </a:rPr>
              <a:t>수요자는 결국 경제적으로 점점 가난</a:t>
            </a:r>
            <a:r>
              <a:rPr sz="2000">
                <a:latin typeface="-윤명조240" charset="0"/>
                <a:ea typeface="-윤명조240" charset="0"/>
              </a:rPr>
              <a:t>해지는 문제가 발생함.</a:t>
            </a:r>
            <a:endParaRPr lang="ko-KR" altLang="en-US" sz="2000">
              <a:latin typeface="-윤명조240" charset="0"/>
              <a:ea typeface="-윤명조240" charset="0"/>
            </a:endParaRPr>
          </a:p>
          <a:p>
            <a:pPr marL="0" indent="0" algn="l" defTabSz="914400" eaLnBrk="1" latinLnBrk="1" hangingPunct="1">
              <a:lnSpc>
                <a:spcPct val="100000"/>
              </a:lnSpc>
              <a:spcBef>
                <a:spcPts val="0"/>
              </a:spcBef>
              <a:spcAft>
                <a:spcPts val="0"/>
              </a:spcAft>
              <a:buFontTx/>
              <a:buNone/>
            </a:pPr>
            <a:endParaRPr lang="ko-KR" altLang="en-US" sz="2000">
              <a:latin typeface="-윤명조240" charset="0"/>
              <a:ea typeface="-윤명조240" charset="0"/>
            </a:endParaRPr>
          </a:p>
          <a:p>
            <a:pPr marL="0" indent="0" algn="l" defTabSz="914400" eaLnBrk="1" latinLnBrk="1" hangingPunct="1">
              <a:lnSpc>
                <a:spcPct val="100000"/>
              </a:lnSpc>
              <a:spcBef>
                <a:spcPts val="0"/>
              </a:spcBef>
              <a:spcAft>
                <a:spcPts val="0"/>
              </a:spcAft>
              <a:buFontTx/>
              <a:buNone/>
            </a:pPr>
            <a:r>
              <a:rPr sz="2000">
                <a:latin typeface="-윤명조240" charset="0"/>
                <a:ea typeface="-윤명조240" charset="0"/>
              </a:rPr>
              <a:t>또한 </a:t>
            </a:r>
            <a:r>
              <a:rPr sz="2000">
                <a:solidFill>
                  <a:srgbClr val="FF0000"/>
                </a:solidFill>
                <a:latin typeface="-윤명조240" charset="0"/>
                <a:ea typeface="-윤명조240" charset="0"/>
              </a:rPr>
              <a:t>특수 의료장비나 의료수준</a:t>
            </a:r>
            <a:r>
              <a:rPr sz="2000">
                <a:latin typeface="-윤명조240" charset="0"/>
                <a:ea typeface="-윤명조240" charset="0"/>
              </a:rPr>
              <a:t>의 경우 </a:t>
            </a:r>
            <a:r>
              <a:rPr sz="2000">
                <a:solidFill>
                  <a:srgbClr val="FF0000"/>
                </a:solidFill>
                <a:latin typeface="-윤명조240" charset="0"/>
                <a:ea typeface="-윤명조240" charset="0"/>
              </a:rPr>
              <a:t>지역불균형이 심해</a:t>
            </a:r>
            <a:r>
              <a:rPr sz="2000">
                <a:latin typeface="-윤명조240" charset="0"/>
                <a:ea typeface="-윤명조240" charset="0"/>
              </a:rPr>
              <a:t> 서비스를 받으려면 서울권까지 가야하는 상황이 발생하게됨 </a:t>
            </a:r>
            <a:endParaRPr lang="ko-KR" altLang="en-US" sz="2000">
              <a:latin typeface="-윤명조240" charset="0"/>
              <a:ea typeface="-윤명조240" charset="0"/>
            </a:endParaRPr>
          </a:p>
        </p:txBody>
      </p:sp>
      <p:grpSp>
        <p:nvGrpSpPr>
          <p:cNvPr id="25" name="그룹 24"/>
          <p:cNvGrpSpPr/>
          <p:nvPr/>
        </p:nvGrpSpPr>
        <p:grpSpPr>
          <a:xfrm>
            <a:off x="467360" y="1852930"/>
            <a:ext cx="2334895" cy="1572895"/>
            <a:chOff x="467360" y="1852930"/>
            <a:chExt cx="2334895" cy="1572895"/>
          </a:xfrm>
        </p:grpSpPr>
        <p:sp>
          <p:nvSpPr>
            <p:cNvPr id="26" name="도형 25"/>
            <p:cNvSpPr>
              <a:spLocks/>
            </p:cNvSpPr>
            <p:nvPr/>
          </p:nvSpPr>
          <p:spPr>
            <a:xfrm>
              <a:off x="467360" y="1852930"/>
              <a:ext cx="1827530" cy="1573530"/>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2400">
                  <a:latin typeface="-윤명조240" charset="0"/>
                  <a:ea typeface="-윤명조240" charset="0"/>
                </a:rPr>
                <a:t>희귀약품</a:t>
              </a:r>
              <a:endParaRPr lang="ko-KR" altLang="en-US" sz="2400">
                <a:latin typeface="-윤명조240" charset="0"/>
                <a:ea typeface="-윤명조240" charset="0"/>
              </a:endParaRPr>
            </a:p>
          </p:txBody>
        </p:sp>
        <p:grpSp>
          <p:nvGrpSpPr>
            <p:cNvPr id="27" name="그룹 26"/>
            <p:cNvGrpSpPr/>
            <p:nvPr/>
          </p:nvGrpSpPr>
          <p:grpSpPr>
            <a:xfrm>
              <a:off x="2626360" y="2218055"/>
              <a:ext cx="175895" cy="826135"/>
              <a:chOff x="2626360" y="2218055"/>
              <a:chExt cx="175895" cy="826135"/>
            </a:xfrm>
          </p:grpSpPr>
          <p:cxnSp>
            <p:nvCxnSpPr>
              <p:cNvPr id="28" name="도형 27"/>
              <p:cNvCxnSpPr/>
              <p:nvPr/>
            </p:nvCxnSpPr>
            <p:spPr>
              <a:xfrm rot="16200000">
                <a:off x="2649855" y="2265680"/>
                <a:ext cx="1270" cy="699770"/>
              </a:xfrm>
              <a:prstGeom prst="line">
                <a:avLst/>
              </a:prstGeom>
              <a:ln w="9525" cap="flat" cmpd="sng">
                <a:solidFill>
                  <a:schemeClr val="tx1">
                    <a:alpha val="10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도형 28"/>
              <p:cNvSpPr>
                <a:spLocks/>
              </p:cNvSpPr>
              <p:nvPr/>
            </p:nvSpPr>
            <p:spPr>
              <a:xfrm rot="16200000">
                <a:off x="2959735" y="2551430"/>
                <a:ext cx="176530" cy="160020"/>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grpSp>
      </p:grpSp>
      <p:sp>
        <p:nvSpPr>
          <p:cNvPr id="30" name="텍스트 상자 29"/>
          <p:cNvSpPr txBox="1">
            <a:spLocks/>
          </p:cNvSpPr>
          <p:nvPr/>
        </p:nvSpPr>
        <p:spPr>
          <a:xfrm>
            <a:off x="3385185" y="2286635"/>
            <a:ext cx="8497570" cy="709295"/>
          </a:xfrm>
          <a:prstGeom prst="rect">
            <a:avLst/>
          </a:prstGeom>
          <a:noFill/>
          <a:ln w="0">
            <a:noFill/>
            <a:prstDash/>
          </a:ln>
        </p:spPr>
        <p:txBody>
          <a:bodyPr vert="horz" wrap="square" lIns="89535" tIns="46355" rIns="89535" bIns="46355" numCol="1" anchor="t">
            <a:spAutoFit/>
          </a:bodyPr>
          <a:lstStyle/>
          <a:p>
            <a:pPr marL="0" indent="0" algn="just" defTabSz="914400" eaLnBrk="1" latinLnBrk="1" hangingPunct="1">
              <a:lnSpc>
                <a:spcPct val="100000"/>
              </a:lnSpc>
              <a:spcBef>
                <a:spcPts val="0"/>
              </a:spcBef>
              <a:spcAft>
                <a:spcPts val="0"/>
              </a:spcAft>
              <a:buFontTx/>
              <a:buNone/>
            </a:pPr>
            <a:r>
              <a:rPr sz="2000">
                <a:latin typeface="-윤명조240" charset="0"/>
                <a:ea typeface="-윤명조240" charset="0"/>
              </a:rPr>
              <a:t>가격은 비싼데, 대체 의약품은 없고, 대부분 해외에서 개발기에 공급도 불안정.</a:t>
            </a:r>
            <a:endParaRPr lang="ko-KR" altLang="en-US" sz="2000" dirty="0">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r>
              <a:rPr sz="2000">
                <a:solidFill>
                  <a:srgbClr val="FF0000"/>
                </a:solidFill>
                <a:latin typeface="-윤명조240" charset="0"/>
                <a:ea typeface="-윤명조240" charset="0"/>
              </a:rPr>
              <a:t>게다가 일반인들은 약품비를 감당할만한 형편도 못됨.</a:t>
            </a:r>
            <a:endParaRPr lang="ko-KR" altLang="en-US" sz="2000" dirty="0">
              <a:solidFill>
                <a:srgbClr val="FF0000"/>
              </a:solidFill>
              <a:latin typeface="-윤명조240" charset="0"/>
              <a:ea typeface="-윤명조240" charset="0"/>
            </a:endParaRPr>
          </a:p>
        </p:txBody>
      </p:sp>
      <p:grpSp>
        <p:nvGrpSpPr>
          <p:cNvPr id="31" name="그룹 30"/>
          <p:cNvGrpSpPr/>
          <p:nvPr/>
        </p:nvGrpSpPr>
        <p:grpSpPr>
          <a:xfrm>
            <a:off x="3016250" y="418465"/>
            <a:ext cx="6088380" cy="1136015"/>
            <a:chOff x="3016250" y="418465"/>
            <a:chExt cx="6088380" cy="1136015"/>
          </a:xfrm>
        </p:grpSpPr>
        <p:sp>
          <p:nvSpPr>
            <p:cNvPr id="32" name="텍스트 상자 31"/>
            <p:cNvSpPr txBox="1">
              <a:spLocks/>
            </p:cNvSpPr>
            <p:nvPr/>
          </p:nvSpPr>
          <p:spPr>
            <a:xfrm>
              <a:off x="3016250" y="418465"/>
              <a:ext cx="6089015" cy="56261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33" name="텍스트 상자 32"/>
            <p:cNvSpPr txBox="1">
              <a:spLocks/>
            </p:cNvSpPr>
            <p:nvPr/>
          </p:nvSpPr>
          <p:spPr>
            <a:xfrm>
              <a:off x="3553460" y="1061720"/>
              <a:ext cx="5088890"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-분배윤리의 문제-</a:t>
              </a:r>
              <a:endParaRPr lang="ko-KR" altLang="en-US" sz="2600">
                <a:solidFill>
                  <a:schemeClr val="tx1"/>
                </a:solidFill>
                <a:latin typeface="-윤명조240" charset="0"/>
                <a:ea typeface="-윤명조240"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18" name="그룹 17"/>
          <p:cNvGrpSpPr/>
          <p:nvPr/>
        </p:nvGrpSpPr>
        <p:grpSpPr>
          <a:xfrm>
            <a:off x="954405" y="2013585"/>
            <a:ext cx="2365375" cy="1660525"/>
            <a:chOff x="954405" y="2013585"/>
            <a:chExt cx="2365375" cy="1660525"/>
          </a:xfrm>
        </p:grpSpPr>
        <p:sp>
          <p:nvSpPr>
            <p:cNvPr id="5" name="도형 4"/>
            <p:cNvSpPr>
              <a:spLocks/>
            </p:cNvSpPr>
            <p:nvPr/>
          </p:nvSpPr>
          <p:spPr>
            <a:xfrm rot="21600000" flipH="1">
              <a:off x="954405" y="2013585"/>
              <a:ext cx="1839595" cy="1661795"/>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공급이 부족한 이식장기의 분배</a:t>
              </a:r>
              <a:endParaRPr lang="ko-KR" altLang="en-US" sz="1800">
                <a:solidFill>
                  <a:schemeClr val="bg1"/>
                </a:solidFill>
                <a:latin typeface="-윤명조240" charset="0"/>
                <a:ea typeface="-윤명조240" charset="0"/>
              </a:endParaRPr>
            </a:p>
          </p:txBody>
        </p:sp>
        <p:grpSp>
          <p:nvGrpSpPr>
            <p:cNvPr id="17" name="그룹 16"/>
            <p:cNvGrpSpPr/>
            <p:nvPr/>
          </p:nvGrpSpPr>
          <p:grpSpPr>
            <a:xfrm>
              <a:off x="2519045" y="2835275"/>
              <a:ext cx="800735" cy="184785"/>
              <a:chOff x="2519045" y="2835275"/>
              <a:chExt cx="800735" cy="184785"/>
            </a:xfrm>
          </p:grpSpPr>
          <p:cxnSp>
            <p:nvCxnSpPr>
              <p:cNvPr id="12" name="도형 11"/>
              <p:cNvCxnSpPr/>
              <p:nvPr/>
            </p:nvCxnSpPr>
            <p:spPr>
              <a:xfrm rot="-16200000" flipH="1" flipV="1">
                <a:off x="2851785" y="2576830"/>
                <a:ext cx="1270" cy="668655"/>
              </a:xfrm>
              <a:prstGeom prst="line">
                <a:avLst/>
              </a:prstGeom>
              <a:ln w="9525" cap="flat" cmpd="sng">
                <a:solidFill>
                  <a:schemeClr val="tx1">
                    <a:alpha val="10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도형 12"/>
              <p:cNvSpPr>
                <a:spLocks/>
              </p:cNvSpPr>
              <p:nvPr/>
            </p:nvSpPr>
            <p:spPr>
              <a:xfrm rot="-16200000" flipH="1">
                <a:off x="3150870" y="2849880"/>
                <a:ext cx="186055" cy="154305"/>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grpSp>
      </p:grpSp>
      <p:sp>
        <p:nvSpPr>
          <p:cNvPr id="16" name="텍스트 상자 15"/>
          <p:cNvSpPr txBox="1">
            <a:spLocks/>
          </p:cNvSpPr>
          <p:nvPr/>
        </p:nvSpPr>
        <p:spPr>
          <a:xfrm>
            <a:off x="3689985" y="2016760"/>
            <a:ext cx="7238365" cy="1671320"/>
          </a:xfrm>
          <a:prstGeom prst="rect">
            <a:avLst/>
          </a:prstGeom>
          <a:noFill/>
          <a:ln w="0">
            <a:noFill/>
            <a:prstDash/>
          </a:ln>
        </p:spPr>
        <p:txBody>
          <a:bodyPr vert="horz" wrap="square" lIns="89535" tIns="46355" rIns="89535" bIns="46355" numCol="1" anchor="t">
            <a:spAutoFit/>
          </a:bodyPr>
          <a:lstStyle/>
          <a:p>
            <a:pPr marL="179705" indent="-179705" algn="just" defTabSz="914400" eaLnBrk="1" latinLnBrk="1" hangingPunct="1">
              <a:lnSpc>
                <a:spcPct val="114000"/>
              </a:lnSpc>
              <a:spcBef>
                <a:spcPts val="0"/>
              </a:spcBef>
              <a:spcAft>
                <a:spcPts val="0"/>
              </a:spcAft>
              <a:buFont typeface="Wingdings"/>
              <a:buChar char="§"/>
            </a:pPr>
            <a:r>
              <a:rPr sz="1800">
                <a:solidFill>
                  <a:schemeClr val="tx1"/>
                </a:solidFill>
                <a:latin typeface="-윤명조240" charset="0"/>
                <a:ea typeface="-윤명조240" charset="0"/>
              </a:rPr>
              <a:t>누구에게 어떻게 분배할 것인가? (수요자&gt;공급자)</a:t>
            </a:r>
            <a:endParaRPr lang="ko-KR" altLang="en-US" sz="1800" dirty="0">
              <a:solidFill>
                <a:schemeClr val="tx1"/>
              </a:solidFill>
              <a:latin typeface="-윤명조240" charset="0"/>
              <a:ea typeface="-윤명조240" charset="0"/>
            </a:endParaRPr>
          </a:p>
          <a:p>
            <a:pPr marL="0" indent="0" algn="just" defTabSz="914400" eaLnBrk="1" latinLnBrk="1" hangingPunct="1">
              <a:lnSpc>
                <a:spcPct val="114000"/>
              </a:lnSpc>
              <a:spcBef>
                <a:spcPts val="0"/>
              </a:spcBef>
              <a:spcAft>
                <a:spcPts val="0"/>
              </a:spcAft>
              <a:buFontTx/>
              <a:buNone/>
            </a:pPr>
            <a:r>
              <a:rPr sz="1800">
                <a:solidFill>
                  <a:schemeClr val="accent1">
                    <a:lumMod val="50000"/>
                    <a:lumOff val="0"/>
                  </a:schemeClr>
                </a:solidFill>
                <a:latin typeface="-윤명조240" charset="0"/>
                <a:ea typeface="-윤명조240" charset="0"/>
              </a:rPr>
              <a:t>Ex) 젊은 사람, 부유한 사람, 나라에 공헌을 많이 한 사람, 국회의원, 노인, 남자, 여자, 군인, 과학자</a:t>
            </a:r>
            <a:endParaRPr lang="ko-KR" altLang="en-US" sz="1800" dirty="0">
              <a:solidFill>
                <a:schemeClr val="accent1">
                  <a:lumMod val="50000"/>
                  <a:lumOff val="0"/>
                </a:schemeClr>
              </a:solidFill>
              <a:latin typeface="-윤명조240" charset="0"/>
              <a:ea typeface="-윤명조240" charset="0"/>
            </a:endParaRPr>
          </a:p>
          <a:p>
            <a:pPr marL="0" indent="0" algn="just" defTabSz="914400" eaLnBrk="1" latinLnBrk="1" hangingPunct="1">
              <a:lnSpc>
                <a:spcPct val="114000"/>
              </a:lnSpc>
              <a:spcBef>
                <a:spcPts val="0"/>
              </a:spcBef>
              <a:spcAft>
                <a:spcPts val="0"/>
              </a:spcAft>
              <a:buFont typeface="Wingdings"/>
              <a:buChar char="§"/>
            </a:pPr>
            <a:r>
              <a:rPr sz="1800">
                <a:solidFill>
                  <a:schemeClr val="tx1"/>
                </a:solidFill>
                <a:latin typeface="-윤명조240" charset="0"/>
                <a:ea typeface="-윤명조240" charset="0"/>
              </a:rPr>
              <a:t> 장기분배에관한 결정을 누가 할 것인가? </a:t>
            </a:r>
            <a:endParaRPr lang="ko-KR" altLang="en-US" sz="1800" dirty="0">
              <a:solidFill>
                <a:schemeClr val="tx1"/>
              </a:solidFill>
              <a:latin typeface="-윤명조240" charset="0"/>
              <a:ea typeface="-윤명조240" charset="0"/>
            </a:endParaRPr>
          </a:p>
          <a:p>
            <a:pPr marL="0" indent="0" algn="just" defTabSz="914400" eaLnBrk="1" latinLnBrk="1" hangingPunct="1">
              <a:lnSpc>
                <a:spcPct val="114000"/>
              </a:lnSpc>
              <a:spcBef>
                <a:spcPts val="0"/>
              </a:spcBef>
              <a:spcAft>
                <a:spcPts val="0"/>
              </a:spcAft>
              <a:buFont typeface="Wingdings"/>
              <a:buChar char="§"/>
            </a:pPr>
            <a:r>
              <a:rPr sz="1800">
                <a:solidFill>
                  <a:schemeClr val="tx1"/>
                </a:solidFill>
                <a:latin typeface="-윤명조240" charset="0"/>
                <a:ea typeface="-윤명조240" charset="0"/>
              </a:rPr>
              <a:t> 그것은 과연 완전한 공정을 추구하는 거라고 볼 수 있는가? </a:t>
            </a:r>
            <a:endParaRPr lang="ko-KR" altLang="en-US" sz="1800" dirty="0">
              <a:solidFill>
                <a:schemeClr val="tx1"/>
              </a:solidFill>
              <a:latin typeface="-윤명조240" charset="0"/>
              <a:ea typeface="-윤명조240" charset="0"/>
            </a:endParaRPr>
          </a:p>
        </p:txBody>
      </p:sp>
      <p:grpSp>
        <p:nvGrpSpPr>
          <p:cNvPr id="19" name="그룹 18"/>
          <p:cNvGrpSpPr/>
          <p:nvPr/>
        </p:nvGrpSpPr>
        <p:grpSpPr>
          <a:xfrm>
            <a:off x="3016250" y="418465"/>
            <a:ext cx="6088380" cy="1163320"/>
            <a:chOff x="3016250" y="418465"/>
            <a:chExt cx="6088380" cy="1163320"/>
          </a:xfrm>
        </p:grpSpPr>
        <p:sp>
          <p:nvSpPr>
            <p:cNvPr id="20" name="텍스트 상자 19"/>
            <p:cNvSpPr txBox="1">
              <a:spLocks/>
            </p:cNvSpPr>
            <p:nvPr/>
          </p:nvSpPr>
          <p:spPr>
            <a:xfrm>
              <a:off x="3016250" y="418465"/>
              <a:ext cx="6089015" cy="56261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21" name="텍스트 상자 20"/>
            <p:cNvSpPr txBox="1">
              <a:spLocks/>
            </p:cNvSpPr>
            <p:nvPr/>
          </p:nvSpPr>
          <p:spPr>
            <a:xfrm>
              <a:off x="3553460" y="1089025"/>
              <a:ext cx="5088890"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-분배윤리의 문제-</a:t>
              </a:r>
              <a:endParaRPr lang="ko-KR" altLang="en-US" sz="2600">
                <a:solidFill>
                  <a:schemeClr val="tx1"/>
                </a:solidFill>
                <a:latin typeface="-윤명조240" charset="0"/>
                <a:ea typeface="-윤명조240" charset="0"/>
              </a:endParaRPr>
            </a:p>
          </p:txBody>
        </p:sp>
      </p:grpSp>
      <p:sp>
        <p:nvSpPr>
          <p:cNvPr id="22" name="텍스트 상자 21"/>
          <p:cNvSpPr txBox="1">
            <a:spLocks/>
          </p:cNvSpPr>
          <p:nvPr/>
        </p:nvSpPr>
        <p:spPr>
          <a:xfrm>
            <a:off x="1093470" y="4571365"/>
            <a:ext cx="7452995" cy="1702435"/>
          </a:xfrm>
          <a:prstGeom prst="rect">
            <a:avLst/>
          </a:prstGeom>
          <a:noFill/>
        </p:spPr>
        <p:txBody>
          <a:bodyPr vert="horz" wrap="square" lIns="0" tIns="0" rIns="0" bIns="0" numCol="1" anchor="t">
            <a:noAutofit/>
          </a:bodyPr>
          <a:lstStyle/>
          <a:p>
            <a:pPr marL="0" indent="0" algn="just" defTabSz="508000" eaLnBrk="1" latinLnBrk="1" hangingPunct="1">
              <a:lnSpc>
                <a:spcPct val="114000"/>
              </a:lnSpc>
              <a:spcBef>
                <a:spcPts val="0"/>
              </a:spcBef>
              <a:spcAft>
                <a:spcPts val="400"/>
              </a:spcAft>
              <a:buFontTx/>
              <a:buNone/>
            </a:pPr>
            <a:r>
              <a:rPr sz="1800">
                <a:solidFill>
                  <a:srgbClr val="000000"/>
                </a:solidFill>
                <a:latin typeface="-윤명조240" charset="0"/>
                <a:ea typeface="-윤명조240" charset="0"/>
              </a:rPr>
              <a:t>살아있는 사람으로부터 </a:t>
            </a:r>
            <a:r>
              <a:rPr sz="1800">
                <a:solidFill>
                  <a:srgbClr val="FF0000"/>
                </a:solidFill>
                <a:latin typeface="-윤명조240" charset="0"/>
                <a:ea typeface="-윤명조240" charset="0"/>
              </a:rPr>
              <a:t>당사자의 동의 없이 신체 일부를 적출하는 것의 그의 생명을 위협</a:t>
            </a:r>
            <a:r>
              <a:rPr sz="1800">
                <a:solidFill>
                  <a:srgbClr val="000000"/>
                </a:solidFill>
                <a:latin typeface="-윤명조240" charset="0"/>
                <a:ea typeface="-윤명조240" charset="0"/>
              </a:rPr>
              <a:t>하고 </a:t>
            </a:r>
            <a:r>
              <a:rPr sz="1800">
                <a:solidFill>
                  <a:srgbClr val="FF0000"/>
                </a:solidFill>
                <a:latin typeface="-윤명조240" charset="0"/>
                <a:ea typeface="-윤명조240" charset="0"/>
              </a:rPr>
              <a:t>기본 권리를 위반</a:t>
            </a:r>
            <a:r>
              <a:rPr sz="1800">
                <a:solidFill>
                  <a:srgbClr val="000000"/>
                </a:solidFill>
                <a:latin typeface="-윤명조240" charset="0"/>
                <a:ea typeface="-윤명조240" charset="0"/>
              </a:rPr>
              <a:t>하는 것으로도 볼 수 있음. 또한 의사결정능력이 없는 상태에서 당사자를 무시하고 가족의 결정이 절대적인 역할을 할 때 </a:t>
            </a:r>
            <a:r>
              <a:rPr sz="1800">
                <a:solidFill>
                  <a:schemeClr val="tx1"/>
                </a:solidFill>
                <a:latin typeface="-윤명조240" charset="0"/>
                <a:ea typeface="-윤명조240" charset="0"/>
              </a:rPr>
              <a:t>가족은 환자를 위하여 </a:t>
            </a:r>
            <a:r>
              <a:rPr sz="1800" u="sng">
                <a:solidFill>
                  <a:schemeClr val="tx1"/>
                </a:solidFill>
                <a:latin typeface="-윤명조240" charset="0"/>
                <a:ea typeface="-윤명조240" charset="0"/>
              </a:rPr>
              <a:t>최선을 다하지 않고 장기공여를 서두름</a:t>
            </a:r>
            <a:r>
              <a:rPr sz="1800">
                <a:solidFill>
                  <a:schemeClr val="tx1"/>
                </a:solidFill>
                <a:latin typeface="-윤명조240" charset="0"/>
                <a:ea typeface="-윤명조240" charset="0"/>
              </a:rPr>
              <a:t>으로써</a:t>
            </a:r>
            <a:r>
              <a:rPr sz="1800">
                <a:solidFill>
                  <a:srgbClr val="FF0000"/>
                </a:solidFill>
                <a:latin typeface="-윤명조240" charset="0"/>
                <a:ea typeface="-윤명조240" charset="0"/>
              </a:rPr>
              <a:t> 환자는 돌봄을 받지 못하고 방치될 가능성도 있을 수 있음.</a:t>
            </a:r>
            <a:endParaRPr lang="ko-KR" altLang="en-US" sz="1800">
              <a:solidFill>
                <a:srgbClr val="FF0000"/>
              </a:solidFill>
              <a:latin typeface="-윤명조240" charset="0"/>
              <a:ea typeface="-윤명조240" charset="0"/>
            </a:endParaRPr>
          </a:p>
        </p:txBody>
      </p:sp>
      <p:grpSp>
        <p:nvGrpSpPr>
          <p:cNvPr id="23" name="그룹 22"/>
          <p:cNvGrpSpPr/>
          <p:nvPr/>
        </p:nvGrpSpPr>
        <p:grpSpPr>
          <a:xfrm>
            <a:off x="8722995" y="4494530"/>
            <a:ext cx="2538730" cy="1573530"/>
            <a:chOff x="8722995" y="4494530"/>
            <a:chExt cx="2538730" cy="1573530"/>
          </a:xfrm>
        </p:grpSpPr>
        <p:sp>
          <p:nvSpPr>
            <p:cNvPr id="24" name="도형 23"/>
            <p:cNvSpPr>
              <a:spLocks/>
            </p:cNvSpPr>
            <p:nvPr/>
          </p:nvSpPr>
          <p:spPr>
            <a:xfrm flipH="1">
              <a:off x="9434195" y="4494530"/>
              <a:ext cx="1827530" cy="1573530"/>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508000" eaLnBrk="1" latinLnBrk="1" hangingPunct="1">
                <a:lnSpc>
                  <a:spcPct val="100000"/>
                </a:lnSpc>
                <a:spcBef>
                  <a:spcPts val="0"/>
                </a:spcBef>
                <a:spcAft>
                  <a:spcPts val="400"/>
                </a:spcAft>
                <a:buFontTx/>
                <a:buNone/>
              </a:pPr>
              <a:r>
                <a:rPr sz="2000">
                  <a:latin typeface="-윤명조240" charset="0"/>
                  <a:ea typeface="-윤명조240" charset="0"/>
                </a:rPr>
                <a:t>뇌사자의 장기이식 강요</a:t>
              </a:r>
              <a:endParaRPr lang="ko-KR" altLang="en-US" sz="2000">
                <a:latin typeface="-윤명조240" charset="0"/>
                <a:ea typeface="-윤명조240" charset="0"/>
              </a:endParaRPr>
            </a:p>
          </p:txBody>
        </p:sp>
        <p:grpSp>
          <p:nvGrpSpPr>
            <p:cNvPr id="25" name="그룹 24"/>
            <p:cNvGrpSpPr/>
            <p:nvPr/>
          </p:nvGrpSpPr>
          <p:grpSpPr>
            <a:xfrm>
              <a:off x="8722995" y="5182235"/>
              <a:ext cx="730885" cy="175895"/>
              <a:chOff x="8722995" y="5182235"/>
              <a:chExt cx="730885" cy="175895"/>
            </a:xfrm>
          </p:grpSpPr>
          <p:cxnSp>
            <p:nvCxnSpPr>
              <p:cNvPr id="26" name="도형 25"/>
              <p:cNvCxnSpPr/>
              <p:nvPr/>
            </p:nvCxnSpPr>
            <p:spPr>
              <a:xfrm rot="16200000">
                <a:off x="9103995" y="4920615"/>
                <a:ext cx="635" cy="699135"/>
              </a:xfrm>
              <a:prstGeom prst="line">
                <a:avLst/>
              </a:prstGeom>
              <a:ln w="9525" cap="flat" cmpd="sng">
                <a:solidFill>
                  <a:schemeClr val="tx1">
                    <a:alpha val="100000"/>
                  </a:schemeClr>
                </a:solidFill>
                <a:prstDash val="solid"/>
              </a:ln>
            </p:spPr>
            <p:style>
              <a:lnRef idx="1">
                <a:schemeClr val="accent1"/>
              </a:lnRef>
              <a:fillRef idx="0">
                <a:schemeClr val="accent1"/>
              </a:fillRef>
              <a:effectRef idx="0">
                <a:schemeClr val="accent1"/>
              </a:effectRef>
              <a:fontRef idx="minor">
                <a:schemeClr val="tx1"/>
              </a:fontRef>
            </p:style>
          </p:cxnSp>
          <p:sp>
            <p:nvSpPr>
              <p:cNvPr id="27" name="도형 26"/>
              <p:cNvSpPr>
                <a:spLocks/>
              </p:cNvSpPr>
              <p:nvPr/>
            </p:nvSpPr>
            <p:spPr>
              <a:xfrm rot="16200000">
                <a:off x="8714740" y="5190490"/>
                <a:ext cx="175895" cy="159385"/>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721360" y="721360"/>
            <a:ext cx="10751185" cy="52400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25" name="그룹 24"/>
          <p:cNvGrpSpPr/>
          <p:nvPr/>
        </p:nvGrpSpPr>
        <p:grpSpPr>
          <a:xfrm>
            <a:off x="1416685" y="2185670"/>
            <a:ext cx="2807335" cy="1762125"/>
            <a:chOff x="1416685" y="2185670"/>
            <a:chExt cx="2807335" cy="1762125"/>
          </a:xfrm>
        </p:grpSpPr>
        <p:sp>
          <p:nvSpPr>
            <p:cNvPr id="5" name="도형 4"/>
            <p:cNvSpPr>
              <a:spLocks/>
            </p:cNvSpPr>
            <p:nvPr/>
          </p:nvSpPr>
          <p:spPr>
            <a:xfrm rot="21600000" flipH="1">
              <a:off x="1416685" y="2185670"/>
              <a:ext cx="2129790" cy="1762760"/>
            </a:xfrm>
            <a:prstGeom prst="ellips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국가재정 사용과 관련한   우선순위의</a:t>
              </a:r>
              <a:endParaRPr lang="ko-KR" altLang="en-US" sz="1800">
                <a:solidFill>
                  <a:schemeClr val="bg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r>
                <a:rPr sz="1800">
                  <a:solidFill>
                    <a:schemeClr val="bg1"/>
                  </a:solidFill>
                  <a:latin typeface="-윤명조240" charset="0"/>
                  <a:ea typeface="-윤명조240" charset="0"/>
                </a:rPr>
                <a:t> 문제</a:t>
              </a:r>
              <a:endParaRPr lang="ko-KR" altLang="en-US" sz="1800">
                <a:solidFill>
                  <a:schemeClr val="bg1"/>
                </a:solidFill>
                <a:latin typeface="-윤명조240" charset="0"/>
                <a:ea typeface="-윤명조240" charset="0"/>
              </a:endParaRPr>
            </a:p>
          </p:txBody>
        </p:sp>
        <p:grpSp>
          <p:nvGrpSpPr>
            <p:cNvPr id="17" name="그룹 16"/>
            <p:cNvGrpSpPr/>
            <p:nvPr/>
          </p:nvGrpSpPr>
          <p:grpSpPr>
            <a:xfrm>
              <a:off x="3295015" y="2867025"/>
              <a:ext cx="929005" cy="196215"/>
              <a:chOff x="3295015" y="2867025"/>
              <a:chExt cx="929005" cy="196215"/>
            </a:xfrm>
          </p:grpSpPr>
          <p:cxnSp>
            <p:nvCxnSpPr>
              <p:cNvPr id="12" name="도형 11"/>
              <p:cNvCxnSpPr/>
              <p:nvPr/>
            </p:nvCxnSpPr>
            <p:spPr>
              <a:xfrm rot="-16200000" flipH="1" flipV="1">
                <a:off x="3681730" y="2560955"/>
                <a:ext cx="1270" cy="774700"/>
              </a:xfrm>
              <a:prstGeom prst="line">
                <a:avLst/>
              </a:prstGeom>
              <a:ln w="9525" cap="flat" cmpd="sng">
                <a:solidFill>
                  <a:schemeClr val="tx1">
                    <a:alpha val="10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도형 12"/>
              <p:cNvSpPr>
                <a:spLocks/>
              </p:cNvSpPr>
              <p:nvPr/>
            </p:nvSpPr>
            <p:spPr>
              <a:xfrm rot="-16200000" flipH="1">
                <a:off x="4037330" y="2876550"/>
                <a:ext cx="196850" cy="177800"/>
              </a:xfrm>
              <a:prstGeom prst="ellipse">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grpSp>
      </p:grpSp>
      <p:sp>
        <p:nvSpPr>
          <p:cNvPr id="16" name="텍스트 상자 15"/>
          <p:cNvSpPr txBox="1">
            <a:spLocks/>
          </p:cNvSpPr>
          <p:nvPr/>
        </p:nvSpPr>
        <p:spPr>
          <a:xfrm>
            <a:off x="4640580" y="2329180"/>
            <a:ext cx="6845300" cy="1292225"/>
          </a:xfrm>
          <a:prstGeom prst="rect">
            <a:avLst/>
          </a:prstGeom>
          <a:noFill/>
          <a:ln w="0">
            <a:noFill/>
            <a:prstDash/>
          </a:ln>
        </p:spPr>
        <p:txBody>
          <a:bodyPr vert="horz" wrap="square" lIns="89535" tIns="46355" rIns="89535" bIns="46355" numCol="1" anchor="t">
            <a:spAutoFit/>
          </a:bodyPr>
          <a:lstStyle/>
          <a:p>
            <a:pPr marL="179705" indent="-179705" algn="just" defTabSz="914400" eaLnBrk="1" latinLnBrk="1" hangingPunct="1">
              <a:lnSpc>
                <a:spcPct val="100000"/>
              </a:lnSpc>
              <a:spcBef>
                <a:spcPts val="0"/>
              </a:spcBef>
              <a:spcAft>
                <a:spcPts val="0"/>
              </a:spcAft>
              <a:buFont typeface="Wingdings"/>
              <a:buChar char="§"/>
            </a:pPr>
            <a:r>
              <a:rPr sz="2000">
                <a:solidFill>
                  <a:schemeClr val="tx1"/>
                </a:solidFill>
                <a:latin typeface="-윤명조240" charset="0"/>
                <a:ea typeface="-윤명조240" charset="0"/>
              </a:rPr>
              <a:t>소수에게 혜택을 주기위해 의료보험 전부를 소비할 수는 X</a:t>
            </a:r>
            <a:endParaRPr lang="ko-KR" altLang="en-US" sz="2000" dirty="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1000" dirty="0">
              <a:solidFill>
                <a:schemeClr val="tx1"/>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800" dirty="0">
              <a:solidFill>
                <a:schemeClr val="tx1"/>
              </a:solidFill>
              <a:latin typeface="-윤명조240" charset="0"/>
              <a:ea typeface="-윤명조240" charset="0"/>
            </a:endParaRPr>
          </a:p>
          <a:p>
            <a:pPr marL="179705" indent="-179705" algn="just" defTabSz="914400" eaLnBrk="1" latinLnBrk="1" hangingPunct="1">
              <a:lnSpc>
                <a:spcPct val="100000"/>
              </a:lnSpc>
              <a:spcBef>
                <a:spcPts val="0"/>
              </a:spcBef>
              <a:spcAft>
                <a:spcPts val="0"/>
              </a:spcAft>
              <a:buFont typeface="Wingdings"/>
              <a:buChar char="§"/>
              <a:tabLst>
                <a:tab pos="269875" algn="l"/>
              </a:tabLst>
            </a:pPr>
            <a:r>
              <a:rPr sz="2000">
                <a:solidFill>
                  <a:schemeClr val="tx1"/>
                </a:solidFill>
                <a:latin typeface="-윤명조240" charset="0"/>
                <a:ea typeface="-윤명조240" charset="0"/>
              </a:rPr>
              <a:t>만일, 모든사람에게 고가의 첨단의료기술 혜택을 주기로 하면 국가의 존립자체가 어려워 질 수도 </a:t>
            </a:r>
            <a:r>
              <a:rPr lang="ko-KR" altLang="en-US" sz="2000" dirty="0">
                <a:solidFill>
                  <a:schemeClr val="tx1"/>
                </a:solidFill>
                <a:latin typeface="-윤명조240" charset="0"/>
                <a:ea typeface="-윤명조240" charset="0"/>
              </a:rPr>
              <a:t>있음</a:t>
            </a:r>
          </a:p>
        </p:txBody>
      </p:sp>
      <p:sp>
        <p:nvSpPr>
          <p:cNvPr id="19" name="도형 18"/>
          <p:cNvSpPr>
            <a:spLocks/>
          </p:cNvSpPr>
          <p:nvPr/>
        </p:nvSpPr>
        <p:spPr>
          <a:xfrm>
            <a:off x="1415415" y="4517390"/>
            <a:ext cx="10083800" cy="1089660"/>
          </a:xfrm>
          <a:prstGeom prst="foldedCorner">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just" defTabSz="914400" eaLnBrk="1" latinLnBrk="1" hangingPunct="1">
              <a:lnSpc>
                <a:spcPct val="114000"/>
              </a:lnSpc>
              <a:spcBef>
                <a:spcPts val="0"/>
              </a:spcBef>
              <a:spcAft>
                <a:spcPts val="0"/>
              </a:spcAft>
              <a:buFontTx/>
              <a:buNone/>
            </a:pPr>
            <a:r>
              <a:rPr sz="1800">
                <a:solidFill>
                  <a:schemeClr val="tx1"/>
                </a:solidFill>
                <a:latin typeface="-윤명조240" charset="0"/>
                <a:ea typeface="-윤명조240" charset="0"/>
              </a:rPr>
              <a:t>Ex&gt; 아이가 없는 모든 부모에게 시험관 아기 기술을 이용하여 아기를 낳을 수 있다는 혜택을 준다고 생각해보자. 국가 보험, 제정으로 감당을 할 수 있는가?</a:t>
            </a:r>
            <a:endParaRPr lang="ko-KR" altLang="en-US" sz="1800">
              <a:solidFill>
                <a:schemeClr val="tx1"/>
              </a:solidFill>
              <a:latin typeface="-윤명조240" charset="0"/>
              <a:ea typeface="-윤명조240" charset="0"/>
            </a:endParaRPr>
          </a:p>
        </p:txBody>
      </p:sp>
      <p:grpSp>
        <p:nvGrpSpPr>
          <p:cNvPr id="22" name="그룹 21"/>
          <p:cNvGrpSpPr/>
          <p:nvPr/>
        </p:nvGrpSpPr>
        <p:grpSpPr>
          <a:xfrm>
            <a:off x="3138805" y="513715"/>
            <a:ext cx="6088380" cy="1027430"/>
            <a:chOff x="3138805" y="513715"/>
            <a:chExt cx="6088380" cy="1027430"/>
          </a:xfrm>
        </p:grpSpPr>
        <p:sp>
          <p:nvSpPr>
            <p:cNvPr id="23" name="텍스트 상자 22"/>
            <p:cNvSpPr txBox="1">
              <a:spLocks/>
            </p:cNvSpPr>
            <p:nvPr/>
          </p:nvSpPr>
          <p:spPr>
            <a:xfrm>
              <a:off x="3138805" y="513715"/>
              <a:ext cx="6089015" cy="56261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1960"/>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24" name="텍스트 상자 23"/>
            <p:cNvSpPr txBox="1">
              <a:spLocks/>
            </p:cNvSpPr>
            <p:nvPr/>
          </p:nvSpPr>
          <p:spPr>
            <a:xfrm>
              <a:off x="3635375" y="1048385"/>
              <a:ext cx="5088890"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-분배윤리의 문제-</a:t>
              </a:r>
              <a:endParaRPr lang="ko-KR" altLang="en-US" sz="2600">
                <a:solidFill>
                  <a:schemeClr val="tx1"/>
                </a:solidFill>
                <a:latin typeface="-윤명조240" charset="0"/>
                <a:ea typeface="-윤명조240"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그림 3079"/>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13970" y="2163445"/>
            <a:ext cx="12193270" cy="4694555"/>
          </a:xfrm>
          <a:prstGeom prst="rect">
            <a:avLst/>
          </a:prstGeom>
          <a:noFill/>
        </p:spPr>
      </p:pic>
      <p:sp>
        <p:nvSpPr>
          <p:cNvPr id="5" name="TextBox 4"/>
          <p:cNvSpPr txBox="1">
            <a:spLocks/>
          </p:cNvSpPr>
          <p:nvPr/>
        </p:nvSpPr>
        <p:spPr>
          <a:xfrm>
            <a:off x="-33655" y="-191135"/>
            <a:ext cx="745490" cy="1861820"/>
          </a:xfrm>
          <a:prstGeom prst="rect">
            <a:avLst/>
          </a:prstGeom>
          <a:noFill/>
        </p:spPr>
        <p:txBody>
          <a:bodyPr vert="horz" wrap="none" lIns="91440" tIns="45720" rIns="91440" bIns="45720" numCol="1" anchor="t">
            <a:spAutoFit/>
          </a:bodyPr>
          <a:lstStyle/>
          <a:p>
            <a:pPr marL="0" indent="0" algn="l" defTabSz="914400" eaLnBrk="1" latinLnBrk="1" hangingPunct="1">
              <a:lnSpc>
                <a:spcPct val="100000"/>
              </a:lnSpc>
              <a:spcBef>
                <a:spcPts val="0"/>
              </a:spcBef>
              <a:spcAft>
                <a:spcPts val="0"/>
              </a:spcAft>
              <a:buFontTx/>
              <a:buNone/>
            </a:pPr>
            <a:r>
              <a:rPr lang="en-US" altLang="ko-KR" sz="11500" dirty="0">
                <a:solidFill>
                  <a:schemeClr val="bg1">
                    <a:lumMod val="85000"/>
                  </a:schemeClr>
                </a:solidFill>
                <a:effectLst>
                  <a:outerShdw blurRad="38100" dist="38100" dir="2700000" algn="ctr" rotWithShape="0">
                    <a:srgbClr val="000000">
                      <a:alpha val="42352"/>
                    </a:srgbClr>
                  </a:outerShdw>
                </a:effectLst>
                <a:latin typeface="-윤명조240" pitchFamily="18" charset="-127"/>
                <a:ea typeface="-윤명조240" pitchFamily="18" charset="-127"/>
              </a:rPr>
              <a:t>1</a:t>
            </a:r>
            <a:endParaRPr lang="ko-KR" altLang="en-US" sz="11500" dirty="0">
              <a:solidFill>
                <a:schemeClr val="bg1">
                  <a:lumMod val="85000"/>
                </a:schemeClr>
              </a:solidFill>
              <a:latin typeface="-윤명조240" pitchFamily="18" charset="-127"/>
              <a:ea typeface="-윤명조240" pitchFamily="18" charset="-127"/>
            </a:endParaRPr>
          </a:p>
        </p:txBody>
      </p:sp>
      <p:sp>
        <p:nvSpPr>
          <p:cNvPr id="7" name="TextBox 6"/>
          <p:cNvSpPr txBox="1">
            <a:spLocks/>
          </p:cNvSpPr>
          <p:nvPr/>
        </p:nvSpPr>
        <p:spPr>
          <a:xfrm>
            <a:off x="1002665" y="1386205"/>
            <a:ext cx="6710680" cy="568960"/>
          </a:xfrm>
          <a:prstGeom prst="rect">
            <a:avLst/>
          </a:prstGeom>
          <a:noFill/>
        </p:spPr>
        <p:txBody>
          <a:bodyPr vert="horz" wrap="squar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tl">
                    <a:srgbClr val="000000">
                      <a:alpha val="43137"/>
                    </a:srgbClr>
                  </a:outerShdw>
                </a:effectLst>
                <a:latin typeface="-윤명조240" pitchFamily="18" charset="-127"/>
                <a:ea typeface="-윤명조240" pitchFamily="18" charset="-127"/>
              </a:rPr>
              <a:t>의료사회복지실천상의 윤리적 이슈</a:t>
            </a:r>
            <a:endParaRPr lang="ko-KR" altLang="en-US" sz="3100" dirty="0">
              <a:solidFill>
                <a:srgbClr val="FFC000"/>
              </a:solidFill>
              <a:effectLst>
                <a:outerShdw blurRad="38100" dist="38100" dir="2700000" algn="tl">
                  <a:srgbClr val="000000">
                    <a:alpha val="43137"/>
                  </a:srgbClr>
                </a:outerShdw>
              </a:effectLst>
              <a:latin typeface="-윤명조240" pitchFamily="18" charset="-127"/>
              <a:ea typeface="-윤명조240" pitchFamily="18" charset="-127"/>
            </a:endParaRPr>
          </a:p>
        </p:txBody>
      </p:sp>
      <p:sp>
        <p:nvSpPr>
          <p:cNvPr id="3079" name="텍스트 상자 3078"/>
          <p:cNvSpPr txBox="1">
            <a:spLocks/>
          </p:cNvSpPr>
          <p:nvPr/>
        </p:nvSpPr>
        <p:spPr>
          <a:xfrm>
            <a:off x="990600" y="351155"/>
            <a:ext cx="1151890" cy="768985"/>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4400" spc="-150">
                <a:solidFill>
                  <a:schemeClr val="tx1">
                    <a:lumMod val="75000"/>
                    <a:lumOff val="25000"/>
                  </a:schemeClr>
                </a:solidFill>
                <a:effectLst>
                  <a:outerShdw blurRad="38100" dist="38100" dir="2700000" algn="ctr" rotWithShape="0">
                    <a:srgbClr val="000000">
                      <a:alpha val="41960"/>
                    </a:srgbClr>
                  </a:outerShdw>
                </a:effectLst>
                <a:latin typeface="-윤명조240" pitchFamily="18" charset="-127"/>
                <a:ea typeface="-윤명조240" pitchFamily="18" charset="-127"/>
              </a:rPr>
              <a:t>서론</a:t>
            </a:r>
            <a:endParaRPr lang="ko-KR" altLang="en-US" sz="4400" dirty="0">
              <a:solidFill>
                <a:schemeClr val="tx1">
                  <a:lumMod val="75000"/>
                  <a:lumOff val="25000"/>
                </a:schemeClr>
              </a:solidFill>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847215" y="111125"/>
            <a:ext cx="1266190" cy="2399030"/>
          </a:xfrm>
          <a:prstGeom prst="rect">
            <a:avLst/>
          </a:prstGeom>
          <a:noFill/>
        </p:spPr>
        <p:txBody>
          <a:bodyPr vert="horz" wrap="square" lIns="91440" tIns="45720" rIns="91440" bIns="45720" numCol="1" anchor="t">
            <a:spAutoFit/>
          </a:bodyPr>
          <a:lstStyle/>
          <a:p>
            <a:pPr marL="0" indent="0" algn="l" defTabSz="914400" eaLnBrk="1" latinLnBrk="1" hangingPunct="1">
              <a:lnSpc>
                <a:spcPct val="100000"/>
              </a:lnSpc>
              <a:spcBef>
                <a:spcPts val="0"/>
              </a:spcBef>
              <a:spcAft>
                <a:spcPts val="0"/>
              </a:spcAft>
              <a:buFontTx/>
              <a:buNone/>
            </a:pPr>
            <a:r>
              <a:rPr lang="en-US" altLang="ko-KR" sz="15000">
                <a:solidFill>
                  <a:schemeClr val="bg1">
                    <a:lumMod val="85000"/>
                  </a:schemeClr>
                </a:solidFill>
                <a:effectLst>
                  <a:outerShdw blurRad="38100" dist="38100" dir="2700000" algn="ctr" rotWithShape="0">
                    <a:srgbClr val="000000">
                      <a:alpha val="42352"/>
                    </a:srgbClr>
                  </a:outerShdw>
                </a:effectLst>
                <a:latin typeface="HY강B" charset="0"/>
                <a:ea typeface="HY강B" charset="0"/>
              </a:rPr>
              <a:t>2</a:t>
            </a:r>
            <a:endParaRPr lang="ko-KR" altLang="en-US" sz="15000">
              <a:solidFill>
                <a:schemeClr val="bg1">
                  <a:lumMod val="85000"/>
                </a:schemeClr>
              </a:solidFill>
              <a:latin typeface="HY강B" charset="0"/>
              <a:ea typeface="HY강B" charset="0"/>
            </a:endParaRPr>
          </a:p>
        </p:txBody>
      </p:sp>
      <p:sp>
        <p:nvSpPr>
          <p:cNvPr id="7" name="TextBox 6"/>
          <p:cNvSpPr txBox="1">
            <a:spLocks/>
          </p:cNvSpPr>
          <p:nvPr/>
        </p:nvSpPr>
        <p:spPr>
          <a:xfrm>
            <a:off x="1849120" y="3575685"/>
            <a:ext cx="2762250" cy="1045845"/>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생명의료윤리의 </a:t>
            </a:r>
            <a:endParaRPr lang="ko-KR" altLang="en-US" sz="3100">
              <a:solidFill>
                <a:srgbClr val="FFC000"/>
              </a:solidFill>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원칙 및 판단기준</a:t>
            </a:r>
            <a:endParaRPr lang="ko-KR" altLang="en-US" sz="3100">
              <a:solidFill>
                <a:srgbClr val="FFC000"/>
              </a:solidFill>
              <a:latin typeface="-윤명조240" charset="0"/>
              <a:ea typeface="-윤명조240" charset="0"/>
            </a:endParaRPr>
          </a:p>
        </p:txBody>
      </p:sp>
      <p:sp>
        <p:nvSpPr>
          <p:cNvPr id="4" name="TextBox 3"/>
          <p:cNvSpPr txBox="1">
            <a:spLocks/>
          </p:cNvSpPr>
          <p:nvPr/>
        </p:nvSpPr>
        <p:spPr>
          <a:xfrm>
            <a:off x="1847215" y="5229225"/>
            <a:ext cx="311150" cy="369570"/>
          </a:xfrm>
          <a:prstGeom prst="rect">
            <a:avLst/>
          </a:prstGeom>
          <a:noFill/>
        </p:spPr>
        <p:txBody>
          <a:bodyPr vert="horz" wrap="none" lIns="91440" tIns="45720" rIns="91440" bIns="45720" numCol="1" anchor="t">
            <a:spAutoFit/>
          </a:bodyPr>
          <a:lstStyle/>
          <a:p>
            <a:pPr marL="0" indent="0" algn="l" defTabSz="914400" eaLnBrk="1" latinLnBrk="1" hangingPunct="1">
              <a:lnSpc>
                <a:spcPct val="100000"/>
              </a:lnSpc>
              <a:spcBef>
                <a:spcPts val="0"/>
              </a:spcBef>
              <a:spcAft>
                <a:spcPts val="0"/>
              </a:spcAft>
              <a:buFontTx/>
              <a:buNone/>
            </a:pPr>
            <a:endParaRPr lang="ko-KR" altLang="en-US" sz="1800">
              <a:solidFill>
                <a:schemeClr val="tx1">
                  <a:lumMod val="65000"/>
                  <a:lumOff val="35000"/>
                </a:schemeClr>
              </a:solidFill>
              <a:latin typeface="맑은 고딕" charset="0"/>
              <a:ea typeface="맑은 고딕" charset="0"/>
              <a:cs typeface="+mn-cs"/>
            </a:endParaRPr>
          </a:p>
        </p:txBody>
      </p:sp>
      <p:sp>
        <p:nvSpPr>
          <p:cNvPr id="3079" name="텍스트 상자 3078"/>
          <p:cNvSpPr txBox="1">
            <a:spLocks/>
          </p:cNvSpPr>
          <p:nvPr/>
        </p:nvSpPr>
        <p:spPr>
          <a:xfrm>
            <a:off x="1993900" y="2585720"/>
            <a:ext cx="1153160" cy="768985"/>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4400" spc="-150">
                <a:solidFill>
                  <a:schemeClr val="tx1">
                    <a:lumMod val="75000"/>
                    <a:lumOff val="25000"/>
                  </a:schemeClr>
                </a:solidFill>
                <a:effectLst>
                  <a:outerShdw blurRad="38100" dist="38100" dir="2700000" algn="ctr" rotWithShape="0">
                    <a:srgbClr val="000000">
                      <a:alpha val="41960"/>
                    </a:srgbClr>
                  </a:outerShdw>
                </a:effectLst>
                <a:latin typeface="-윤명조240" charset="0"/>
                <a:ea typeface="-윤명조240" charset="0"/>
              </a:rPr>
              <a:t>본론</a:t>
            </a:r>
            <a:endParaRPr lang="ko-KR" altLang="en-US" sz="4400">
              <a:solidFill>
                <a:schemeClr val="tx1">
                  <a:lumMod val="75000"/>
                  <a:lumOff val="25000"/>
                </a:schemeClr>
              </a:solidFill>
              <a:latin typeface="-윤명조240" charset="0"/>
              <a:ea typeface="-윤명조240" charset="0"/>
            </a:endParaRPr>
          </a:p>
        </p:txBody>
      </p:sp>
      <p:pic>
        <p:nvPicPr>
          <p:cNvPr id="3080" name="그림 3079"/>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r="50007"/>
          <a:stretch>
            <a:fillRect/>
          </a:stretch>
        </p:blipFill>
        <p:spPr>
          <a:xfrm>
            <a:off x="5588000" y="1070610"/>
            <a:ext cx="4526280" cy="45275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9" name="그룹 8"/>
          <p:cNvGrpSpPr/>
          <p:nvPr/>
        </p:nvGrpSpPr>
        <p:grpSpPr>
          <a:xfrm>
            <a:off x="1873250" y="389255"/>
            <a:ext cx="8446135" cy="6184265"/>
            <a:chOff x="1873250" y="389255"/>
            <a:chExt cx="8446135" cy="6184265"/>
          </a:xfrm>
        </p:grpSpPr>
        <p:cxnSp>
          <p:nvCxnSpPr>
            <p:cNvPr id="2" name="도형 1"/>
            <p:cNvCxnSpPr/>
            <p:nvPr/>
          </p:nvCxnSpPr>
          <p:spPr>
            <a:xfrm>
              <a:off x="1873250" y="3270250"/>
              <a:ext cx="8446770" cy="1270"/>
            </a:xfrm>
            <a:prstGeom prst="line">
              <a:avLst/>
            </a:prstGeom>
            <a:ln w="19050"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 name="도형 2"/>
            <p:cNvCxnSpPr/>
            <p:nvPr/>
          </p:nvCxnSpPr>
          <p:spPr>
            <a:xfrm flipH="1">
              <a:off x="6127750" y="389255"/>
              <a:ext cx="25400" cy="6184900"/>
            </a:xfrm>
            <a:prstGeom prst="line">
              <a:avLst/>
            </a:prstGeom>
            <a:ln w="19050"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4" name="텍스트 상자 3"/>
          <p:cNvSpPr txBox="1">
            <a:spLocks/>
          </p:cNvSpPr>
          <p:nvPr/>
        </p:nvSpPr>
        <p:spPr>
          <a:xfrm>
            <a:off x="2571750" y="1476375"/>
            <a:ext cx="2748280" cy="37084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자율성존중의 원칙</a:t>
            </a:r>
            <a:endParaRPr lang="ko-KR" altLang="en-US" sz="2400">
              <a:solidFill>
                <a:srgbClr val="000000"/>
              </a:solidFill>
              <a:latin typeface="-윤명조240" charset="0"/>
              <a:ea typeface="-윤명조240" charset="0"/>
            </a:endParaRPr>
          </a:p>
        </p:txBody>
      </p:sp>
      <p:sp>
        <p:nvSpPr>
          <p:cNvPr id="5" name="텍스트 상자 4"/>
          <p:cNvSpPr txBox="1">
            <a:spLocks/>
          </p:cNvSpPr>
          <p:nvPr/>
        </p:nvSpPr>
        <p:spPr>
          <a:xfrm>
            <a:off x="7493000" y="1476375"/>
            <a:ext cx="1652270" cy="37084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선행원칙 </a:t>
            </a:r>
            <a:endParaRPr lang="ko-KR" altLang="en-US" sz="2400">
              <a:solidFill>
                <a:srgbClr val="000000"/>
              </a:solidFill>
              <a:latin typeface="-윤명조240" charset="0"/>
              <a:ea typeface="-윤명조240" charset="0"/>
            </a:endParaRPr>
          </a:p>
        </p:txBody>
      </p:sp>
      <p:sp>
        <p:nvSpPr>
          <p:cNvPr id="6" name="텍스트 상자 5"/>
          <p:cNvSpPr txBox="1">
            <a:spLocks/>
          </p:cNvSpPr>
          <p:nvPr/>
        </p:nvSpPr>
        <p:spPr>
          <a:xfrm>
            <a:off x="2428875" y="4667250"/>
            <a:ext cx="2811780" cy="342900"/>
          </a:xfrm>
          <a:prstGeom prst="rect">
            <a:avLst/>
          </a:prstGeom>
          <a:noFill/>
        </p:spPr>
        <p:txBody>
          <a:bodyPr vert="horz" wrap="square" lIns="0" tIns="0" rIns="0" bIns="0" numCol="1" anchor="t">
            <a:noAutofit/>
          </a:bodyPr>
          <a:lstStyle/>
          <a:p>
            <a:pPr marL="179705" indent="0" algn="ctr" defTabSz="508000" eaLnBrk="1" latinLnBrk="1" hangingPunct="1">
              <a:lnSpc>
                <a:spcPct val="92000"/>
              </a:lnSpc>
              <a:spcBef>
                <a:spcPts val="0"/>
              </a:spcBef>
              <a:spcAft>
                <a:spcPts val="0"/>
              </a:spcAft>
              <a:buFontTx/>
              <a:buNone/>
            </a:pPr>
            <a:r>
              <a:rPr sz="2400">
                <a:solidFill>
                  <a:srgbClr val="000000"/>
                </a:solidFill>
                <a:latin typeface="-윤명조240" charset="0"/>
                <a:ea typeface="-윤명조240" charset="0"/>
              </a:rPr>
              <a:t>악행금지의 원칙</a:t>
            </a:r>
            <a:endParaRPr lang="ko-KR" altLang="en-US" sz="2400">
              <a:solidFill>
                <a:srgbClr val="000000"/>
              </a:solidFill>
              <a:latin typeface="-윤명조240" charset="0"/>
              <a:ea typeface="-윤명조240" charset="0"/>
            </a:endParaRPr>
          </a:p>
        </p:txBody>
      </p:sp>
      <p:sp>
        <p:nvSpPr>
          <p:cNvPr id="7" name="텍스트 상자 6"/>
          <p:cNvSpPr txBox="1">
            <a:spLocks/>
          </p:cNvSpPr>
          <p:nvPr/>
        </p:nvSpPr>
        <p:spPr>
          <a:xfrm>
            <a:off x="7493000" y="4667250"/>
            <a:ext cx="1700530" cy="37084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정의의 원칙</a:t>
            </a:r>
            <a:endParaRPr lang="ko-KR" altLang="en-US" sz="2400">
              <a:solidFill>
                <a:srgbClr val="000000"/>
              </a:solidFill>
              <a:latin typeface="-윤명조240" charset="0"/>
              <a:ea typeface="-윤명조240" charset="0"/>
            </a:endParaRPr>
          </a:p>
        </p:txBody>
      </p:sp>
      <p:sp>
        <p:nvSpPr>
          <p:cNvPr id="8" name="도형 7"/>
          <p:cNvSpPr>
            <a:spLocks/>
          </p:cNvSpPr>
          <p:nvPr/>
        </p:nvSpPr>
        <p:spPr>
          <a:xfrm>
            <a:off x="12795250" y="1174750"/>
            <a:ext cx="17780" cy="48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4" name="텍스트 상자 3"/>
          <p:cNvSpPr txBox="1">
            <a:spLocks/>
          </p:cNvSpPr>
          <p:nvPr/>
        </p:nvSpPr>
        <p:spPr>
          <a:xfrm>
            <a:off x="4788535" y="631825"/>
            <a:ext cx="2616200" cy="40386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자율성존중의 원칙</a:t>
            </a:r>
            <a:endParaRPr lang="ko-KR" altLang="en-US" sz="2400">
              <a:solidFill>
                <a:srgbClr val="000000"/>
              </a:solidFill>
              <a:latin typeface="-윤명조240" charset="0"/>
              <a:ea typeface="-윤명조240" charset="0"/>
            </a:endParaRPr>
          </a:p>
        </p:txBody>
      </p:sp>
      <p:sp>
        <p:nvSpPr>
          <p:cNvPr id="5" name="도형 4"/>
          <p:cNvSpPr>
            <a:spLocks/>
          </p:cNvSpPr>
          <p:nvPr/>
        </p:nvSpPr>
        <p:spPr>
          <a:xfrm>
            <a:off x="421640" y="1156335"/>
            <a:ext cx="11335385" cy="2219960"/>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모든 인간은 특정 환경과 상관없이 독립적이고 무조건적인 가치를 지니며 </a:t>
            </a:r>
            <a:r>
              <a:rPr sz="1800">
                <a:solidFill>
                  <a:srgbClr val="FF0000"/>
                </a:solidFill>
                <a:latin typeface="-윤명조240" charset="0"/>
                <a:ea typeface="-윤명조240" charset="0"/>
              </a:rPr>
              <a:t>자신의 생명을 스스로 결정 할 권리가 있다</a:t>
            </a:r>
            <a:r>
              <a:rPr sz="1800">
                <a:solidFill>
                  <a:schemeClr val="tx1"/>
                </a:solidFill>
                <a:latin typeface="-윤명조240" charset="0"/>
                <a:ea typeface="-윤명조240" charset="0"/>
              </a:rPr>
              <a:t>는 </a:t>
            </a:r>
            <a:r>
              <a:rPr sz="1800" smtClean="0">
                <a:solidFill>
                  <a:schemeClr val="tx1"/>
                </a:solidFill>
                <a:latin typeface="-윤명조240" charset="0"/>
                <a:ea typeface="-윤명조240" charset="0"/>
              </a:rPr>
              <a:t>인간존</a:t>
            </a:r>
            <a:r>
              <a:rPr lang="ko-KR" altLang="en-US" sz="1800" dirty="0" smtClean="0">
                <a:solidFill>
                  <a:schemeClr val="tx1"/>
                </a:solidFill>
                <a:latin typeface="-윤명조240" charset="0"/>
                <a:ea typeface="-윤명조240" charset="0"/>
              </a:rPr>
              <a:t>엄</a:t>
            </a:r>
            <a:r>
              <a:rPr sz="1800" smtClean="0">
                <a:solidFill>
                  <a:schemeClr val="tx1"/>
                </a:solidFill>
                <a:latin typeface="-윤명조240" charset="0"/>
                <a:ea typeface="-윤명조240" charset="0"/>
              </a:rPr>
              <a:t>사상을 </a:t>
            </a:r>
            <a:r>
              <a:rPr sz="1800">
                <a:solidFill>
                  <a:schemeClr val="tx1"/>
                </a:solidFill>
                <a:latin typeface="-윤명조240" charset="0"/>
                <a:ea typeface="-윤명조240" charset="0"/>
              </a:rPr>
              <a:t>배경으로함.</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즉, 한 사람의 자율적인 선택을 존중해야한다는 의미. </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여기서의 자율적 선택은 </a:t>
            </a:r>
            <a:r>
              <a:rPr sz="1800">
                <a:solidFill>
                  <a:srgbClr val="FF0000"/>
                </a:solidFill>
                <a:latin typeface="-윤명조240" charset="0"/>
                <a:ea typeface="-윤명조240" charset="0"/>
              </a:rPr>
              <a:t>타인에게 해악을 끼치지 않는 범위 내에서의 자유</a:t>
            </a:r>
            <a:r>
              <a:rPr sz="1800">
                <a:solidFill>
                  <a:schemeClr val="tx1"/>
                </a:solidFill>
                <a:latin typeface="-윤명조240" charset="0"/>
                <a:ea typeface="-윤명조240" charset="0"/>
              </a:rPr>
              <a:t>를</a:t>
            </a:r>
            <a:r>
              <a:rPr sz="1800">
                <a:solidFill>
                  <a:srgbClr val="FF0000"/>
                </a:solidFill>
                <a:latin typeface="-윤명조240" charset="0"/>
                <a:ea typeface="-윤명조240" charset="0"/>
              </a:rPr>
              <a:t> </a:t>
            </a:r>
            <a:r>
              <a:rPr sz="1800">
                <a:solidFill>
                  <a:schemeClr val="tx1"/>
                </a:solidFill>
                <a:latin typeface="-윤명조240" charset="0"/>
                <a:ea typeface="-윤명조240" charset="0"/>
              </a:rPr>
              <a:t>의미</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이 원칙은 의사와 환자, 과학자의 연구영역에 중요한 지침을 제공한다.</a:t>
            </a:r>
            <a:endParaRPr lang="ko-KR" altLang="en-US" sz="1800" dirty="0">
              <a:solidFill>
                <a:schemeClr val="tx1"/>
              </a:solidFill>
              <a:latin typeface="-윤명조240" charset="0"/>
              <a:ea typeface="-윤명조240" charset="0"/>
            </a:endParaRPr>
          </a:p>
        </p:txBody>
      </p:sp>
      <p:sp>
        <p:nvSpPr>
          <p:cNvPr id="6" name="도형 5"/>
          <p:cNvSpPr>
            <a:spLocks/>
          </p:cNvSpPr>
          <p:nvPr/>
        </p:nvSpPr>
        <p:spPr>
          <a:xfrm>
            <a:off x="421640" y="3619500"/>
            <a:ext cx="11335385" cy="2219960"/>
          </a:xfrm>
          <a:prstGeom prst="rect">
            <a:avLst/>
          </a:prstGeom>
          <a:noFill/>
          <a:ln w="12700" cap="flat" cmpd="sng">
            <a:solidFill>
              <a:schemeClr val="tx1">
                <a:alpha val="10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just" defTabSz="914400" eaLnBrk="1" latinLnBrk="1" hangingPunct="1">
              <a:lnSpc>
                <a:spcPct val="150000"/>
              </a:lnSpc>
              <a:spcBef>
                <a:spcPts val="0"/>
              </a:spcBef>
              <a:spcAft>
                <a:spcPts val="0"/>
              </a:spcAft>
              <a:buFontTx/>
              <a:buNone/>
            </a:pPr>
            <a:r>
              <a:rPr sz="1800">
                <a:solidFill>
                  <a:schemeClr val="tx1"/>
                </a:solidFill>
                <a:latin typeface="-윤명조240" charset="0"/>
                <a:ea typeface="-윤명조240" charset="0"/>
              </a:rPr>
              <a:t>&lt;적용ex.대리모&gt; </a:t>
            </a:r>
            <a:endParaRPr lang="ko-KR" altLang="en-US" sz="1800" dirty="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800">
                <a:solidFill>
                  <a:schemeClr val="tx1"/>
                </a:solidFill>
                <a:latin typeface="-윤명조240" charset="0"/>
                <a:ea typeface="-윤명조240" charset="0"/>
              </a:rPr>
              <a:t>대리모와 불임부부간에는 원하는 식으로 결정을 내릴 수가 있어서 그들 사이에서는 자율성 존중의 원칙이 </a:t>
            </a:r>
            <a:r>
              <a:rPr sz="1800" smtClean="0">
                <a:solidFill>
                  <a:schemeClr val="tx1"/>
                </a:solidFill>
                <a:latin typeface="-윤명조240" charset="0"/>
                <a:ea typeface="-윤명조240" charset="0"/>
              </a:rPr>
              <a:t>적</a:t>
            </a:r>
            <a:r>
              <a:rPr lang="ko-KR" altLang="en-US" sz="1800" dirty="0" err="1" smtClean="0">
                <a:solidFill>
                  <a:schemeClr val="tx1"/>
                </a:solidFill>
                <a:latin typeface="-윤명조240" charset="0"/>
                <a:ea typeface="-윤명조240" charset="0"/>
              </a:rPr>
              <a:t>용되</a:t>
            </a:r>
            <a:r>
              <a:rPr sz="1800" smtClean="0">
                <a:solidFill>
                  <a:schemeClr val="tx1"/>
                </a:solidFill>
                <a:latin typeface="-윤명조240" charset="0"/>
                <a:ea typeface="-윤명조240" charset="0"/>
              </a:rPr>
              <a:t>지 </a:t>
            </a:r>
            <a:r>
              <a:rPr sz="1800">
                <a:solidFill>
                  <a:schemeClr val="tx1"/>
                </a:solidFill>
                <a:latin typeface="-윤명조240" charset="0"/>
                <a:ea typeface="-윤명조240" charset="0"/>
              </a:rPr>
              <a:t>않으나, </a:t>
            </a:r>
            <a:r>
              <a:rPr sz="1800">
                <a:solidFill>
                  <a:srgbClr val="FF0000"/>
                </a:solidFill>
                <a:latin typeface="-윤명조240" charset="0"/>
                <a:ea typeface="-윤명조240" charset="0"/>
              </a:rPr>
              <a:t>출산 당시의 아이는 엄연한 인격체로서 </a:t>
            </a:r>
            <a:r>
              <a:rPr sz="1800" u="sng">
                <a:solidFill>
                  <a:schemeClr val="tx1"/>
                </a:solidFill>
                <a:latin typeface="-윤명조240" charset="0"/>
                <a:ea typeface="-윤명조240" charset="0"/>
              </a:rPr>
              <a:t>인간이 가지는 모든 권리와 윤리적 원칙이 적용될 수 있음</a:t>
            </a:r>
            <a:r>
              <a:rPr sz="1800">
                <a:solidFill>
                  <a:schemeClr val="tx1"/>
                </a:solidFill>
                <a:latin typeface="-윤명조240" charset="0"/>
                <a:ea typeface="-윤명조240" charset="0"/>
              </a:rPr>
              <a:t>에도 불구하고 </a:t>
            </a:r>
            <a:r>
              <a:rPr sz="1800" u="sng">
                <a:solidFill>
                  <a:schemeClr val="tx1"/>
                </a:solidFill>
                <a:latin typeface="-윤명조240" charset="0"/>
                <a:ea typeface="-윤명조240" charset="0"/>
              </a:rPr>
              <a:t>그 당시에는 자신의 의사를 표현할 수 있는 방법이 없기 때문에 </a:t>
            </a:r>
            <a:r>
              <a:rPr sz="1800">
                <a:solidFill>
                  <a:srgbClr val="FF0000"/>
                </a:solidFill>
                <a:latin typeface="-윤명조240" charset="0"/>
                <a:ea typeface="-윤명조240" charset="0"/>
              </a:rPr>
              <a:t>아이의 측면에서는 자신이 선택할 수 있는 권리를 박탈당한 것</a:t>
            </a:r>
            <a:r>
              <a:rPr sz="1800">
                <a:solidFill>
                  <a:schemeClr val="tx1"/>
                </a:solidFill>
                <a:latin typeface="-윤명조240" charset="0"/>
                <a:ea typeface="-윤명조240" charset="0"/>
              </a:rPr>
              <a:t>이되므로</a:t>
            </a:r>
            <a:r>
              <a:rPr sz="1800">
                <a:solidFill>
                  <a:srgbClr val="FF0000"/>
                </a:solidFill>
                <a:latin typeface="-윤명조240" charset="0"/>
                <a:ea typeface="-윤명조240" charset="0"/>
              </a:rPr>
              <a:t> </a:t>
            </a:r>
            <a:r>
              <a:rPr sz="1800">
                <a:solidFill>
                  <a:schemeClr val="tx1"/>
                </a:solidFill>
                <a:latin typeface="-윤명조240" charset="0"/>
                <a:ea typeface="-윤명조240" charset="0"/>
              </a:rPr>
              <a:t>자율성원칙에 위배된다고 할 수 있음.</a:t>
            </a:r>
            <a:endParaRPr lang="ko-KR" altLang="en-US" sz="1800" dirty="0">
              <a:solidFill>
                <a:schemeClr val="tx1"/>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P spid="6" grpId="3"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6" name="텍스트 상자 5"/>
          <p:cNvSpPr txBox="1">
            <a:spLocks/>
          </p:cNvSpPr>
          <p:nvPr/>
        </p:nvSpPr>
        <p:spPr>
          <a:xfrm>
            <a:off x="4792345" y="214630"/>
            <a:ext cx="2616200" cy="47117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악행금지의 원칙</a:t>
            </a:r>
            <a:endParaRPr lang="ko-KR" altLang="en-US" sz="2400">
              <a:solidFill>
                <a:srgbClr val="000000"/>
              </a:solidFill>
              <a:latin typeface="-윤명조240" charset="0"/>
              <a:ea typeface="-윤명조240" charset="0"/>
            </a:endParaRPr>
          </a:p>
        </p:txBody>
      </p:sp>
      <p:sp>
        <p:nvSpPr>
          <p:cNvPr id="7" name="도형 6"/>
          <p:cNvSpPr>
            <a:spLocks/>
          </p:cNvSpPr>
          <p:nvPr/>
        </p:nvSpPr>
        <p:spPr>
          <a:xfrm>
            <a:off x="421640" y="723265"/>
            <a:ext cx="11376660" cy="2968625"/>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악행금지의 원칙은 </a:t>
            </a:r>
            <a:r>
              <a:rPr sz="1800">
                <a:solidFill>
                  <a:srgbClr val="FF0000"/>
                </a:solidFill>
                <a:latin typeface="-윤명조240" charset="0"/>
                <a:ea typeface="-윤명조240" charset="0"/>
              </a:rPr>
              <a:t>남에게 해악을 끼치지말라</a:t>
            </a:r>
            <a:r>
              <a:rPr sz="1800">
                <a:solidFill>
                  <a:schemeClr val="tx1"/>
                </a:solidFill>
                <a:latin typeface="-윤명조240" charset="0"/>
                <a:ea typeface="-윤명조240" charset="0"/>
              </a:rPr>
              <a:t>는</a:t>
            </a:r>
            <a:r>
              <a:rPr sz="1800">
                <a:solidFill>
                  <a:srgbClr val="FF0000"/>
                </a:solidFill>
                <a:latin typeface="-윤명조240" charset="0"/>
                <a:ea typeface="-윤명조240" charset="0"/>
              </a:rPr>
              <a:t> </a:t>
            </a:r>
            <a:r>
              <a:rPr sz="1800">
                <a:solidFill>
                  <a:schemeClr val="tx1"/>
                </a:solidFill>
                <a:latin typeface="-윤명조240" charset="0"/>
                <a:ea typeface="-윤명조240" charset="0"/>
              </a:rPr>
              <a:t>가장 오래되고 기본적인 윤리지침에 근거함.</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해악이라는 개념은 넓게는 명예, 재산, 사생활, 자유 등을 훼손하는 것을 의미하지만 윤리학에서는 이보다 좁은 의미인 신체적, 심리적 이해관계의 훼손을 의미함.</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 환자에게 적용하면, </a:t>
            </a:r>
            <a:r>
              <a:rPr sz="1800">
                <a:solidFill>
                  <a:srgbClr val="FF0000"/>
                </a:solidFill>
                <a:latin typeface="-윤명조240" charset="0"/>
                <a:ea typeface="-윤명조240" charset="0"/>
              </a:rPr>
              <a:t>“환자에게 해악을 입히거나 환자의 상태를 악화시키는 데에는 의술을 결코 사용하지 않겠다”</a:t>
            </a:r>
            <a:r>
              <a:rPr sz="1800">
                <a:solidFill>
                  <a:schemeClr val="tx1"/>
                </a:solidFill>
                <a:latin typeface="-윤명조240" charset="0"/>
                <a:ea typeface="-윤명조240" charset="0"/>
              </a:rPr>
              <a:t>는 의미</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일반적으로 의료행위나 연구행위는 이러한 원칙과 거리가 먼 것처럼 보일지 모르나 전체 의료행위나 인간을 대상으로 하는 연구과정과 결과는 이 원칙과 갈등을 빚거나 상충되는 경우가 많음.</a:t>
            </a:r>
            <a:endParaRPr lang="ko-KR" altLang="en-US" sz="1800" dirty="0">
              <a:solidFill>
                <a:schemeClr val="tx1"/>
              </a:solidFill>
              <a:latin typeface="-윤명조240" charset="0"/>
              <a:ea typeface="-윤명조240" charset="0"/>
            </a:endParaRPr>
          </a:p>
        </p:txBody>
      </p:sp>
      <p:sp>
        <p:nvSpPr>
          <p:cNvPr id="8" name="도형 7"/>
          <p:cNvSpPr>
            <a:spLocks/>
          </p:cNvSpPr>
          <p:nvPr/>
        </p:nvSpPr>
        <p:spPr>
          <a:xfrm>
            <a:off x="462280" y="3903980"/>
            <a:ext cx="11335385" cy="2696210"/>
          </a:xfrm>
          <a:prstGeom prst="rect">
            <a:avLst/>
          </a:prstGeom>
          <a:noFill/>
          <a:ln w="12700" cap="flat" cmpd="sng">
            <a:solidFill>
              <a:schemeClr val="tx1">
                <a:alpha val="10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just" defTabSz="914400" eaLnBrk="1" latinLnBrk="1" hangingPunct="1">
              <a:lnSpc>
                <a:spcPct val="150000"/>
              </a:lnSpc>
              <a:spcBef>
                <a:spcPts val="0"/>
              </a:spcBef>
              <a:spcAft>
                <a:spcPts val="0"/>
              </a:spcAft>
              <a:buFontTx/>
              <a:buNone/>
            </a:pPr>
            <a:r>
              <a:rPr sz="1800">
                <a:solidFill>
                  <a:schemeClr val="tx1"/>
                </a:solidFill>
                <a:latin typeface="-윤명조240" charset="0"/>
                <a:ea typeface="-윤명조240" charset="0"/>
              </a:rPr>
              <a:t>&lt;적용ex.대리모&gt; </a:t>
            </a:r>
            <a:endParaRPr lang="ko-KR" altLang="en-US" sz="1800" dirty="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800">
                <a:solidFill>
                  <a:srgbClr val="FF0000"/>
                </a:solidFill>
                <a:latin typeface="-윤명조240" charset="0"/>
                <a:ea typeface="-윤명조240" charset="0"/>
              </a:rPr>
              <a:t>대리모의 입장</a:t>
            </a:r>
            <a:r>
              <a:rPr sz="1800">
                <a:solidFill>
                  <a:schemeClr val="tx1"/>
                </a:solidFill>
                <a:latin typeface="-윤명조240" charset="0"/>
                <a:ea typeface="-윤명조240" charset="0"/>
              </a:rPr>
              <a:t>에서</a:t>
            </a:r>
            <a:r>
              <a:rPr sz="1800">
                <a:solidFill>
                  <a:srgbClr val="FF0000"/>
                </a:solidFill>
                <a:latin typeface="-윤명조240" charset="0"/>
                <a:ea typeface="-윤명조240" charset="0"/>
              </a:rPr>
              <a:t> </a:t>
            </a:r>
            <a:r>
              <a:rPr sz="1800">
                <a:solidFill>
                  <a:schemeClr val="tx1"/>
                </a:solidFill>
                <a:latin typeface="-윤명조240" charset="0"/>
                <a:ea typeface="-윤명조240" charset="0"/>
              </a:rPr>
              <a:t>보면 10달 동안 뱃속에서 키우면서 </a:t>
            </a:r>
            <a:r>
              <a:rPr sz="1800">
                <a:solidFill>
                  <a:srgbClr val="FF0000"/>
                </a:solidFill>
                <a:latin typeface="-윤명조240" charset="0"/>
                <a:ea typeface="-윤명조240" charset="0"/>
              </a:rPr>
              <a:t>모정</a:t>
            </a:r>
            <a:r>
              <a:rPr sz="1800">
                <a:solidFill>
                  <a:schemeClr val="tx1"/>
                </a:solidFill>
                <a:latin typeface="-윤명조240" charset="0"/>
                <a:ea typeface="-윤명조240" charset="0"/>
              </a:rPr>
              <a:t>이 생겼다면</a:t>
            </a:r>
            <a:r>
              <a:rPr sz="1800" smtClean="0">
                <a:solidFill>
                  <a:schemeClr val="tx1"/>
                </a:solidFill>
                <a:latin typeface="-윤명조240" charset="0"/>
                <a:ea typeface="-윤명조240" charset="0"/>
              </a:rPr>
              <a:t>,‘</a:t>
            </a:r>
            <a:r>
              <a:rPr sz="1800">
                <a:solidFill>
                  <a:schemeClr val="tx1"/>
                </a:solidFill>
                <a:latin typeface="-윤명조240" charset="0"/>
                <a:ea typeface="-윤명조240" charset="0"/>
              </a:rPr>
              <a:t>의(=도리)’로 부부에게 잘못을 저지르는 것이므로 </a:t>
            </a:r>
            <a:r>
              <a:rPr sz="1800">
                <a:solidFill>
                  <a:srgbClr val="FF0000"/>
                </a:solidFill>
                <a:latin typeface="-윤명조240" charset="0"/>
                <a:ea typeface="-윤명조240" charset="0"/>
              </a:rPr>
              <a:t>악행금지의 원칙에 위배</a:t>
            </a:r>
            <a:r>
              <a:rPr sz="1800">
                <a:solidFill>
                  <a:schemeClr val="tx1"/>
                </a:solidFill>
                <a:latin typeface="-윤명조240" charset="0"/>
                <a:ea typeface="-윤명조240" charset="0"/>
              </a:rPr>
              <a:t>된다는 것으로 간주할 수 </a:t>
            </a:r>
            <a:r>
              <a:rPr lang="ko-KR" altLang="en-US" sz="1800" dirty="0" err="1" smtClean="0">
                <a:solidFill>
                  <a:schemeClr val="tx1"/>
                </a:solidFill>
                <a:latin typeface="-윤명조240" charset="0"/>
                <a:ea typeface="-윤명조240" charset="0"/>
              </a:rPr>
              <a:t>있으</a:t>
            </a:r>
            <a:r>
              <a:rPr sz="1800" smtClean="0">
                <a:solidFill>
                  <a:schemeClr val="tx1"/>
                </a:solidFill>
                <a:latin typeface="-윤명조240" charset="0"/>
                <a:ea typeface="-윤명조240" charset="0"/>
              </a:rPr>
              <a:t>며</a:t>
            </a:r>
            <a:r>
              <a:rPr sz="1800">
                <a:solidFill>
                  <a:schemeClr val="tx1"/>
                </a:solidFill>
                <a:latin typeface="-윤명조240" charset="0"/>
                <a:ea typeface="-윤명조240" charset="0"/>
              </a:rPr>
              <a:t>, 이는 </a:t>
            </a:r>
            <a:r>
              <a:rPr sz="1800">
                <a:solidFill>
                  <a:srgbClr val="FF0000"/>
                </a:solidFill>
                <a:latin typeface="-윤명조240" charset="0"/>
                <a:ea typeface="-윤명조240" charset="0"/>
              </a:rPr>
              <a:t>계약에 위반</a:t>
            </a:r>
            <a:r>
              <a:rPr sz="1800">
                <a:solidFill>
                  <a:schemeClr val="tx1"/>
                </a:solidFill>
                <a:latin typeface="-윤명조240" charset="0"/>
                <a:ea typeface="-윤명조240" charset="0"/>
              </a:rPr>
              <a:t>되는 것임. 또한 </a:t>
            </a:r>
            <a:r>
              <a:rPr sz="1800">
                <a:solidFill>
                  <a:srgbClr val="FF0000"/>
                </a:solidFill>
                <a:latin typeface="-윤명조240" charset="0"/>
                <a:ea typeface="-윤명조240" charset="0"/>
              </a:rPr>
              <a:t>아이의 입장</a:t>
            </a:r>
            <a:r>
              <a:rPr sz="1800">
                <a:solidFill>
                  <a:schemeClr val="tx1"/>
                </a:solidFill>
                <a:latin typeface="-윤명조240" charset="0"/>
                <a:ea typeface="-윤명조240" charset="0"/>
              </a:rPr>
              <a:t>에서 보면 훗날 자신을 길러준 어머니가 자신을 낳아준 어머니가 아니라는 것을 알게되면, 그 가족관계가 </a:t>
            </a:r>
            <a:r>
              <a:rPr sz="1800" smtClean="0">
                <a:solidFill>
                  <a:schemeClr val="tx1"/>
                </a:solidFill>
                <a:latin typeface="-윤명조240" charset="0"/>
                <a:ea typeface="-윤명조240" charset="0"/>
              </a:rPr>
              <a:t>예</a:t>
            </a:r>
            <a:r>
              <a:rPr lang="ko-KR" altLang="en-US" sz="1800" dirty="0" smtClean="0">
                <a:solidFill>
                  <a:schemeClr val="tx1"/>
                </a:solidFill>
                <a:latin typeface="-윤명조240" charset="0"/>
                <a:ea typeface="-윤명조240" charset="0"/>
              </a:rPr>
              <a:t>전</a:t>
            </a:r>
            <a:r>
              <a:rPr sz="1800" smtClean="0">
                <a:solidFill>
                  <a:schemeClr val="tx1"/>
                </a:solidFill>
                <a:latin typeface="-윤명조240" charset="0"/>
                <a:ea typeface="-윤명조240" charset="0"/>
              </a:rPr>
              <a:t>처럼 </a:t>
            </a:r>
            <a:r>
              <a:rPr sz="1800">
                <a:solidFill>
                  <a:schemeClr val="tx1"/>
                </a:solidFill>
                <a:latin typeface="-윤명조240" charset="0"/>
                <a:ea typeface="-윤명조240" charset="0"/>
              </a:rPr>
              <a:t>이어질 수 있으리라는 보장이 없으며, 그것은 </a:t>
            </a:r>
            <a:r>
              <a:rPr sz="1800">
                <a:solidFill>
                  <a:srgbClr val="FF0000"/>
                </a:solidFill>
                <a:latin typeface="-윤명조240" charset="0"/>
                <a:ea typeface="-윤명조240" charset="0"/>
              </a:rPr>
              <a:t>아이에게 결국 독으로</a:t>
            </a:r>
            <a:r>
              <a:rPr sz="1800">
                <a:solidFill>
                  <a:schemeClr val="tx1"/>
                </a:solidFill>
                <a:latin typeface="-윤명조240" charset="0"/>
                <a:ea typeface="-윤명조240" charset="0"/>
              </a:rPr>
              <a:t> 돌아오는 결과를 낳을 수도 있음. 이는 다양한 측면에서 악행금지의 원칙에 위반되는 사례라고 할 수 있음. </a:t>
            </a:r>
            <a:endParaRPr lang="ko-KR" altLang="en-US" sz="1800" dirty="0">
              <a:solidFill>
                <a:schemeClr val="tx1"/>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3"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4" name="텍스트 상자 3"/>
          <p:cNvSpPr txBox="1">
            <a:spLocks/>
          </p:cNvSpPr>
          <p:nvPr/>
        </p:nvSpPr>
        <p:spPr>
          <a:xfrm>
            <a:off x="4788535" y="140335"/>
            <a:ext cx="2615565" cy="403225"/>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선행원칙</a:t>
            </a:r>
            <a:endParaRPr lang="ko-KR" altLang="en-US" sz="2400">
              <a:solidFill>
                <a:srgbClr val="000000"/>
              </a:solidFill>
              <a:latin typeface="-윤명조240" charset="0"/>
              <a:ea typeface="-윤명조240" charset="0"/>
            </a:endParaRPr>
          </a:p>
        </p:txBody>
      </p:sp>
      <p:sp>
        <p:nvSpPr>
          <p:cNvPr id="5" name="도형 4"/>
          <p:cNvSpPr>
            <a:spLocks/>
          </p:cNvSpPr>
          <p:nvPr/>
        </p:nvSpPr>
        <p:spPr>
          <a:xfrm>
            <a:off x="415290" y="660400"/>
            <a:ext cx="11369675" cy="3490595"/>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선행원칙은 타인의 자율성을 존중하고, 타인에게 해악을 가하지 말 것을 요구하는 정도를 넘어 </a:t>
            </a:r>
            <a:r>
              <a:rPr sz="1800">
                <a:solidFill>
                  <a:srgbClr val="FF0000"/>
                </a:solidFill>
                <a:latin typeface="-윤명조240" charset="0"/>
                <a:ea typeface="-윤명조240" charset="0"/>
              </a:rPr>
              <a:t>더 적극적으로 타인에 복지에 기여할 것을 요구</a:t>
            </a:r>
            <a:r>
              <a:rPr sz="1800">
                <a:solidFill>
                  <a:schemeClr val="tx1"/>
                </a:solidFill>
                <a:latin typeface="-윤명조240" charset="0"/>
                <a:ea typeface="-윤명조240" charset="0"/>
              </a:rPr>
              <a:t>함. (자비로운 행위, 이타주의, 동정심, 사랑 …) </a:t>
            </a:r>
            <a:endParaRPr lang="ko-KR" altLang="en-US" sz="1800" b="1"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rgbClr val="FF0000"/>
                </a:solidFill>
                <a:latin typeface="-윤명조240" charset="0"/>
                <a:ea typeface="-윤명조240" charset="0"/>
              </a:rPr>
              <a:t>의사가 환자를 진료하거나 연구자가 새로운 기술을 개발하여 이를 환자에게 적용하는 것은 윤리적으로 선행의 원칙에 해당되며 칭찬받아야 마땅하다고 주장.</a:t>
            </a:r>
            <a:endParaRPr lang="ko-KR" altLang="en-US" sz="1800" dirty="0">
              <a:solidFill>
                <a:srgbClr val="FF0000"/>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그러나, 안락사는 어떻게보면 환자에게 선행을 하는 적극적 행위이지만, 다른 한편으로는 환자의 생명에 악행을 가하는 것이어서 이 두 원칙이 상충되기도 함. 이러한 경우 두 원칙이 서로 상충되는 것을 최소화하기 위해 노력해야 함.</a:t>
            </a:r>
            <a:endParaRPr lang="ko-KR" altLang="en-US" sz="1800" dirty="0">
              <a:solidFill>
                <a:schemeClr val="tx1"/>
              </a:solidFill>
              <a:latin typeface="-윤명조240" charset="0"/>
              <a:ea typeface="-윤명조240" charset="0"/>
            </a:endParaRPr>
          </a:p>
          <a:p>
            <a:pPr marL="179705" indent="-179705"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이건 </a:t>
            </a:r>
            <a:r>
              <a:rPr sz="1800">
                <a:solidFill>
                  <a:srgbClr val="FF0000"/>
                </a:solidFill>
                <a:latin typeface="-윤명조240" charset="0"/>
                <a:ea typeface="-윤명조240" charset="0"/>
              </a:rPr>
              <a:t>이상적인 원칙</a:t>
            </a:r>
            <a:r>
              <a:rPr sz="1800">
                <a:solidFill>
                  <a:schemeClr val="tx1"/>
                </a:solidFill>
                <a:latin typeface="-윤명조240" charset="0"/>
                <a:ea typeface="-윤명조240" charset="0"/>
              </a:rPr>
              <a:t>이며, 많은 경우는 선행을 하지 않았다하여 비윤리적이라고 비난하지는 X</a:t>
            </a:r>
            <a:endParaRPr lang="ko-KR" altLang="en-US" sz="1800" dirty="0">
              <a:solidFill>
                <a:schemeClr val="tx1"/>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1800">
                <a:solidFill>
                  <a:schemeClr val="tx1"/>
                </a:solidFill>
                <a:latin typeface="-윤명조240" charset="0"/>
                <a:ea typeface="-윤명조240" charset="0"/>
              </a:rPr>
              <a:t>Ex&gt; 장기기증은 선한행위이지만, </a:t>
            </a:r>
            <a:r>
              <a:rPr sz="1800">
                <a:solidFill>
                  <a:srgbClr val="FF0000"/>
                </a:solidFill>
                <a:latin typeface="-윤명조240" charset="0"/>
                <a:ea typeface="-윤명조240" charset="0"/>
              </a:rPr>
              <a:t>장기기증을 하지 않는다고 하여 그것이 비 윤리적이고 악하다고 할 수는 없는 것</a:t>
            </a:r>
            <a:endParaRPr lang="ko-KR" altLang="en-US" sz="1800" dirty="0">
              <a:solidFill>
                <a:srgbClr val="FF0000"/>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endParaRPr lang="ko-KR" altLang="en-US" sz="1800" dirty="0">
              <a:solidFill>
                <a:schemeClr val="tx1"/>
              </a:solidFill>
              <a:latin typeface="-윤명조240" charset="0"/>
              <a:ea typeface="-윤명조240" charset="0"/>
            </a:endParaRPr>
          </a:p>
        </p:txBody>
      </p:sp>
      <p:sp>
        <p:nvSpPr>
          <p:cNvPr id="6" name="텍스트 상자 5"/>
          <p:cNvSpPr txBox="1">
            <a:spLocks/>
          </p:cNvSpPr>
          <p:nvPr/>
        </p:nvSpPr>
        <p:spPr>
          <a:xfrm>
            <a:off x="435610" y="4264660"/>
            <a:ext cx="11348720" cy="2390140"/>
          </a:xfrm>
          <a:prstGeom prst="rect">
            <a:avLst/>
          </a:prstGeom>
          <a:noFill/>
          <a:ln w="9525" cap="flat" cmpd="sng">
            <a:solidFill>
              <a:schemeClr val="tx1">
                <a:alpha val="100000"/>
              </a:schemeClr>
            </a:solidFill>
            <a:prstDash val="lgDash"/>
            <a:round/>
          </a:ln>
        </p:spPr>
        <p:txBody>
          <a:bodyPr vert="horz" wrap="square" lIns="89535" tIns="46355" rIns="89535" bIns="46355" anchor="ctr">
            <a:spAutoFit/>
          </a:bodyPr>
          <a:lstStyle/>
          <a:p>
            <a:pPr marL="0" indent="0" algn="l" defTabSz="914400" eaLnBrk="1" latinLnBrk="1" hangingPunct="1">
              <a:lnSpc>
                <a:spcPct val="130000"/>
              </a:lnSpc>
              <a:spcBef>
                <a:spcPts val="0"/>
              </a:spcBef>
              <a:spcAft>
                <a:spcPts val="0"/>
              </a:spcAft>
              <a:buFontTx/>
              <a:buNone/>
            </a:pPr>
            <a:r>
              <a:rPr sz="1800">
                <a:latin typeface="-윤명조240" charset="0"/>
                <a:ea typeface="-윤명조240" charset="0"/>
              </a:rPr>
              <a:t>&lt;적용ex.대리모&gt;</a:t>
            </a:r>
            <a:endParaRPr lang="ko-KR" altLang="en-US" sz="1800" dirty="0">
              <a:latin typeface="-윤명조240" charset="0"/>
              <a:ea typeface="-윤명조240" charset="0"/>
            </a:endParaRPr>
          </a:p>
          <a:p>
            <a:pPr marL="0" indent="0" algn="l" defTabSz="914400" eaLnBrk="1" latinLnBrk="1" hangingPunct="1">
              <a:lnSpc>
                <a:spcPct val="140000"/>
              </a:lnSpc>
              <a:spcBef>
                <a:spcPts val="0"/>
              </a:spcBef>
              <a:spcAft>
                <a:spcPts val="0"/>
              </a:spcAft>
              <a:buFontTx/>
              <a:buNone/>
            </a:pPr>
            <a:r>
              <a:rPr sz="1800">
                <a:solidFill>
                  <a:srgbClr val="FF0000"/>
                </a:solidFill>
                <a:latin typeface="-윤명조240" charset="0"/>
                <a:ea typeface="-윤명조240" charset="0"/>
              </a:rPr>
              <a:t>불임부부에게는</a:t>
            </a:r>
            <a:r>
              <a:rPr sz="1800">
                <a:latin typeface="-윤명조240" charset="0"/>
                <a:ea typeface="-윤명조240" charset="0"/>
              </a:rPr>
              <a:t> 대리모를 통한 아이의 생산이 이익이 되는 일</a:t>
            </a:r>
            <a:r>
              <a:rPr sz="1800">
                <a:solidFill>
                  <a:srgbClr val="FF0000"/>
                </a:solidFill>
                <a:latin typeface="-윤명조240" charset="0"/>
                <a:ea typeface="-윤명조240" charset="0"/>
              </a:rPr>
              <a:t>, 대리모에게는 </a:t>
            </a:r>
            <a:r>
              <a:rPr sz="1800">
                <a:latin typeface="-윤명조240" charset="0"/>
                <a:ea typeface="-윤명조240" charset="0"/>
              </a:rPr>
              <a:t>그로인한 경제적 이익이 생가는 일이기 때문에 그 당시에는 선행의 원칙에 위반되는 것은 아니나, </a:t>
            </a:r>
            <a:r>
              <a:rPr sz="1800">
                <a:solidFill>
                  <a:srgbClr val="FF0000"/>
                </a:solidFill>
                <a:latin typeface="-윤명조240" charset="0"/>
                <a:ea typeface="-윤명조240" charset="0"/>
              </a:rPr>
              <a:t>기형아나 장애가 있는 아이, 원하지 않는 성별의 아이를 낳았을 때</a:t>
            </a:r>
            <a:r>
              <a:rPr sz="1800">
                <a:latin typeface="-윤명조240" charset="0"/>
                <a:ea typeface="-윤명조240" charset="0"/>
              </a:rPr>
              <a:t>, 불임부부는 아이를 책임지려하지 않을 것임. 대리모 또한 일반적으로 형편이 어려워 아이를 키울 능력이 없거나 아이를 키울 마음이 아예 없는 경우가 다반사이므로 책임을 지려고 하지 않을 것임. 그러면 </a:t>
            </a:r>
            <a:r>
              <a:rPr sz="1800">
                <a:solidFill>
                  <a:srgbClr val="FF0000"/>
                </a:solidFill>
                <a:latin typeface="-윤명조240" charset="0"/>
                <a:ea typeface="-윤명조240" charset="0"/>
              </a:rPr>
              <a:t>결국 아이에게는 고통만 돌아오는 결과</a:t>
            </a:r>
            <a:r>
              <a:rPr sz="1800">
                <a:latin typeface="-윤명조240" charset="0"/>
                <a:ea typeface="-윤명조240" charset="0"/>
              </a:rPr>
              <a:t>를</a:t>
            </a:r>
            <a:r>
              <a:rPr sz="1800">
                <a:solidFill>
                  <a:srgbClr val="FF0000"/>
                </a:solidFill>
                <a:latin typeface="-윤명조240" charset="0"/>
                <a:ea typeface="-윤명조240" charset="0"/>
              </a:rPr>
              <a:t> </a:t>
            </a:r>
            <a:r>
              <a:rPr sz="1800">
                <a:latin typeface="-윤명조240" charset="0"/>
                <a:ea typeface="-윤명조240" charset="0"/>
              </a:rPr>
              <a:t>낳을 수도 있음. 이는 선행의 원칙에 위반되는 것임.</a:t>
            </a:r>
            <a:endParaRPr lang="ko-KR" altLang="en-US" sz="1800" dirty="0">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4" name="텍스트 상자 3"/>
          <p:cNvSpPr txBox="1">
            <a:spLocks/>
          </p:cNvSpPr>
          <p:nvPr/>
        </p:nvSpPr>
        <p:spPr>
          <a:xfrm>
            <a:off x="4738370" y="285750"/>
            <a:ext cx="2616200" cy="40386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400">
                <a:solidFill>
                  <a:srgbClr val="000000"/>
                </a:solidFill>
                <a:latin typeface="-윤명조240" charset="0"/>
                <a:ea typeface="-윤명조240" charset="0"/>
              </a:rPr>
              <a:t>정의의 원칙</a:t>
            </a:r>
            <a:endParaRPr lang="ko-KR" altLang="en-US" sz="2400" dirty="0">
              <a:solidFill>
                <a:srgbClr val="000000"/>
              </a:solidFill>
              <a:latin typeface="-윤명조240" charset="0"/>
              <a:ea typeface="-윤명조240" charset="0"/>
            </a:endParaRPr>
          </a:p>
        </p:txBody>
      </p:sp>
      <p:sp>
        <p:nvSpPr>
          <p:cNvPr id="5" name="도형 4"/>
          <p:cNvSpPr>
            <a:spLocks/>
          </p:cNvSpPr>
          <p:nvPr/>
        </p:nvSpPr>
        <p:spPr>
          <a:xfrm>
            <a:off x="688340" y="865505"/>
            <a:ext cx="10979785" cy="3277870"/>
          </a:xfrm>
          <a:prstGeom prst="rect">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정의의 원칙은 주로 분배와 관련된 것으로, 의료와 최첨단기술의 혜택은 정의롭게 분배되어야 한다는 것이다.</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정의롭다는 것은 각 사람들에게 정당한 몫을 돌려준다는 뜻으로, 현실적으로 실현되기에 매우 어려운 부분이 多</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Ex&gt; 신장이식 수술을 원하는 환자는 많은데, 신장은 하나밖에 없다고 함. 그럴 때 이 신장은 누구에게 이식하는 게 정의로운 것인가? (미시적)</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Ex&gt; 의학기술에 관련해 연구비가 나왔다. 하지만 난치병은 많고, 연구해야할 질병도 많다. 이에 관련하여, 여떤 분야에 우선적으로 연구비를 투입해야하는가? 어떻게 해야 가장 정의로운 것인가? (거시적)</a:t>
            </a:r>
            <a:endParaRPr lang="ko-KR" altLang="en-US" sz="1800" dirty="0">
              <a:solidFill>
                <a:schemeClr val="tx1"/>
              </a:solidFill>
              <a:latin typeface="-윤명조240" charset="0"/>
              <a:ea typeface="-윤명조240" charset="0"/>
            </a:endParaRPr>
          </a:p>
          <a:p>
            <a:pPr marL="254000" indent="-254000" algn="just" defTabSz="914400" eaLnBrk="1" latinLnBrk="1" hangingPunct="1">
              <a:lnSpc>
                <a:spcPct val="150000"/>
              </a:lnSpc>
              <a:spcBef>
                <a:spcPts val="0"/>
              </a:spcBef>
              <a:spcAft>
                <a:spcPts val="0"/>
              </a:spcAft>
              <a:buFont typeface="Wingdings"/>
              <a:buChar char="§"/>
            </a:pPr>
            <a:r>
              <a:rPr sz="1800">
                <a:solidFill>
                  <a:schemeClr val="tx1"/>
                </a:solidFill>
                <a:latin typeface="-윤명조240" charset="0"/>
                <a:ea typeface="-윤명조240" charset="0"/>
              </a:rPr>
              <a:t>여기서 가장 큰 허점은</a:t>
            </a:r>
            <a:r>
              <a:rPr sz="1800">
                <a:solidFill>
                  <a:srgbClr val="FF0000"/>
                </a:solidFill>
                <a:latin typeface="-윤명조240" charset="0"/>
                <a:ea typeface="-윤명조240" charset="0"/>
              </a:rPr>
              <a:t> 과연 무엇이 옳고, 정의로운 분배이며 그것을 결정하는 기준은 과연 있는가 </a:t>
            </a:r>
            <a:r>
              <a:rPr sz="1800">
                <a:solidFill>
                  <a:schemeClr val="tx1"/>
                </a:solidFill>
                <a:latin typeface="-윤명조240" charset="0"/>
                <a:ea typeface="-윤명조240" charset="0"/>
              </a:rPr>
              <a:t>라는 것.</a:t>
            </a:r>
            <a:endParaRPr lang="ko-KR" altLang="en-US" sz="1800" dirty="0">
              <a:solidFill>
                <a:schemeClr val="tx1"/>
              </a:solidFill>
              <a:latin typeface="-윤명조240" charset="0"/>
              <a:ea typeface="-윤명조240" charset="0"/>
            </a:endParaRPr>
          </a:p>
        </p:txBody>
      </p:sp>
      <p:sp>
        <p:nvSpPr>
          <p:cNvPr id="6" name="텍스트 상자 5"/>
          <p:cNvSpPr txBox="1">
            <a:spLocks/>
          </p:cNvSpPr>
          <p:nvPr/>
        </p:nvSpPr>
        <p:spPr>
          <a:xfrm>
            <a:off x="666750" y="4362450"/>
            <a:ext cx="11001375" cy="2169795"/>
          </a:xfrm>
          <a:prstGeom prst="rect">
            <a:avLst/>
          </a:prstGeom>
          <a:noFill/>
          <a:ln w="9525" cap="flat" cmpd="sng">
            <a:solidFill>
              <a:schemeClr val="tx1">
                <a:alpha val="100000"/>
              </a:schemeClr>
            </a:solidFill>
            <a:prstDash val="lgDash"/>
            <a:round/>
          </a:ln>
        </p:spPr>
        <p:txBody>
          <a:bodyPr vert="horz" wrap="square" lIns="89535" tIns="46355" rIns="89535" bIns="46355" anchor="t">
            <a:spAutoFit/>
          </a:bodyPr>
          <a:lstStyle/>
          <a:p>
            <a:pPr marL="0" indent="0" algn="l" defTabSz="914400" eaLnBrk="1" latinLnBrk="1" hangingPunct="1">
              <a:lnSpc>
                <a:spcPct val="150000"/>
              </a:lnSpc>
              <a:spcBef>
                <a:spcPts val="0"/>
              </a:spcBef>
              <a:spcAft>
                <a:spcPts val="0"/>
              </a:spcAft>
              <a:buFontTx/>
              <a:buNone/>
            </a:pPr>
            <a:r>
              <a:rPr sz="1800">
                <a:latin typeface="-윤명조240" charset="0"/>
                <a:ea typeface="-윤명조240" charset="0"/>
              </a:rPr>
              <a:t>&lt;적용ex.대리모/난자적출&gt;</a:t>
            </a:r>
            <a:endParaRPr lang="ko-KR" altLang="en-US" sz="1800">
              <a:latin typeface="-윤명조240" charset="0"/>
              <a:ea typeface="-윤명조240" charset="0"/>
            </a:endParaRPr>
          </a:p>
          <a:p>
            <a:pPr marL="0" indent="0" algn="l" defTabSz="914400" eaLnBrk="1" latinLnBrk="1" hangingPunct="1">
              <a:lnSpc>
                <a:spcPct val="150000"/>
              </a:lnSpc>
              <a:spcBef>
                <a:spcPts val="0"/>
              </a:spcBef>
              <a:spcAft>
                <a:spcPts val="0"/>
              </a:spcAft>
              <a:buFontTx/>
              <a:buNone/>
            </a:pPr>
            <a:r>
              <a:rPr sz="1800">
                <a:latin typeface="-윤명조240" charset="0"/>
                <a:ea typeface="-윤명조240" charset="0"/>
              </a:rPr>
              <a:t>대리모는 불임부부에게는 생명의 탄생, 국가적 입장으로도 사회구성원 재생산이라는 정의에 부합한 일이나, 생명의 존엄성 원칙이나 인류 신진대사의 관점에서 봤을 때에는 인위적으로 난자를 적출하고 생명을 탄생시켜, 앞서 말했듯이 아이에게도 혼란을 가져올 수 있고, 난자적출로 인한 질병이 발생할 경우 대리모의 건강적인 관점에서 바라본다면 이것은 정의의 원칙에 위배되는 일이 될 수 있음.</a:t>
            </a:r>
            <a:endParaRPr lang="ko-KR" altLang="en-US" sz="1800">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es(up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extBox 4"/>
          <p:cNvSpPr txBox="1">
            <a:spLocks/>
          </p:cNvSpPr>
          <p:nvPr/>
        </p:nvSpPr>
        <p:spPr>
          <a:xfrm>
            <a:off x="1847215" y="0"/>
            <a:ext cx="1033780" cy="1860550"/>
          </a:xfrm>
          <a:prstGeom prst="rect">
            <a:avLst/>
          </a:prstGeom>
          <a:noFill/>
        </p:spPr>
        <p:txBody>
          <a:bodyPr vert="horz" wrap="none" lIns="91440" tIns="45720" rIns="91440" bIns="45720" numCol="1" anchor="t">
            <a:spAutoFit/>
          </a:bodyPr>
          <a:lstStyle/>
          <a:p>
            <a:pPr marL="0" indent="0" algn="l" defTabSz="914400" eaLnBrk="1" latinLnBrk="1" hangingPunct="1">
              <a:lnSpc>
                <a:spcPct val="100000"/>
              </a:lnSpc>
              <a:spcBef>
                <a:spcPts val="0"/>
              </a:spcBef>
              <a:spcAft>
                <a:spcPts val="0"/>
              </a:spcAft>
              <a:buFontTx/>
              <a:buNone/>
            </a:pPr>
            <a:r>
              <a:rPr lang="en-US" altLang="ko-KR" sz="11500">
                <a:solidFill>
                  <a:schemeClr val="bg1">
                    <a:lumMod val="85000"/>
                  </a:schemeClr>
                </a:solidFill>
                <a:latin typeface="HY강B" charset="0"/>
                <a:ea typeface="HY강B" charset="0"/>
              </a:rPr>
              <a:t>3</a:t>
            </a:r>
            <a:endParaRPr lang="ko-KR" altLang="en-US" sz="11500">
              <a:solidFill>
                <a:schemeClr val="bg1">
                  <a:lumMod val="85000"/>
                </a:schemeClr>
              </a:solidFill>
              <a:latin typeface="HY강B" charset="0"/>
              <a:ea typeface="HY강B" charset="0"/>
            </a:endParaRPr>
          </a:p>
        </p:txBody>
      </p:sp>
      <p:sp>
        <p:nvSpPr>
          <p:cNvPr id="3079" name="텍스트 상자 3078"/>
          <p:cNvSpPr txBox="1">
            <a:spLocks/>
          </p:cNvSpPr>
          <p:nvPr/>
        </p:nvSpPr>
        <p:spPr>
          <a:xfrm>
            <a:off x="2633980" y="1369695"/>
            <a:ext cx="1003300" cy="2583815"/>
          </a:xfrm>
          <a:prstGeom prst="rect">
            <a:avLst/>
          </a:prstGeom>
          <a:noFill/>
        </p:spPr>
        <p:txBody>
          <a:bodyPr vert="horz" wrap="squar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5400" spc="-150">
                <a:solidFill>
                  <a:schemeClr val="tx1">
                    <a:lumMod val="75000"/>
                    <a:lumOff val="25000"/>
                  </a:schemeClr>
                </a:solidFill>
                <a:effectLst>
                  <a:outerShdw blurRad="38100" dist="38100" dir="2700000" algn="ctr" rotWithShape="0">
                    <a:srgbClr val="000000">
                      <a:alpha val="41960"/>
                    </a:srgbClr>
                  </a:outerShdw>
                </a:effectLst>
                <a:latin typeface="-윤명조240" charset="0"/>
                <a:ea typeface="-윤명조240" charset="0"/>
              </a:rPr>
              <a:t>마무리</a:t>
            </a:r>
            <a:endParaRPr lang="ko-KR" altLang="en-US" sz="5400">
              <a:solidFill>
                <a:schemeClr val="tx1">
                  <a:lumMod val="75000"/>
                  <a:lumOff val="25000"/>
                </a:schemeClr>
              </a:solidFill>
              <a:latin typeface="-윤명조240" charset="0"/>
              <a:ea typeface="-윤명조240" charset="0"/>
            </a:endParaRPr>
          </a:p>
        </p:txBody>
      </p:sp>
      <p:sp>
        <p:nvSpPr>
          <p:cNvPr id="3082" name="텍스트 상자 3081"/>
          <p:cNvSpPr txBox="1">
            <a:spLocks/>
          </p:cNvSpPr>
          <p:nvPr/>
        </p:nvSpPr>
        <p:spPr>
          <a:xfrm>
            <a:off x="3810000" y="2286000"/>
            <a:ext cx="4573270" cy="27813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pic>
        <p:nvPicPr>
          <p:cNvPr id="3083" name="그림 3082"/>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t="9988"/>
          <a:stretch>
            <a:fillRect/>
          </a:stretch>
        </p:blipFill>
        <p:spPr>
          <a:xfrm>
            <a:off x="3933825" y="508000"/>
            <a:ext cx="6196330" cy="3002280"/>
          </a:xfrm>
          <a:prstGeom prst="rect">
            <a:avLst/>
          </a:prstGeom>
          <a:noFill/>
        </p:spPr>
      </p:pic>
      <p:sp>
        <p:nvSpPr>
          <p:cNvPr id="3084" name="텍스트 상자 3083"/>
          <p:cNvSpPr txBox="1">
            <a:spLocks/>
          </p:cNvSpPr>
          <p:nvPr/>
        </p:nvSpPr>
        <p:spPr>
          <a:xfrm>
            <a:off x="3804920" y="3810000"/>
            <a:ext cx="6612255" cy="615950"/>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3400">
                <a:solidFill>
                  <a:schemeClr val="bg1"/>
                </a:solidFill>
                <a:latin typeface="-윤명조240" charset="0"/>
                <a:ea typeface="-윤명조240" charset="0"/>
              </a:rPr>
              <a:t>Q&amp;A / 사례발표 및 토론 /  느낀 점</a:t>
            </a:r>
            <a:endParaRPr lang="ko-KR" altLang="en-US" sz="3400">
              <a:solidFill>
                <a:schemeClr val="bg1"/>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888365" y="560705"/>
            <a:ext cx="10406380" cy="494030"/>
          </a:xfrm>
          <a:prstGeom prst="rect">
            <a:avLst/>
          </a:prstGeom>
          <a:noFill/>
          <a:ln w="0">
            <a:noFill/>
            <a:prstDash/>
          </a:ln>
        </p:spPr>
        <p:txBody>
          <a:bodyPr vert="horz" wrap="square" lIns="89535" tIns="46355" rIns="89535" bIns="46355" numCol="1" anchor="t">
            <a:spAutoFit/>
          </a:bodyPr>
          <a:lstStyle/>
          <a:p>
            <a:pPr marL="0" indent="0" algn="l" defTabSz="914400" eaLnBrk="1" latinLnBrk="1" hangingPunct="1">
              <a:lnSpc>
                <a:spcPct val="100000"/>
              </a:lnSpc>
              <a:spcBef>
                <a:spcPts val="0"/>
              </a:spcBef>
              <a:spcAft>
                <a:spcPts val="0"/>
              </a:spcAft>
              <a:buFontTx/>
              <a:buNone/>
            </a:pPr>
            <a:r>
              <a:rPr sz="2600">
                <a:latin typeface="-윤명조240" charset="0"/>
                <a:ea typeface="-윤명조240" charset="0"/>
              </a:rPr>
              <a:t>토론 사례</a:t>
            </a:r>
            <a:endParaRPr lang="ko-KR" altLang="en-US" sz="2600">
              <a:latin typeface="-윤명조240" charset="0"/>
              <a:ea typeface="-윤명조240" charset="0"/>
            </a:endParaRPr>
          </a:p>
        </p:txBody>
      </p:sp>
      <p:sp>
        <p:nvSpPr>
          <p:cNvPr id="3" name="텍스트 상자 2"/>
          <p:cNvSpPr txBox="1">
            <a:spLocks/>
          </p:cNvSpPr>
          <p:nvPr/>
        </p:nvSpPr>
        <p:spPr>
          <a:xfrm>
            <a:off x="891540" y="1298575"/>
            <a:ext cx="10640695" cy="3505200"/>
          </a:xfrm>
          <a:prstGeom prst="rect">
            <a:avLst/>
          </a:prstGeom>
          <a:noFill/>
          <a:ln w="0" cap="flat" cmpd="sng">
            <a:solidFill>
              <a:schemeClr val="tx1">
                <a:alpha val="100000"/>
              </a:schemeClr>
            </a:solidFill>
            <a:prstDash val="solid"/>
          </a:ln>
        </p:spPr>
        <p:txBody>
          <a:bodyPr vert="horz" wrap="square" lIns="0" tIns="0" rIns="0" bIns="0" numCol="1" anchor="t">
            <a:noAutofit/>
          </a:bodyPr>
          <a:lstStyle/>
          <a:p>
            <a:pPr marL="0" indent="0" algn="just" defTabSz="508000" eaLnBrk="1" latinLnBrk="1" hangingPunct="1">
              <a:lnSpc>
                <a:spcPct val="150000"/>
              </a:lnSpc>
              <a:spcBef>
                <a:spcPts val="0"/>
              </a:spcBef>
              <a:spcAft>
                <a:spcPts val="0"/>
              </a:spcAft>
              <a:buFontTx/>
              <a:buNone/>
            </a:pPr>
            <a:r>
              <a:rPr sz="1700">
                <a:solidFill>
                  <a:srgbClr val="000000"/>
                </a:solidFill>
                <a:latin typeface="-윤명조240" charset="0"/>
                <a:ea typeface="-윤명조240" charset="0"/>
              </a:rPr>
              <a:t>이식할 수 있는 신장이 하나 있다. 그리고 수많은 절차를 거친 후에, 2명의 환자가 선별되었다. 이유는 장기를 이식했을때 일치율이 아주 높았으며, 수술성공확률도 높고, 둘다 생명이 위독하기 때문이다. 하지만 반드시 두 사람중 한 사람만 장기를 이식받을 수 있으며, 이를 결정해야하는 코디네이터 간호사 김씨는 누구에게 신장을 주는 것이 가장 공정한 일인지에 대해 고민에 빠졌다. </a:t>
            </a:r>
            <a:endParaRPr lang="ko-KR" altLang="en-US" sz="1700">
              <a:solidFill>
                <a:srgbClr val="000000"/>
              </a:solidFill>
              <a:latin typeface="-윤명조240" charset="0"/>
              <a:ea typeface="-윤명조240" charset="0"/>
            </a:endParaRPr>
          </a:p>
          <a:p>
            <a:pPr marL="0" indent="0" algn="just" defTabSz="508000" eaLnBrk="1" latinLnBrk="1" hangingPunct="1">
              <a:lnSpc>
                <a:spcPct val="150000"/>
              </a:lnSpc>
              <a:spcBef>
                <a:spcPts val="0"/>
              </a:spcBef>
              <a:spcAft>
                <a:spcPts val="0"/>
              </a:spcAft>
              <a:buFontTx/>
              <a:buNone/>
            </a:pPr>
            <a:r>
              <a:rPr sz="1700">
                <a:solidFill>
                  <a:srgbClr val="000000"/>
                </a:solidFill>
                <a:latin typeface="-윤명조240" charset="0"/>
                <a:ea typeface="-윤명조240" charset="0"/>
              </a:rPr>
              <a:t>이럴 경우 장기이식을 결정해야하는 코디네이터 간호사는 누구에게 우선적으로 신장을 이식해야할까?</a:t>
            </a:r>
            <a:endParaRPr lang="ko-KR" altLang="en-US" sz="1700">
              <a:solidFill>
                <a:srgbClr val="000000"/>
              </a:solidFill>
              <a:latin typeface="-윤명조240" charset="0"/>
              <a:ea typeface="-윤명조240" charset="0"/>
            </a:endParaRPr>
          </a:p>
          <a:p>
            <a:pPr marL="0" indent="0" algn="just" defTabSz="508000" eaLnBrk="1" latinLnBrk="1" hangingPunct="1">
              <a:lnSpc>
                <a:spcPct val="150000"/>
              </a:lnSpc>
              <a:spcBef>
                <a:spcPts val="0"/>
              </a:spcBef>
              <a:spcAft>
                <a:spcPts val="0"/>
              </a:spcAft>
              <a:buFontTx/>
              <a:buNone/>
            </a:pPr>
            <a:r>
              <a:rPr sz="1700">
                <a:solidFill>
                  <a:srgbClr val="000000"/>
                </a:solidFill>
                <a:latin typeface="-윤명조240" charset="0"/>
                <a:ea typeface="-윤명조240" charset="0"/>
              </a:rPr>
              <a:t> [환자 개인정보]</a:t>
            </a:r>
            <a:endParaRPr lang="ko-KR" altLang="en-US" sz="1700">
              <a:solidFill>
                <a:srgbClr val="000000"/>
              </a:solidFill>
              <a:latin typeface="-윤명조240" charset="0"/>
              <a:ea typeface="-윤명조240" charset="0"/>
            </a:endParaRPr>
          </a:p>
          <a:p>
            <a:pPr marL="0" indent="0" algn="just" defTabSz="508000" eaLnBrk="1" latinLnBrk="1" hangingPunct="1">
              <a:lnSpc>
                <a:spcPct val="150000"/>
              </a:lnSpc>
              <a:spcBef>
                <a:spcPts val="0"/>
              </a:spcBef>
              <a:spcAft>
                <a:spcPts val="0"/>
              </a:spcAft>
              <a:buFontTx/>
              <a:buNone/>
            </a:pPr>
            <a:r>
              <a:rPr sz="1700">
                <a:solidFill>
                  <a:srgbClr val="000000"/>
                </a:solidFill>
                <a:latin typeface="-윤명조240" charset="0"/>
                <a:ea typeface="-윤명조240" charset="0"/>
              </a:rPr>
              <a:t> A씨: 불과 며칠전까지 소방관으로 근무하며, 수많은 사람들의 생명을 살린 행적으로 장관상까지 표창받은 의인.</a:t>
            </a:r>
            <a:endParaRPr lang="ko-KR" altLang="en-US" sz="1700">
              <a:solidFill>
                <a:srgbClr val="000000"/>
              </a:solidFill>
              <a:latin typeface="-윤명조240" charset="0"/>
              <a:ea typeface="-윤명조240" charset="0"/>
            </a:endParaRPr>
          </a:p>
          <a:p>
            <a:pPr marL="0" indent="0" algn="just" defTabSz="508000" eaLnBrk="1" latinLnBrk="1" hangingPunct="1">
              <a:lnSpc>
                <a:spcPct val="150000"/>
              </a:lnSpc>
              <a:spcBef>
                <a:spcPts val="0"/>
              </a:spcBef>
              <a:spcAft>
                <a:spcPts val="0"/>
              </a:spcAft>
              <a:buFontTx/>
              <a:buNone/>
            </a:pPr>
            <a:r>
              <a:rPr sz="1700">
                <a:solidFill>
                  <a:srgbClr val="000000"/>
                </a:solidFill>
                <a:latin typeface="-윤명조240" charset="0"/>
                <a:ea typeface="-윤명조240" charset="0"/>
              </a:rPr>
              <a:t> B씨: 오랜 시간동안 장기이식을 기다려왔으며(대기시간이 매우 길었음), 가족 중 장기를 기증한 여력이 있음.</a:t>
            </a:r>
            <a:endParaRPr lang="ko-KR" altLang="en-US" sz="1700">
              <a:solidFill>
                <a:srgbClr val="000000"/>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dir="r"/>
      </p:transition>
    </mc:Choice>
    <mc:Fallback>
      <p:transition spd="slow">
        <p:wipe dir="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559435" y="628650"/>
            <a:ext cx="10405110" cy="493395"/>
          </a:xfrm>
          <a:prstGeom prst="rect">
            <a:avLst/>
          </a:prstGeom>
          <a:noFill/>
          <a:ln w="0">
            <a:noFill/>
            <a:prstDash/>
          </a:ln>
        </p:spPr>
        <p:txBody>
          <a:bodyPr vert="horz" wrap="square" lIns="89535" tIns="46355" rIns="89535" bIns="46355" anchor="t">
            <a:spAutoFit/>
          </a:bodyPr>
          <a:lstStyle/>
          <a:p>
            <a:pPr marL="0" indent="0" algn="l" defTabSz="914400" eaLnBrk="1" latinLnBrk="1" hangingPunct="1">
              <a:lnSpc>
                <a:spcPct val="100000"/>
              </a:lnSpc>
              <a:spcBef>
                <a:spcPts val="0"/>
              </a:spcBef>
              <a:spcAft>
                <a:spcPts val="0"/>
              </a:spcAft>
              <a:buFontTx/>
              <a:buNone/>
            </a:pPr>
            <a:r>
              <a:rPr sz="2600">
                <a:latin typeface="-윤명조240" pitchFamily="18" charset="-127"/>
                <a:ea typeface="-윤명조240" pitchFamily="18" charset="-127"/>
              </a:rPr>
              <a:t>우리가 놓치지 말아야 할 핵심.</a:t>
            </a:r>
            <a:endParaRPr lang="ko-KR" altLang="en-US" sz="2600" dirty="0">
              <a:latin typeface="-윤명조240" pitchFamily="18" charset="-127"/>
              <a:ea typeface="-윤명조240" pitchFamily="18" charset="-127"/>
            </a:endParaRPr>
          </a:p>
        </p:txBody>
      </p:sp>
      <p:sp>
        <p:nvSpPr>
          <p:cNvPr id="3" name="텍스트 상자 2"/>
          <p:cNvSpPr txBox="1">
            <a:spLocks/>
          </p:cNvSpPr>
          <p:nvPr/>
        </p:nvSpPr>
        <p:spPr>
          <a:xfrm>
            <a:off x="537845" y="1518920"/>
            <a:ext cx="11118850" cy="3300730"/>
          </a:xfrm>
          <a:prstGeom prst="rect">
            <a:avLst/>
          </a:prstGeom>
          <a:noFill/>
        </p:spPr>
        <p:txBody>
          <a:bodyPr vert="horz" wrap="square" lIns="0" tIns="0" rIns="0" bIns="0" numCol="1" anchor="t">
            <a:noAutofit/>
          </a:bodyPr>
          <a:lstStyle/>
          <a:p>
            <a:pPr marL="0" indent="0" algn="just" defTabSz="914400" eaLnBrk="1" latinLnBrk="1" hangingPunct="1">
              <a:lnSpc>
                <a:spcPct val="150000"/>
              </a:lnSpc>
              <a:spcBef>
                <a:spcPts val="0"/>
              </a:spcBef>
              <a:spcAft>
                <a:spcPts val="0"/>
              </a:spcAft>
              <a:buFontTx/>
              <a:buNone/>
            </a:pPr>
            <a:r>
              <a:rPr sz="2400">
                <a:solidFill>
                  <a:srgbClr val="000000"/>
                </a:solidFill>
                <a:latin typeface="-윤명조240" charset="0"/>
                <a:ea typeface="-윤명조240" charset="0"/>
              </a:rPr>
              <a:t>1. </a:t>
            </a:r>
            <a:r>
              <a:rPr sz="2400">
                <a:solidFill>
                  <a:srgbClr val="FF0000"/>
                </a:solidFill>
                <a:latin typeface="-윤명조240" charset="0"/>
                <a:ea typeface="-윤명조240" charset="0"/>
              </a:rPr>
              <a:t>클라이언트는 누구</a:t>
            </a:r>
            <a:r>
              <a:rPr sz="2400">
                <a:solidFill>
                  <a:srgbClr val="000000"/>
                </a:solidFill>
                <a:latin typeface="-윤명조240" charset="0"/>
                <a:ea typeface="-윤명조240" charset="0"/>
              </a:rPr>
              <a:t>인가?  </a:t>
            </a:r>
            <a:endParaRPr lang="ko-KR" altLang="en-US" sz="2400">
              <a:solidFill>
                <a:srgbClr val="000000"/>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2400">
                <a:solidFill>
                  <a:srgbClr val="000000"/>
                </a:solidFill>
                <a:latin typeface="-윤명조240" charset="0"/>
                <a:ea typeface="-윤명조240" charset="0"/>
              </a:rPr>
              <a:t>2. 위 사례의 </a:t>
            </a:r>
            <a:r>
              <a:rPr sz="2400">
                <a:solidFill>
                  <a:srgbClr val="FF0000"/>
                </a:solidFill>
                <a:latin typeface="-윤명조240" charset="0"/>
                <a:ea typeface="-윤명조240" charset="0"/>
              </a:rPr>
              <a:t>문제는 무엇</a:t>
            </a:r>
            <a:r>
              <a:rPr sz="2400">
                <a:solidFill>
                  <a:srgbClr val="000000"/>
                </a:solidFill>
                <a:latin typeface="-윤명조240" charset="0"/>
                <a:ea typeface="-윤명조240" charset="0"/>
              </a:rPr>
              <a:t>인가?</a:t>
            </a:r>
            <a:endParaRPr lang="ko-KR" altLang="en-US" sz="2400">
              <a:solidFill>
                <a:srgbClr val="000000"/>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2400">
                <a:solidFill>
                  <a:srgbClr val="000000"/>
                </a:solidFill>
                <a:latin typeface="-윤명조240" charset="0"/>
                <a:ea typeface="-윤명조240" charset="0"/>
              </a:rPr>
              <a:t>3. 클라이언트의 </a:t>
            </a:r>
            <a:r>
              <a:rPr sz="2400">
                <a:solidFill>
                  <a:srgbClr val="FF0000"/>
                </a:solidFill>
                <a:latin typeface="-윤명조240" charset="0"/>
                <a:ea typeface="-윤명조240" charset="0"/>
              </a:rPr>
              <a:t>욕구는 무엇</a:t>
            </a:r>
            <a:r>
              <a:rPr sz="2400">
                <a:solidFill>
                  <a:srgbClr val="000000"/>
                </a:solidFill>
                <a:latin typeface="-윤명조240" charset="0"/>
                <a:ea typeface="-윤명조240" charset="0"/>
              </a:rPr>
              <a:t>인가?</a:t>
            </a:r>
            <a:endParaRPr lang="ko-KR" altLang="en-US" sz="2400">
              <a:solidFill>
                <a:srgbClr val="000000"/>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2400">
                <a:solidFill>
                  <a:srgbClr val="000000"/>
                </a:solidFill>
                <a:latin typeface="-윤명조240" charset="0"/>
                <a:ea typeface="-윤명조240" charset="0"/>
              </a:rPr>
              <a:t>4. 위 사례에서 사회복지사가 직면한 </a:t>
            </a:r>
            <a:r>
              <a:rPr sz="2400">
                <a:solidFill>
                  <a:srgbClr val="FF0000"/>
                </a:solidFill>
                <a:latin typeface="-윤명조240" charset="0"/>
                <a:ea typeface="-윤명조240" charset="0"/>
              </a:rPr>
              <a:t>딜레마는?</a:t>
            </a:r>
            <a:endParaRPr lang="ko-KR" altLang="en-US" sz="2400">
              <a:solidFill>
                <a:srgbClr val="FF0000"/>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2400">
                <a:solidFill>
                  <a:srgbClr val="000000"/>
                </a:solidFill>
                <a:latin typeface="-윤명조240" charset="0"/>
                <a:ea typeface="-윤명조240" charset="0"/>
              </a:rPr>
              <a:t>5. 위 사례에 대한 </a:t>
            </a:r>
            <a:r>
              <a:rPr sz="2400">
                <a:solidFill>
                  <a:srgbClr val="FF0000"/>
                </a:solidFill>
                <a:latin typeface="-윤명조240" charset="0"/>
                <a:ea typeface="-윤명조240" charset="0"/>
              </a:rPr>
              <a:t>조원의 생각</a:t>
            </a:r>
            <a:r>
              <a:rPr sz="2400">
                <a:latin typeface="-윤명조240" charset="0"/>
                <a:ea typeface="-윤명조240" charset="0"/>
              </a:rPr>
              <a:t>은</a:t>
            </a:r>
            <a:r>
              <a:rPr sz="2400">
                <a:solidFill>
                  <a:srgbClr val="000000"/>
                </a:solidFill>
                <a:latin typeface="-윤명조240" charset="0"/>
                <a:ea typeface="-윤명조240" charset="0"/>
              </a:rPr>
              <a:t>?</a:t>
            </a:r>
            <a:endParaRPr lang="ko-KR" altLang="en-US" sz="2400">
              <a:solidFill>
                <a:srgbClr val="000000"/>
              </a:solidFill>
              <a:latin typeface="-윤명조240" charset="0"/>
              <a:ea typeface="-윤명조240" charset="0"/>
            </a:endParaRPr>
          </a:p>
          <a:p>
            <a:pPr marL="0" indent="0" algn="just" defTabSz="914400" eaLnBrk="1" latinLnBrk="1" hangingPunct="1">
              <a:lnSpc>
                <a:spcPct val="150000"/>
              </a:lnSpc>
              <a:spcBef>
                <a:spcPts val="0"/>
              </a:spcBef>
              <a:spcAft>
                <a:spcPts val="0"/>
              </a:spcAft>
              <a:buFontTx/>
              <a:buNone/>
            </a:pPr>
            <a:r>
              <a:rPr sz="2400">
                <a:solidFill>
                  <a:srgbClr val="000000"/>
                </a:solidFill>
                <a:latin typeface="-윤명조240" charset="0"/>
                <a:ea typeface="-윤명조240" charset="0"/>
              </a:rPr>
              <a:t>6. 결론으로 코디네이터 간호사</a:t>
            </a:r>
            <a:r>
              <a:rPr sz="2400">
                <a:solidFill>
                  <a:srgbClr val="FF0000"/>
                </a:solidFill>
                <a:latin typeface="-윤명조240" charset="0"/>
                <a:ea typeface="-윤명조240" charset="0"/>
              </a:rPr>
              <a:t>로서 어떻게 행동할 것인가</a:t>
            </a:r>
            <a:r>
              <a:rPr sz="2400">
                <a:solidFill>
                  <a:srgbClr val="000000"/>
                </a:solidFill>
                <a:latin typeface="-윤명조240" charset="0"/>
                <a:ea typeface="-윤명조240" charset="0"/>
              </a:rPr>
              <a:t>? </a:t>
            </a:r>
            <a:endParaRPr lang="ko-KR" altLang="en-US" sz="2400">
              <a:solidFill>
                <a:srgbClr val="000000"/>
              </a:solidFill>
              <a:latin typeface="-윤명조240" charset="0"/>
              <a:ea typeface="-윤명조240"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0" y="0"/>
            <a:ext cx="12192000" cy="6859905"/>
          </a:xfrm>
          <a:prstGeom prst="rect">
            <a:avLst/>
          </a:prstGeom>
          <a:noFill/>
        </p:spPr>
      </p:pic>
      <p:sp>
        <p:nvSpPr>
          <p:cNvPr id="6" name="TextBox 5"/>
          <p:cNvSpPr txBox="1">
            <a:spLocks/>
          </p:cNvSpPr>
          <p:nvPr/>
        </p:nvSpPr>
        <p:spPr>
          <a:xfrm>
            <a:off x="4451985" y="2965450"/>
            <a:ext cx="3018790" cy="830580"/>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lang="en-US" altLang="ko-KR" sz="4800" spc="-150">
                <a:solidFill>
                  <a:schemeClr val="bg1"/>
                </a:solidFill>
                <a:latin typeface="나눔고딕 ExtraBold" charset="0"/>
                <a:ea typeface="나눔고딕 ExtraBold" charset="0"/>
              </a:rPr>
              <a:t>LISTENING</a:t>
            </a:r>
            <a:endParaRPr lang="ko-KR" altLang="en-US" sz="4800">
              <a:solidFill>
                <a:schemeClr val="bg1"/>
              </a:solidFill>
              <a:latin typeface="나눔고딕 ExtraBold" charset="0"/>
              <a:ea typeface="나눔고딕 ExtraBold" charset="0"/>
            </a:endParaRPr>
          </a:p>
        </p:txBody>
      </p:sp>
      <p:sp>
        <p:nvSpPr>
          <p:cNvPr id="7" name="TextBox 6"/>
          <p:cNvSpPr txBox="1">
            <a:spLocks/>
          </p:cNvSpPr>
          <p:nvPr/>
        </p:nvSpPr>
        <p:spPr>
          <a:xfrm>
            <a:off x="4445635" y="2672715"/>
            <a:ext cx="2993390" cy="553720"/>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lang="en-US" altLang="ko-KR" sz="3000" spc="-150">
                <a:solidFill>
                  <a:srgbClr val="FFC000"/>
                </a:solidFill>
                <a:latin typeface="나눔고딕 ExtraBold" charset="0"/>
                <a:ea typeface="나눔고딕 ExtraBold" charset="0"/>
              </a:rPr>
              <a:t>THANK YOU FOR</a:t>
            </a:r>
            <a:endParaRPr lang="ko-KR" altLang="en-US" sz="3000">
              <a:solidFill>
                <a:srgbClr val="FFC000"/>
              </a:solidFill>
              <a:latin typeface="나눔고딕 ExtraBold" charset="0"/>
              <a:ea typeface="나눔고딕 ExtraBold" charset="0"/>
            </a:endParaRPr>
          </a:p>
        </p:txBody>
      </p:sp>
      <p:sp>
        <p:nvSpPr>
          <p:cNvPr id="8" name="TextBox 7"/>
          <p:cNvSpPr txBox="1">
            <a:spLocks/>
          </p:cNvSpPr>
          <p:nvPr/>
        </p:nvSpPr>
        <p:spPr>
          <a:xfrm>
            <a:off x="4460875" y="3580765"/>
            <a:ext cx="3001010" cy="430530"/>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lang="en-US" altLang="ko-KR" sz="2200" spc="-150">
                <a:solidFill>
                  <a:schemeClr val="tx1">
                    <a:lumMod val="85000"/>
                    <a:lumOff val="15000"/>
                  </a:schemeClr>
                </a:solidFill>
                <a:latin typeface="나눔고딕 ExtraBold" charset="0"/>
                <a:ea typeface="나눔고딕 ExtraBold" charset="0"/>
              </a:rPr>
              <a:t>BUSINESS POWERPOINT</a:t>
            </a:r>
            <a:endParaRPr lang="ko-KR" altLang="en-US" sz="2200">
              <a:solidFill>
                <a:schemeClr val="tx1">
                  <a:lumMod val="85000"/>
                  <a:lumOff val="15000"/>
                </a:schemeClr>
              </a:solidFill>
              <a:latin typeface="나눔고딕 ExtraBold" charset="0"/>
              <a:ea typeface="나눔고딕 ExtraBold" charset="0"/>
            </a:endParaRPr>
          </a:p>
        </p:txBody>
      </p:sp>
    </p:spTree>
    <p:extLst>
      <p:ext uri="{BB962C8B-B14F-4D97-AF65-F5344CB8AC3E}">
        <p14:creationId xmlns="" xmlns:p14="http://schemas.microsoft.com/office/powerpoint/2010/main" val="33392854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grpSp>
        <p:nvGrpSpPr>
          <p:cNvPr id="13" name="그룹 12"/>
          <p:cNvGrpSpPr/>
          <p:nvPr/>
        </p:nvGrpSpPr>
        <p:grpSpPr>
          <a:xfrm>
            <a:off x="273050" y="494030"/>
            <a:ext cx="1336040" cy="1316355"/>
            <a:chOff x="273050" y="494030"/>
            <a:chExt cx="1336040" cy="1316355"/>
          </a:xfrm>
        </p:grpSpPr>
        <p:sp>
          <p:nvSpPr>
            <p:cNvPr id="8" name="도형 7"/>
            <p:cNvSpPr>
              <a:spLocks/>
            </p:cNvSpPr>
            <p:nvPr/>
          </p:nvSpPr>
          <p:spPr>
            <a:xfrm rot="10800000">
              <a:off x="1275715" y="1415415"/>
              <a:ext cx="333375" cy="394970"/>
            </a:xfrm>
            <a:prstGeom prst="halfFrame">
              <a:avLst>
                <a:gd name="adj1" fmla="val 4556"/>
                <a:gd name="adj2" fmla="val 6789"/>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3200">
                <a:latin typeface="-윤명조240" pitchFamily="18" charset="-127"/>
                <a:ea typeface="-윤명조240" pitchFamily="18" charset="-127"/>
              </a:endParaRPr>
            </a:p>
          </p:txBody>
        </p:sp>
        <p:sp>
          <p:nvSpPr>
            <p:cNvPr id="9" name="텍스트 상자 8"/>
            <p:cNvSpPr txBox="1">
              <a:spLocks/>
            </p:cNvSpPr>
            <p:nvPr/>
          </p:nvSpPr>
          <p:spPr>
            <a:xfrm>
              <a:off x="314325" y="666115"/>
              <a:ext cx="1292860" cy="1078230"/>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3200">
                  <a:latin typeface="-윤명조240" pitchFamily="18" charset="-127"/>
                  <a:ea typeface="-윤명조240" pitchFamily="18" charset="-127"/>
                </a:rPr>
                <a:t>최근</a:t>
              </a:r>
              <a:endParaRPr lang="ko-KR" altLang="en-US" sz="3200" dirty="0">
                <a:latin typeface="-윤명조240" pitchFamily="18" charset="-127"/>
                <a:ea typeface="-윤명조240" pitchFamily="18" charset="-127"/>
              </a:endParaRPr>
            </a:p>
            <a:p>
              <a:pPr marL="0" indent="0" algn="ctr" defTabSz="914400" eaLnBrk="1" latinLnBrk="1" hangingPunct="1">
                <a:lnSpc>
                  <a:spcPct val="100000"/>
                </a:lnSpc>
                <a:spcBef>
                  <a:spcPts val="0"/>
                </a:spcBef>
                <a:spcAft>
                  <a:spcPts val="0"/>
                </a:spcAft>
                <a:buFontTx/>
                <a:buNone/>
              </a:pPr>
              <a:r>
                <a:rPr sz="3200">
                  <a:latin typeface="-윤명조240" pitchFamily="18" charset="-127"/>
                  <a:ea typeface="-윤명조240" pitchFamily="18" charset="-127"/>
                </a:rPr>
                <a:t>이슈</a:t>
              </a:r>
              <a:endParaRPr lang="ko-KR" altLang="en-US" sz="3200" dirty="0">
                <a:latin typeface="-윤명조240" pitchFamily="18" charset="-127"/>
                <a:ea typeface="-윤명조240" pitchFamily="18" charset="-127"/>
              </a:endParaRPr>
            </a:p>
          </p:txBody>
        </p:sp>
        <p:sp>
          <p:nvSpPr>
            <p:cNvPr id="12" name="도형 11"/>
            <p:cNvSpPr>
              <a:spLocks/>
            </p:cNvSpPr>
            <p:nvPr/>
          </p:nvSpPr>
          <p:spPr>
            <a:xfrm>
              <a:off x="273050" y="494030"/>
              <a:ext cx="333375" cy="394970"/>
            </a:xfrm>
            <a:prstGeom prst="halfFrame">
              <a:avLst>
                <a:gd name="adj1" fmla="val 4556"/>
                <a:gd name="adj2" fmla="val 6789"/>
              </a:avLst>
            </a:prstGeom>
            <a:solidFill>
              <a:srgbClr val="000000"/>
            </a:solid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3200">
                <a:latin typeface="-윤명조240" pitchFamily="18" charset="-127"/>
                <a:ea typeface="-윤명조240" pitchFamily="18" charset="-127"/>
              </a:endParaRPr>
            </a:p>
          </p:txBody>
        </p:sp>
      </p:grpSp>
      <p:grpSp>
        <p:nvGrpSpPr>
          <p:cNvPr id="21" name="그룹 20"/>
          <p:cNvGrpSpPr/>
          <p:nvPr/>
        </p:nvGrpSpPr>
        <p:grpSpPr>
          <a:xfrm>
            <a:off x="1866900" y="109220"/>
            <a:ext cx="9498965" cy="6642100"/>
            <a:chOff x="1866900" y="109220"/>
            <a:chExt cx="9498965" cy="6642100"/>
          </a:xfrm>
        </p:grpSpPr>
        <p:sp>
          <p:nvSpPr>
            <p:cNvPr id="14" name="도형 13"/>
            <p:cNvSpPr>
              <a:spLocks/>
            </p:cNvSpPr>
            <p:nvPr/>
          </p:nvSpPr>
          <p:spPr>
            <a:xfrm>
              <a:off x="1866900" y="409575"/>
              <a:ext cx="9499600" cy="6342380"/>
            </a:xfrm>
            <a:prstGeom prst="rect">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15" name="도형 14"/>
            <p:cNvSpPr>
              <a:spLocks/>
            </p:cNvSpPr>
            <p:nvPr/>
          </p:nvSpPr>
          <p:spPr>
            <a:xfrm>
              <a:off x="2411730" y="913765"/>
              <a:ext cx="8424545" cy="5348605"/>
            </a:xfrm>
            <a:prstGeom prst="rect">
              <a:avLst/>
            </a:prstGeom>
            <a:solidFill>
              <a:srgbClr val="FFFFFF"/>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pic>
          <p:nvPicPr>
            <p:cNvPr id="2" name="그림 1"/>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Lst>
            </a:blip>
            <a:srcRect/>
            <a:stretch>
              <a:fillRect/>
            </a:stretch>
          </p:blipFill>
          <p:spPr>
            <a:xfrm>
              <a:off x="2631440" y="1063625"/>
              <a:ext cx="7727950" cy="1563370"/>
            </a:xfrm>
            <a:prstGeom prst="rect">
              <a:avLst/>
            </a:prstGeom>
            <a:noFill/>
          </p:spPr>
        </p:pic>
        <p:pic>
          <p:nvPicPr>
            <p:cNvPr id="3" name="그림 2"/>
            <p:cNvPicPr>
              <a:picLocks noChangeAspect="1"/>
            </p:cNvPicPr>
            <p:nvPr/>
          </p:nvPicPr>
          <p:blipFill rotWithShape="1">
            <a:blip r:embed="rId4" cstate="print">
              <a:extLst>
                <a:ext uri="{28A0092B-C50C-407E-A947-70E740481C1C}">
                  <a14:useLocalDpi xmlns="" xmlns:p14="http://schemas.microsoft.com/office/powerpoint/2010/main" xmlns:a14="http://schemas.microsoft.com/office/drawing/2010/main"/>
                </a:ext>
              </a:extLst>
            </a:blip>
            <a:srcRect/>
            <a:stretch>
              <a:fillRect/>
            </a:stretch>
          </p:blipFill>
          <p:spPr>
            <a:xfrm>
              <a:off x="2628900" y="2750185"/>
              <a:ext cx="7730490" cy="1946910"/>
            </a:xfrm>
            <a:prstGeom prst="rect">
              <a:avLst/>
            </a:prstGeom>
            <a:noFill/>
          </p:spPr>
        </p:pic>
        <p:pic>
          <p:nvPicPr>
            <p:cNvPr id="4" name="그림 3"/>
            <p:cNvPicPr>
              <a:picLocks noChangeAspect="1"/>
            </p:cNvPicPr>
            <p:nvPr/>
          </p:nvPicPr>
          <p:blipFill rotWithShape="1">
            <a:blip r:embed="rId5" cstate="print">
              <a:extLst>
                <a:ext uri="{28A0092B-C50C-407E-A947-70E740481C1C}">
                  <a14:useLocalDpi xmlns="" xmlns:p14="http://schemas.microsoft.com/office/powerpoint/2010/main" xmlns:a14="http://schemas.microsoft.com/office/drawing/2010/main"/>
                </a:ext>
              </a:extLst>
            </a:blip>
            <a:srcRect/>
            <a:stretch>
              <a:fillRect/>
            </a:stretch>
          </p:blipFill>
          <p:spPr>
            <a:xfrm>
              <a:off x="2615565" y="4613275"/>
              <a:ext cx="7743190" cy="1576070"/>
            </a:xfrm>
            <a:prstGeom prst="rect">
              <a:avLst/>
            </a:prstGeom>
            <a:noFill/>
          </p:spPr>
        </p:pic>
        <p:sp>
          <p:nvSpPr>
            <p:cNvPr id="17" name="도형 16"/>
            <p:cNvSpPr>
              <a:spLocks/>
            </p:cNvSpPr>
            <p:nvPr/>
          </p:nvSpPr>
          <p:spPr>
            <a:xfrm>
              <a:off x="10076180" y="6383655"/>
              <a:ext cx="354965" cy="263525"/>
            </a:xfrm>
            <a:prstGeom prst="ellipse">
              <a:avLst/>
            </a:prstGeom>
            <a:no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18" name="도형 17"/>
            <p:cNvSpPr>
              <a:spLocks/>
            </p:cNvSpPr>
            <p:nvPr/>
          </p:nvSpPr>
          <p:spPr>
            <a:xfrm>
              <a:off x="10484485" y="6370320"/>
              <a:ext cx="354965" cy="263525"/>
            </a:xfrm>
            <a:prstGeom prst="ellipse">
              <a:avLst/>
            </a:prstGeom>
            <a:no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19" name="도형 18"/>
            <p:cNvSpPr>
              <a:spLocks/>
            </p:cNvSpPr>
            <p:nvPr/>
          </p:nvSpPr>
          <p:spPr>
            <a:xfrm>
              <a:off x="7661275" y="109220"/>
              <a:ext cx="858520" cy="600075"/>
            </a:xfrm>
            <a:prstGeom prst="diagStrip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20" name="도형 19"/>
            <p:cNvSpPr>
              <a:spLocks/>
            </p:cNvSpPr>
            <p:nvPr/>
          </p:nvSpPr>
          <p:spPr>
            <a:xfrm flipH="1">
              <a:off x="4000500" y="109220"/>
              <a:ext cx="858520" cy="600075"/>
            </a:xfrm>
            <a:prstGeom prst="diagStripe">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5" name="TextBox 4"/>
          <p:cNvSpPr txBox="1">
            <a:spLocks/>
          </p:cNvSpPr>
          <p:nvPr/>
        </p:nvSpPr>
        <p:spPr>
          <a:xfrm>
            <a:off x="104140" y="29210"/>
            <a:ext cx="1266190" cy="2399030"/>
          </a:xfrm>
          <a:prstGeom prst="rect">
            <a:avLst/>
          </a:prstGeom>
          <a:noFill/>
        </p:spPr>
        <p:txBody>
          <a:bodyPr vert="horz" wrap="square" lIns="91440" tIns="45720" rIns="91440" bIns="45720" numCol="1" anchor="t">
            <a:spAutoFit/>
          </a:bodyPr>
          <a:lstStyle/>
          <a:p>
            <a:pPr marL="0" indent="0" algn="l" defTabSz="914400" eaLnBrk="1" latinLnBrk="1" hangingPunct="1">
              <a:lnSpc>
                <a:spcPct val="100000"/>
              </a:lnSpc>
              <a:spcBef>
                <a:spcPts val="0"/>
              </a:spcBef>
              <a:spcAft>
                <a:spcPts val="0"/>
              </a:spcAft>
              <a:buFontTx/>
              <a:buNone/>
            </a:pPr>
            <a:r>
              <a:rPr lang="en-US" altLang="ko-KR" sz="15000" dirty="0">
                <a:solidFill>
                  <a:schemeClr val="bg1">
                    <a:lumMod val="85000"/>
                  </a:schemeClr>
                </a:solidFill>
                <a:effectLst>
                  <a:outerShdw blurRad="38100" dist="38100" dir="2700000" algn="ctr" rotWithShape="0">
                    <a:srgbClr val="000000">
                      <a:alpha val="42352"/>
                    </a:srgbClr>
                  </a:outerShdw>
                </a:effectLst>
                <a:latin typeface="-윤명조240" pitchFamily="18" charset="-127"/>
                <a:ea typeface="-윤명조240" pitchFamily="18" charset="-127"/>
              </a:rPr>
              <a:t>2</a:t>
            </a:r>
            <a:endParaRPr lang="ko-KR" altLang="en-US" sz="15000" dirty="0">
              <a:solidFill>
                <a:schemeClr val="bg1">
                  <a:lumMod val="85000"/>
                </a:schemeClr>
              </a:solidFill>
              <a:latin typeface="-윤명조240" pitchFamily="18" charset="-127"/>
              <a:ea typeface="-윤명조240" pitchFamily="18" charset="-127"/>
            </a:endParaRPr>
          </a:p>
        </p:txBody>
      </p:sp>
      <p:sp>
        <p:nvSpPr>
          <p:cNvPr id="7" name="TextBox 6"/>
          <p:cNvSpPr txBox="1">
            <a:spLocks/>
          </p:cNvSpPr>
          <p:nvPr/>
        </p:nvSpPr>
        <p:spPr>
          <a:xfrm>
            <a:off x="107950" y="3305810"/>
            <a:ext cx="6329680" cy="568960"/>
          </a:xfrm>
          <a:prstGeom prst="rect">
            <a:avLst/>
          </a:prstGeom>
          <a:noFill/>
        </p:spPr>
        <p:txBody>
          <a:bodyPr vert="horz" wrap="squar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pitchFamily="18" charset="-127"/>
                <a:ea typeface="-윤명조240" pitchFamily="18" charset="-127"/>
              </a:rPr>
              <a:t>의료사회복지실천상의 윤리적 갈등사례</a:t>
            </a:r>
            <a:endParaRPr lang="ko-KR" altLang="en-US" sz="3100" dirty="0">
              <a:solidFill>
                <a:srgbClr val="FFC000"/>
              </a:solidFill>
              <a:latin typeface="-윤명조240" pitchFamily="18" charset="-127"/>
              <a:ea typeface="-윤명조240" pitchFamily="18" charset="-127"/>
            </a:endParaRPr>
          </a:p>
        </p:txBody>
      </p:sp>
      <p:sp>
        <p:nvSpPr>
          <p:cNvPr id="3079" name="텍스트 상자 3078"/>
          <p:cNvSpPr txBox="1">
            <a:spLocks/>
          </p:cNvSpPr>
          <p:nvPr/>
        </p:nvSpPr>
        <p:spPr>
          <a:xfrm>
            <a:off x="223520" y="2286635"/>
            <a:ext cx="1153160" cy="768985"/>
          </a:xfrm>
          <a:prstGeom prst="rect">
            <a:avLst/>
          </a:prstGeom>
          <a:noFill/>
        </p:spPr>
        <p:txBody>
          <a:bodyPr vert="horz" wrap="none" lIns="91440" tIns="45720" rIns="91440" bIns="45720" numCol="1" anchor="t">
            <a:spAutoFit/>
          </a:bodyPr>
          <a:lstStyle/>
          <a:p>
            <a:pPr marL="0" indent="0" algn="just" defTabSz="914400" eaLnBrk="1" latinLnBrk="1" hangingPunct="1">
              <a:lnSpc>
                <a:spcPct val="100000"/>
              </a:lnSpc>
              <a:spcBef>
                <a:spcPts val="0"/>
              </a:spcBef>
              <a:spcAft>
                <a:spcPts val="0"/>
              </a:spcAft>
              <a:buFontTx/>
              <a:buNone/>
            </a:pPr>
            <a:r>
              <a:rPr sz="4400" spc="-150">
                <a:solidFill>
                  <a:schemeClr val="tx1">
                    <a:lumMod val="75000"/>
                    <a:lumOff val="25000"/>
                  </a:schemeClr>
                </a:solidFill>
                <a:effectLst>
                  <a:outerShdw blurRad="38100" dist="38100" dir="2700000" algn="ctr" rotWithShape="0">
                    <a:srgbClr val="000000">
                      <a:alpha val="41960"/>
                    </a:srgbClr>
                  </a:outerShdw>
                </a:effectLst>
                <a:latin typeface="-윤명조240" pitchFamily="18" charset="-127"/>
                <a:ea typeface="-윤명조240" pitchFamily="18" charset="-127"/>
              </a:rPr>
              <a:t>본론</a:t>
            </a:r>
            <a:endParaRPr lang="ko-KR" altLang="en-US" sz="4400" dirty="0">
              <a:solidFill>
                <a:schemeClr val="tx1">
                  <a:lumMod val="75000"/>
                  <a:lumOff val="25000"/>
                </a:schemeClr>
              </a:solidFill>
              <a:latin typeface="-윤명조240" pitchFamily="18" charset="-127"/>
              <a:ea typeface="-윤명조240" pitchFamily="18" charset="-127"/>
            </a:endParaRPr>
          </a:p>
        </p:txBody>
      </p:sp>
      <p:sp>
        <p:nvSpPr>
          <p:cNvPr id="3082" name="텍스트 상자 3081"/>
          <p:cNvSpPr txBox="1">
            <a:spLocks/>
          </p:cNvSpPr>
          <p:nvPr/>
        </p:nvSpPr>
        <p:spPr>
          <a:xfrm>
            <a:off x="3810000" y="2286000"/>
            <a:ext cx="4573270" cy="27813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pic>
        <p:nvPicPr>
          <p:cNvPr id="3083" name="그림 3082"/>
          <p:cNvPicPr>
            <a:picLocks noChangeAspect="1"/>
          </p:cNvPicPr>
          <p:nvPr/>
        </p:nvPicPr>
        <p:blipFill rotWithShape="1">
          <a:blip r:embed="rId3" cstate="print">
            <a:extLst>
              <a:ext uri="{28A0092B-C50C-407E-A947-70E740481C1C}">
                <a14:useLocalDpi xmlns="" xmlns:p14="http://schemas.microsoft.com/office/powerpoint/2010/main" xmlns:a14="http://schemas.microsoft.com/office/drawing/2010/main"/>
              </a:ext>
              <a:ext uri="{BEBA8EAE-BF5A-486C-A8C5-ECC9F3942E4B}">
                <a14:imgProps xmlns="" xmlns:p14="http://schemas.microsoft.com/office/powerpoint/2010/main" xmlns:a14="http://schemas.microsoft.com/office/drawing/2010/main">
                  <a14:imgLayer r:embed="rId5">
                    <a14:imgEffect>
                      <a14:brightnessContrast bright="-20000" contrast="-20000"/>
                    </a14:imgEffect>
                  </a14:imgLayer>
                </a14:imgProps>
              </a:ext>
            </a:extLst>
          </a:blip>
          <a:srcRect/>
          <a:stretch>
            <a:fillRect/>
          </a:stretch>
        </p:blipFill>
        <p:spPr>
          <a:xfrm>
            <a:off x="6436360" y="0"/>
            <a:ext cx="5770880" cy="68865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cxnSp>
        <p:nvCxnSpPr>
          <p:cNvPr id="13" name="도형 12"/>
          <p:cNvCxnSpPr/>
          <p:nvPr/>
        </p:nvCxnSpPr>
        <p:spPr>
          <a:xfrm>
            <a:off x="635" y="3445510"/>
            <a:ext cx="12192635" cy="635"/>
          </a:xfrm>
          <a:prstGeom prst="line">
            <a:avLst/>
          </a:prstGeom>
          <a:solidFill>
            <a:srgbClr val="000000"/>
          </a:solidFill>
          <a:ln w="28575"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6" name="텍스트 상자 15"/>
          <p:cNvSpPr txBox="1">
            <a:spLocks/>
          </p:cNvSpPr>
          <p:nvPr/>
        </p:nvSpPr>
        <p:spPr>
          <a:xfrm>
            <a:off x="5027295" y="1380490"/>
            <a:ext cx="2846070" cy="954405"/>
          </a:xfrm>
          <a:prstGeom prst="rect">
            <a:avLst/>
          </a:prstGeom>
          <a:noFill/>
          <a:ln w="0">
            <a:noFill/>
            <a:prstDash/>
          </a:ln>
        </p:spPr>
        <p:txBody>
          <a:bodyPr vert="horz" wrap="square" lIns="89535" tIns="46355" rIns="89535" bIns="46355" numCol="1" anchor="ctr">
            <a:spAutoFit/>
          </a:bodyPr>
          <a:lstStyle/>
          <a:p>
            <a:pPr marL="0" indent="0" algn="ctr" defTabSz="914400" eaLnBrk="1" latinLnBrk="1" hangingPunct="1">
              <a:lnSpc>
                <a:spcPct val="100000"/>
              </a:lnSpc>
              <a:spcBef>
                <a:spcPts val="0"/>
              </a:spcBef>
              <a:spcAft>
                <a:spcPts val="0"/>
              </a:spcAft>
              <a:buFontTx/>
              <a:buNone/>
            </a:pPr>
            <a:r>
              <a:rPr sz="2800">
                <a:solidFill>
                  <a:schemeClr val="tx1"/>
                </a:solidFill>
                <a:latin typeface="-윤명조240" pitchFamily="18" charset="-127"/>
                <a:ea typeface="-윤명조240" pitchFamily="18" charset="-127"/>
              </a:rPr>
              <a:t>생명의료윤리의</a:t>
            </a:r>
            <a:endParaRPr lang="ko-KR" altLang="en-US" sz="2800" dirty="0">
              <a:solidFill>
                <a:schemeClr val="tx1"/>
              </a:solidFill>
              <a:latin typeface="-윤명조240" pitchFamily="18" charset="-127"/>
              <a:ea typeface="-윤명조240" pitchFamily="18" charset="-127"/>
            </a:endParaRPr>
          </a:p>
          <a:p>
            <a:pPr marL="0" indent="0" algn="ctr" defTabSz="914400" eaLnBrk="1" latinLnBrk="1" hangingPunct="1">
              <a:lnSpc>
                <a:spcPct val="100000"/>
              </a:lnSpc>
              <a:spcBef>
                <a:spcPts val="0"/>
              </a:spcBef>
              <a:spcAft>
                <a:spcPts val="0"/>
              </a:spcAft>
              <a:buFontTx/>
              <a:buNone/>
            </a:pPr>
            <a:r>
              <a:rPr sz="2800">
                <a:solidFill>
                  <a:schemeClr val="tx1"/>
                </a:solidFill>
                <a:latin typeface="-윤명조240" pitchFamily="18" charset="-127"/>
                <a:ea typeface="-윤명조240" pitchFamily="18" charset="-127"/>
              </a:rPr>
              <a:t>문제</a:t>
            </a:r>
            <a:endParaRPr lang="ko-KR" altLang="en-US" sz="2800" dirty="0">
              <a:solidFill>
                <a:schemeClr val="tx1"/>
              </a:solidFill>
              <a:latin typeface="-윤명조240" pitchFamily="18" charset="-127"/>
              <a:ea typeface="-윤명조240" pitchFamily="18" charset="-127"/>
            </a:endParaRPr>
          </a:p>
        </p:txBody>
      </p:sp>
      <p:sp>
        <p:nvSpPr>
          <p:cNvPr id="17" name="텍스트 상자 16"/>
          <p:cNvSpPr txBox="1">
            <a:spLocks/>
          </p:cNvSpPr>
          <p:nvPr/>
        </p:nvSpPr>
        <p:spPr>
          <a:xfrm>
            <a:off x="4738370" y="4202430"/>
            <a:ext cx="3308985" cy="1240790"/>
          </a:xfrm>
          <a:prstGeom prst="rect">
            <a:avLst/>
          </a:prstGeom>
          <a:noFill/>
        </p:spPr>
        <p:txBody>
          <a:bodyPr vert="horz" wrap="square" lIns="0" tIns="0" rIns="0" bIns="0" numCol="1" anchor="ctr">
            <a:noAutofit/>
          </a:bodyPr>
          <a:lstStyle/>
          <a:p>
            <a:pPr marL="0" indent="0" algn="ctr" defTabSz="914400" eaLnBrk="1" latinLnBrk="1" hangingPunct="1">
              <a:lnSpc>
                <a:spcPct val="100000"/>
              </a:lnSpc>
              <a:spcBef>
                <a:spcPts val="0"/>
              </a:spcBef>
              <a:spcAft>
                <a:spcPts val="0"/>
              </a:spcAft>
              <a:buFontTx/>
              <a:buNone/>
            </a:pPr>
            <a:r>
              <a:rPr sz="2800">
                <a:solidFill>
                  <a:schemeClr val="tx1"/>
                </a:solidFill>
                <a:latin typeface="-윤명조240" pitchFamily="18" charset="-127"/>
                <a:ea typeface="-윤명조240" pitchFamily="18" charset="-127"/>
              </a:rPr>
              <a:t>분배윤리</a:t>
            </a:r>
            <a:endParaRPr lang="ko-KR" altLang="en-US" sz="2800" dirty="0">
              <a:solidFill>
                <a:schemeClr val="tx1"/>
              </a:solidFill>
              <a:latin typeface="-윤명조240" pitchFamily="18" charset="-127"/>
              <a:ea typeface="-윤명조240" pitchFamily="18" charset="-127"/>
            </a:endParaRPr>
          </a:p>
          <a:p>
            <a:pPr marL="0" indent="0" algn="ctr" defTabSz="914400" eaLnBrk="1" latinLnBrk="1" hangingPunct="1">
              <a:lnSpc>
                <a:spcPct val="100000"/>
              </a:lnSpc>
              <a:spcBef>
                <a:spcPts val="0"/>
              </a:spcBef>
              <a:spcAft>
                <a:spcPts val="0"/>
              </a:spcAft>
              <a:buFontTx/>
              <a:buNone/>
            </a:pPr>
            <a:r>
              <a:rPr sz="2800">
                <a:solidFill>
                  <a:schemeClr val="tx1"/>
                </a:solidFill>
                <a:latin typeface="-윤명조240" pitchFamily="18" charset="-127"/>
                <a:ea typeface="-윤명조240" pitchFamily="18" charset="-127"/>
              </a:rPr>
              <a:t>(희귀약품분배)</a:t>
            </a:r>
            <a:endParaRPr lang="ko-KR" altLang="en-US" sz="2800" dirty="0">
              <a:solidFill>
                <a:schemeClr val="tx1"/>
              </a:solidFill>
              <a:latin typeface="-윤명조240" pitchFamily="18" charset="-127"/>
              <a:ea typeface="-윤명조240" pitchFamily="18" charset="-127"/>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294640" y="1727835"/>
            <a:ext cx="1761490" cy="40259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pitchFamily="18" charset="-127"/>
                <a:ea typeface="-윤명조240" pitchFamily="18" charset="-127"/>
              </a:rPr>
              <a:t>생명윤리란?</a:t>
            </a:r>
            <a:endParaRPr lang="ko-KR" altLang="en-US" sz="2600">
              <a:solidFill>
                <a:schemeClr val="tx1"/>
              </a:solidFill>
              <a:latin typeface="-윤명조240" pitchFamily="18" charset="-127"/>
              <a:ea typeface="-윤명조240" pitchFamily="18" charset="-127"/>
            </a:endParaRPr>
          </a:p>
        </p:txBody>
      </p:sp>
      <p:sp>
        <p:nvSpPr>
          <p:cNvPr id="3" name="텍스트 상자 2"/>
          <p:cNvSpPr txBox="1">
            <a:spLocks/>
          </p:cNvSpPr>
          <p:nvPr/>
        </p:nvSpPr>
        <p:spPr>
          <a:xfrm>
            <a:off x="362585" y="2558415"/>
            <a:ext cx="11422380" cy="1635125"/>
          </a:xfrm>
          <a:prstGeom prst="rect">
            <a:avLst/>
          </a:prstGeom>
          <a:noFill/>
          <a:ln w="0" cap="flat" cmpd="sng">
            <a:solidFill>
              <a:schemeClr val="tx1">
                <a:alpha val="100000"/>
              </a:schemeClr>
            </a:solidFill>
            <a:prstDash val="solid"/>
          </a:ln>
        </p:spPr>
        <p:txBody>
          <a:bodyPr vert="horz" wrap="square" lIns="89535" tIns="46355" rIns="89535" bIns="46355" numCol="1" anchor="t">
            <a:spAutoFit/>
          </a:bodyPr>
          <a:lstStyle/>
          <a:p>
            <a:pPr marL="0" indent="0" algn="l" defTabSz="914400" eaLnBrk="1" latinLnBrk="1" hangingPunct="1">
              <a:lnSpc>
                <a:spcPct val="114000"/>
              </a:lnSpc>
              <a:spcBef>
                <a:spcPts val="0"/>
              </a:spcBef>
              <a:spcAft>
                <a:spcPts val="0"/>
              </a:spcAft>
              <a:buFontTx/>
              <a:buNone/>
            </a:pPr>
            <a:r>
              <a:rPr sz="2200">
                <a:latin typeface="-윤명조240" pitchFamily="18" charset="-127"/>
                <a:ea typeface="-윤명조240" pitchFamily="18" charset="-127"/>
              </a:rPr>
              <a:t>생명윤리(Bioethik)란 과학기술의 급속한 발달과 더불어 종래의 기술수준으로는 치료할 수 없다고 생각되던 다양한 의료 분야에서 생명을 연장할 수 있는 치료법의 개발이 이루어진 결과, 삶과 죽음, 인격과 비인격 간의 경계가 애매해지고 기존의 윤리학으로는 대처할 수 없는 윤리적 문제가 발생한데에서 기인함.</a:t>
            </a:r>
            <a:endParaRPr lang="ko-KR" altLang="en-US" sz="2200">
              <a:latin typeface="-윤명조240" pitchFamily="18" charset="-127"/>
              <a:ea typeface="-윤명조240" pitchFamily="18" charset="-127"/>
            </a:endParaRPr>
          </a:p>
        </p:txBody>
      </p:sp>
      <p:grpSp>
        <p:nvGrpSpPr>
          <p:cNvPr id="6" name="그룹 5"/>
          <p:cNvGrpSpPr/>
          <p:nvPr/>
        </p:nvGrpSpPr>
        <p:grpSpPr>
          <a:xfrm>
            <a:off x="3056890" y="283210"/>
            <a:ext cx="6087745" cy="986155"/>
            <a:chOff x="3056890" y="283210"/>
            <a:chExt cx="6087745" cy="986155"/>
          </a:xfrm>
        </p:grpSpPr>
        <p:sp>
          <p:nvSpPr>
            <p:cNvPr id="4" name="텍스트 상자 3"/>
            <p:cNvSpPr txBox="1">
              <a:spLocks/>
            </p:cNvSpPr>
            <p:nvPr/>
          </p:nvSpPr>
          <p:spPr>
            <a:xfrm>
              <a:off x="3056890" y="283210"/>
              <a:ext cx="6088380" cy="40259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pitchFamily="18" charset="-127"/>
                  <a:ea typeface="-윤명조240" pitchFamily="18" charset="-127"/>
                </a:rPr>
                <a:t>의료사회복지실천상의 윤리적 갈등사례</a:t>
              </a:r>
              <a:endParaRPr lang="ko-KR" altLang="en-US" sz="3100">
                <a:solidFill>
                  <a:srgbClr val="FFC000"/>
                </a:solidFill>
                <a:latin typeface="-윤명조240" pitchFamily="18" charset="-127"/>
                <a:ea typeface="-윤명조240" pitchFamily="18" charset="-127"/>
              </a:endParaRPr>
            </a:p>
          </p:txBody>
        </p:sp>
        <p:sp>
          <p:nvSpPr>
            <p:cNvPr id="5" name="텍스트 상자 4"/>
            <p:cNvSpPr txBox="1">
              <a:spLocks/>
            </p:cNvSpPr>
            <p:nvPr/>
          </p:nvSpPr>
          <p:spPr>
            <a:xfrm>
              <a:off x="3390265" y="776605"/>
              <a:ext cx="5088255"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pitchFamily="18" charset="-127"/>
                  <a:ea typeface="-윤명조240" pitchFamily="18" charset="-127"/>
                </a:rPr>
                <a:t>-생명의료윤리의 문제-</a:t>
              </a:r>
              <a:endParaRPr lang="ko-KR" altLang="en-US" sz="2600">
                <a:solidFill>
                  <a:schemeClr val="tx1"/>
                </a:solidFill>
                <a:latin typeface="-윤명조240" pitchFamily="18" charset="-127"/>
                <a:ea typeface="-윤명조240" pitchFamily="18" charset="-127"/>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0"/>
          </a:schemeClr>
        </a:solidFill>
        <a:effectLst/>
      </p:bgPr>
    </p:bg>
    <p:spTree>
      <p:nvGrpSpPr>
        <p:cNvPr id="1" name=""/>
        <p:cNvGrpSpPr/>
        <p:nvPr/>
      </p:nvGrpSpPr>
      <p:grpSpPr>
        <a:xfrm>
          <a:off x="0" y="0"/>
          <a:ext cx="0" cy="0"/>
          <a:chOff x="0" y="0"/>
          <a:chExt cx="0" cy="0"/>
        </a:xfrm>
      </p:grpSpPr>
      <p:sp>
        <p:nvSpPr>
          <p:cNvPr id="2" name="텍스트 상자 1"/>
          <p:cNvSpPr txBox="1">
            <a:spLocks/>
          </p:cNvSpPr>
          <p:nvPr/>
        </p:nvSpPr>
        <p:spPr>
          <a:xfrm>
            <a:off x="4336415" y="555625"/>
            <a:ext cx="3510280" cy="40259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endParaRPr lang="ko-KR" altLang="en-US" sz="2600">
              <a:solidFill>
                <a:schemeClr val="tx1"/>
              </a:solidFill>
              <a:latin typeface="-윤명조240" charset="0"/>
              <a:ea typeface="-윤명조240" charset="0"/>
            </a:endParaRPr>
          </a:p>
        </p:txBody>
      </p:sp>
      <p:grpSp>
        <p:nvGrpSpPr>
          <p:cNvPr id="16" name="그룹 15"/>
          <p:cNvGrpSpPr/>
          <p:nvPr/>
        </p:nvGrpSpPr>
        <p:grpSpPr>
          <a:xfrm>
            <a:off x="651510" y="1571625"/>
            <a:ext cx="4485640" cy="2966720"/>
            <a:chOff x="651510" y="1571625"/>
            <a:chExt cx="4485640" cy="2966720"/>
          </a:xfrm>
        </p:grpSpPr>
        <p:grpSp>
          <p:nvGrpSpPr>
            <p:cNvPr id="11" name="그룹 10"/>
            <p:cNvGrpSpPr/>
            <p:nvPr/>
          </p:nvGrpSpPr>
          <p:grpSpPr>
            <a:xfrm>
              <a:off x="651510" y="1571625"/>
              <a:ext cx="4485640" cy="2966720"/>
              <a:chOff x="651510" y="1571625"/>
              <a:chExt cx="4485640" cy="2966720"/>
            </a:xfrm>
          </p:grpSpPr>
          <p:sp>
            <p:nvSpPr>
              <p:cNvPr id="3" name="도형 2"/>
              <p:cNvSpPr>
                <a:spLocks/>
              </p:cNvSpPr>
              <p:nvPr/>
            </p:nvSpPr>
            <p:spPr>
              <a:xfrm>
                <a:off x="658495" y="1571625"/>
                <a:ext cx="4479925" cy="2967990"/>
              </a:xfrm>
              <a:prstGeom prst="flowChartProcess">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안락사</a:t>
                </a:r>
                <a:endParaRPr lang="ko-KR" altLang="en-US" sz="20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endParaRPr lang="ko-KR" altLang="en-US" sz="2000">
                  <a:solidFill>
                    <a:schemeClr val="tx1"/>
                  </a:solidFill>
                  <a:latin typeface="-윤명조240" charset="0"/>
                  <a:ea typeface="-윤명조240" charset="0"/>
                </a:endParaRPr>
              </a:p>
              <a:p>
                <a:pPr marL="0" indent="0" algn="ctr" defTabSz="914400" eaLnBrk="1" latinLnBrk="1" hangingPunct="1">
                  <a:lnSpc>
                    <a:spcPct val="100000"/>
                  </a:lnSpc>
                  <a:spcBef>
                    <a:spcPts val="0"/>
                  </a:spcBef>
                  <a:spcAft>
                    <a:spcPts val="0"/>
                  </a:spcAft>
                  <a:buFontTx/>
                  <a:buNone/>
                </a:pPr>
                <a:endParaRPr lang="ko-KR" altLang="en-US" sz="2000">
                  <a:solidFill>
                    <a:schemeClr val="tx1"/>
                  </a:solidFill>
                  <a:latin typeface="-윤명조240" charset="0"/>
                  <a:ea typeface="-윤명조240" charset="0"/>
                </a:endParaRPr>
              </a:p>
            </p:txBody>
          </p:sp>
          <p:cxnSp>
            <p:nvCxnSpPr>
              <p:cNvPr id="5" name="도형 4"/>
              <p:cNvCxnSpPr/>
              <p:nvPr/>
            </p:nvCxnSpPr>
            <p:spPr>
              <a:xfrm>
                <a:off x="651510" y="1978660"/>
                <a:ext cx="4486275" cy="3175"/>
              </a:xfrm>
              <a:prstGeom prst="line">
                <a:avLst/>
              </a:prstGeom>
              <a:ln w="28575"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8" name="텍스트 상자 7"/>
            <p:cNvSpPr txBox="1">
              <a:spLocks/>
            </p:cNvSpPr>
            <p:nvPr/>
          </p:nvSpPr>
          <p:spPr>
            <a:xfrm>
              <a:off x="848360" y="2258060"/>
              <a:ext cx="4093210" cy="2258060"/>
            </a:xfrm>
            <a:prstGeom prst="rect">
              <a:avLst/>
            </a:prstGeom>
            <a:noFill/>
          </p:spPr>
          <p:txBody>
            <a:bodyPr vert="horz" wrap="square" lIns="0" tIns="0" rIns="0" bIns="0" numCol="1" anchor="t">
              <a:noAutofit/>
            </a:bodyPr>
            <a:lstStyle/>
            <a:p>
              <a:pPr marL="0" indent="0" algn="l" defTabSz="914400" eaLnBrk="1" latinLnBrk="1" hangingPunct="1">
                <a:lnSpc>
                  <a:spcPct val="100000"/>
                </a:lnSpc>
                <a:spcBef>
                  <a:spcPts val="0"/>
                </a:spcBef>
                <a:spcAft>
                  <a:spcPts val="0"/>
                </a:spcAft>
                <a:buFontTx/>
                <a:buNone/>
              </a:pPr>
              <a:r>
                <a:rPr sz="2000">
                  <a:solidFill>
                    <a:srgbClr val="000000"/>
                  </a:solidFill>
                  <a:latin typeface="-윤명조240" charset="0"/>
                  <a:ea typeface="-윤명조240" charset="0"/>
                </a:rPr>
                <a:t>환자가 감내할 수 없고 치료와 조절이 불가능한 고통을 없애기 위한 목적으로 </a:t>
              </a:r>
              <a:r>
                <a:rPr sz="2000">
                  <a:solidFill>
                    <a:srgbClr val="FF0000"/>
                  </a:solidFill>
                  <a:latin typeface="-윤명조240" charset="0"/>
                  <a:ea typeface="-윤명조240" charset="0"/>
                </a:rPr>
                <a:t>환자 자신 외의 사람이 환자에게</a:t>
              </a:r>
              <a:r>
                <a:rPr sz="2000">
                  <a:solidFill>
                    <a:srgbClr val="000000"/>
                  </a:solidFill>
                  <a:latin typeface="-윤명조240" charset="0"/>
                  <a:ea typeface="-윤명조240" charset="0"/>
                </a:rPr>
                <a:t> </a:t>
              </a:r>
              <a:r>
                <a:rPr sz="2000">
                  <a:solidFill>
                    <a:schemeClr val="tx2"/>
                  </a:solidFill>
                  <a:latin typeface="-윤명조240" charset="0"/>
                  <a:ea typeface="-윤명조240" charset="0"/>
                </a:rPr>
                <a:t>죽음을 초래할 물질을 투여</a:t>
              </a:r>
              <a:r>
                <a:rPr sz="2000">
                  <a:solidFill>
                    <a:srgbClr val="000000"/>
                  </a:solidFill>
                  <a:latin typeface="-윤명조240" charset="0"/>
                  <a:ea typeface="-윤명조240" charset="0"/>
                </a:rPr>
                <a:t>하는 등의 인위적, 적극적 방법으로 </a:t>
              </a:r>
              <a:r>
                <a:rPr sz="2000">
                  <a:solidFill>
                    <a:srgbClr val="FF0000"/>
                  </a:solidFill>
                  <a:latin typeface="-윤명조240" charset="0"/>
                  <a:ea typeface="-윤명조240" charset="0"/>
                </a:rPr>
                <a:t>자연적인 사망시기보다 앞서 환자를 사망에 이르게 하는 행위.</a:t>
              </a:r>
              <a:endParaRPr lang="ko-KR" altLang="en-US" sz="2000">
                <a:solidFill>
                  <a:srgbClr val="FF0000"/>
                </a:solidFill>
                <a:latin typeface="-윤명조240" charset="0"/>
                <a:ea typeface="-윤명조240" charset="0"/>
              </a:endParaRPr>
            </a:p>
          </p:txBody>
        </p:sp>
      </p:grpSp>
      <p:sp>
        <p:nvSpPr>
          <p:cNvPr id="9" name="도형 8"/>
          <p:cNvSpPr>
            <a:spLocks/>
          </p:cNvSpPr>
          <p:nvPr/>
        </p:nvSpPr>
        <p:spPr>
          <a:xfrm rot="5400000">
            <a:off x="5644515" y="4529455"/>
            <a:ext cx="464185" cy="848995"/>
          </a:xfrm>
          <a:prstGeom prst="rightArrow">
            <a:avLst/>
          </a:prstGeom>
          <a:solidFill>
            <a:srgbClr val="000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1" hangingPunct="1">
              <a:lnSpc>
                <a:spcPct val="100000"/>
              </a:lnSpc>
              <a:spcBef>
                <a:spcPts val="0"/>
              </a:spcBef>
              <a:spcAft>
                <a:spcPts val="0"/>
              </a:spcAft>
              <a:buFontTx/>
              <a:buNone/>
            </a:pPr>
            <a:endParaRPr lang="ko-KR" altLang="en-US" sz="1800">
              <a:latin typeface="맑은 고딕" charset="0"/>
              <a:ea typeface="맑은 고딕" charset="0"/>
            </a:endParaRPr>
          </a:p>
        </p:txBody>
      </p:sp>
      <p:sp>
        <p:nvSpPr>
          <p:cNvPr id="10" name="텍스트 상자 9"/>
          <p:cNvSpPr txBox="1">
            <a:spLocks/>
          </p:cNvSpPr>
          <p:nvPr/>
        </p:nvSpPr>
        <p:spPr>
          <a:xfrm>
            <a:off x="3142615" y="5688330"/>
            <a:ext cx="5906770" cy="30861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2000">
                <a:solidFill>
                  <a:srgbClr val="000000"/>
                </a:solidFill>
                <a:latin typeface="-윤명조240" pitchFamily="18" charset="-127"/>
                <a:ea typeface="-윤명조240" pitchFamily="18" charset="-127"/>
              </a:rPr>
              <a:t>“개념의 모호성, 환자의 자기결정</a:t>
            </a:r>
            <a:r>
              <a:rPr sz="2000" b="1">
                <a:solidFill>
                  <a:srgbClr val="000000"/>
                </a:solidFill>
                <a:latin typeface="-윤명조240" pitchFamily="18" charset="-127"/>
                <a:ea typeface="-윤명조240" pitchFamily="18" charset="-127"/>
              </a:rPr>
              <a:t>”</a:t>
            </a:r>
            <a:endParaRPr lang="ko-KR" altLang="en-US" sz="2000" b="1" dirty="0">
              <a:solidFill>
                <a:srgbClr val="000000"/>
              </a:solidFill>
              <a:latin typeface="-윤명조240" pitchFamily="18" charset="-127"/>
              <a:ea typeface="-윤명조240" pitchFamily="18" charset="-127"/>
            </a:endParaRPr>
          </a:p>
        </p:txBody>
      </p:sp>
      <p:grpSp>
        <p:nvGrpSpPr>
          <p:cNvPr id="18" name="그룹 17"/>
          <p:cNvGrpSpPr/>
          <p:nvPr/>
        </p:nvGrpSpPr>
        <p:grpSpPr>
          <a:xfrm>
            <a:off x="6517640" y="1687195"/>
            <a:ext cx="4735830" cy="2911475"/>
            <a:chOff x="6517640" y="1687195"/>
            <a:chExt cx="4735830" cy="2911475"/>
          </a:xfrm>
        </p:grpSpPr>
        <p:grpSp>
          <p:nvGrpSpPr>
            <p:cNvPr id="12" name="그룹 11"/>
            <p:cNvGrpSpPr/>
            <p:nvPr/>
          </p:nvGrpSpPr>
          <p:grpSpPr>
            <a:xfrm>
              <a:off x="6517640" y="1687195"/>
              <a:ext cx="4735830" cy="2911475"/>
              <a:chOff x="6517640" y="1687195"/>
              <a:chExt cx="4735830" cy="2911475"/>
            </a:xfrm>
          </p:grpSpPr>
          <p:sp>
            <p:nvSpPr>
              <p:cNvPr id="4" name="도형 3"/>
              <p:cNvSpPr>
                <a:spLocks/>
              </p:cNvSpPr>
              <p:nvPr/>
            </p:nvSpPr>
            <p:spPr>
              <a:xfrm>
                <a:off x="6536055" y="1687195"/>
                <a:ext cx="4700905" cy="2912110"/>
              </a:xfrm>
              <a:prstGeom prst="flowChartProcess">
                <a:avLst/>
              </a:prstGeom>
              <a:noFill/>
              <a:ln w="254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oAutofit/>
              </a:bodyPr>
              <a:lstStyle/>
              <a:p>
                <a:pPr marL="0" indent="0" algn="ctr" defTabSz="914400" eaLnBrk="1" latinLnBrk="1" hangingPunct="1">
                  <a:lnSpc>
                    <a:spcPct val="100000"/>
                  </a:lnSpc>
                  <a:spcBef>
                    <a:spcPts val="0"/>
                  </a:spcBef>
                  <a:spcAft>
                    <a:spcPts val="0"/>
                  </a:spcAft>
                  <a:buFontTx/>
                  <a:buNone/>
                </a:pPr>
                <a:r>
                  <a:rPr sz="2000">
                    <a:solidFill>
                      <a:schemeClr val="tx1"/>
                    </a:solidFill>
                    <a:latin typeface="-윤명조240" charset="0"/>
                    <a:ea typeface="-윤명조240" charset="0"/>
                  </a:rPr>
                  <a:t>존엄사</a:t>
                </a:r>
                <a:endParaRPr lang="ko-KR" altLang="en-US" sz="2000">
                  <a:solidFill>
                    <a:schemeClr val="tx1"/>
                  </a:solidFill>
                  <a:latin typeface="-윤명조240" charset="0"/>
                  <a:ea typeface="-윤명조240" charset="0"/>
                </a:endParaRPr>
              </a:p>
            </p:txBody>
          </p:sp>
          <p:cxnSp>
            <p:nvCxnSpPr>
              <p:cNvPr id="6" name="도형 5"/>
              <p:cNvCxnSpPr/>
              <p:nvPr/>
            </p:nvCxnSpPr>
            <p:spPr>
              <a:xfrm>
                <a:off x="6517640" y="2122170"/>
                <a:ext cx="4736465" cy="1270"/>
              </a:xfrm>
              <a:prstGeom prst="line">
                <a:avLst/>
              </a:prstGeom>
              <a:ln w="28575" cap="flat" cmpd="sng">
                <a:solidFill>
                  <a:schemeClr val="tx1">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7" name="텍스트 상자 6"/>
            <p:cNvSpPr txBox="1">
              <a:spLocks/>
            </p:cNvSpPr>
            <p:nvPr/>
          </p:nvSpPr>
          <p:spPr>
            <a:xfrm>
              <a:off x="6776720" y="2353310"/>
              <a:ext cx="4260215" cy="1230630"/>
            </a:xfrm>
            <a:prstGeom prst="rect">
              <a:avLst/>
            </a:prstGeom>
            <a:noFill/>
          </p:spPr>
          <p:txBody>
            <a:bodyPr vert="horz" wrap="square" lIns="0" tIns="0" rIns="0" bIns="0" numCol="1" anchor="t">
              <a:noAutofit/>
            </a:bodyPr>
            <a:lstStyle/>
            <a:p>
              <a:pPr marL="0" indent="0" algn="just" defTabSz="914400" eaLnBrk="1" latinLnBrk="1" hangingPunct="1">
                <a:lnSpc>
                  <a:spcPct val="100000"/>
                </a:lnSpc>
                <a:spcBef>
                  <a:spcPts val="0"/>
                </a:spcBef>
                <a:spcAft>
                  <a:spcPts val="0"/>
                </a:spcAft>
                <a:buFontTx/>
                <a:buNone/>
              </a:pPr>
              <a:r>
                <a:rPr sz="2000">
                  <a:latin typeface="-윤명조240" charset="0"/>
                  <a:ea typeface="-윤명조240" charset="0"/>
                </a:rPr>
                <a:t>소생 가능성이 없는 환자에게 </a:t>
              </a:r>
              <a:r>
                <a:rPr sz="2000">
                  <a:solidFill>
                    <a:srgbClr val="FF0000"/>
                  </a:solidFill>
                  <a:latin typeface="-윤명조240" charset="0"/>
                  <a:ea typeface="-윤명조240" charset="0"/>
                </a:rPr>
                <a:t>연명 치료를 중단</a:t>
              </a:r>
              <a:r>
                <a:rPr sz="2000">
                  <a:latin typeface="-윤명조240" charset="0"/>
                  <a:ea typeface="-윤명조240" charset="0"/>
                </a:rPr>
                <a:t>해 최소한의 품위를 가지고 자연스럽게 죽음을 맞이하도록 하는 행위</a:t>
              </a:r>
              <a:endParaRPr lang="ko-KR" altLang="en-US" sz="2000">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2000">
                <a:latin typeface="-윤명조240" charset="0"/>
                <a:ea typeface="-윤명조240" charset="0"/>
              </a:endParaRPr>
            </a:p>
            <a:p>
              <a:pPr marL="0" indent="0" algn="just" defTabSz="914400" eaLnBrk="1" latinLnBrk="1" hangingPunct="1">
                <a:lnSpc>
                  <a:spcPct val="100000"/>
                </a:lnSpc>
                <a:spcBef>
                  <a:spcPts val="0"/>
                </a:spcBef>
                <a:spcAft>
                  <a:spcPts val="0"/>
                </a:spcAft>
                <a:buFontTx/>
                <a:buNone/>
              </a:pPr>
              <a:endParaRPr lang="ko-KR" altLang="en-US" sz="2000">
                <a:latin typeface="-윤명조240" charset="0"/>
                <a:ea typeface="-윤명조240" charset="0"/>
              </a:endParaRPr>
            </a:p>
          </p:txBody>
        </p:sp>
      </p:grpSp>
      <p:grpSp>
        <p:nvGrpSpPr>
          <p:cNvPr id="15" name="그룹 14"/>
          <p:cNvGrpSpPr/>
          <p:nvPr/>
        </p:nvGrpSpPr>
        <p:grpSpPr>
          <a:xfrm>
            <a:off x="3056890" y="283210"/>
            <a:ext cx="6087745" cy="986155"/>
            <a:chOff x="3056890" y="283210"/>
            <a:chExt cx="6087745" cy="986155"/>
          </a:xfrm>
        </p:grpSpPr>
        <p:sp>
          <p:nvSpPr>
            <p:cNvPr id="13" name="텍스트 상자 12"/>
            <p:cNvSpPr txBox="1">
              <a:spLocks/>
            </p:cNvSpPr>
            <p:nvPr/>
          </p:nvSpPr>
          <p:spPr>
            <a:xfrm>
              <a:off x="3056890" y="283210"/>
              <a:ext cx="6088380" cy="402590"/>
            </a:xfrm>
            <a:prstGeom prst="rect">
              <a:avLst/>
            </a:prstGeom>
            <a:noFill/>
          </p:spPr>
          <p:txBody>
            <a:bodyPr vert="horz" wrap="square" lIns="0" tIns="0" rIns="0" bIns="0" numCol="1" anchor="t">
              <a:noAutofit/>
            </a:bodyPr>
            <a:lstStyle/>
            <a:p>
              <a:pPr marL="0" indent="0" algn="ctr" defTabSz="914400" eaLnBrk="1" latinLnBrk="1" hangingPunct="1">
                <a:lnSpc>
                  <a:spcPct val="100000"/>
                </a:lnSpc>
                <a:spcBef>
                  <a:spcPts val="0"/>
                </a:spcBef>
                <a:spcAft>
                  <a:spcPts val="0"/>
                </a:spcAft>
                <a:buFontTx/>
                <a:buNone/>
              </a:pPr>
              <a:r>
                <a:rPr sz="3100" spc="-150">
                  <a:solidFill>
                    <a:srgbClr val="FFC000"/>
                  </a:solidFill>
                  <a:effectLst>
                    <a:outerShdw blurRad="38100" dist="38100" dir="2700000" algn="ctr" rotWithShape="0">
                      <a:srgbClr val="000000">
                        <a:alpha val="42352"/>
                      </a:srgbClr>
                    </a:outerShdw>
                  </a:effectLst>
                  <a:latin typeface="-윤명조240" charset="0"/>
                  <a:ea typeface="-윤명조240" charset="0"/>
                </a:rPr>
                <a:t>의료사회복지실천상의 윤리적 갈등사례</a:t>
              </a:r>
              <a:endParaRPr lang="ko-KR" altLang="en-US" sz="3100">
                <a:solidFill>
                  <a:srgbClr val="FFC000"/>
                </a:solidFill>
                <a:latin typeface="-윤명조240" charset="0"/>
                <a:ea typeface="-윤명조240" charset="0"/>
              </a:endParaRPr>
            </a:p>
          </p:txBody>
        </p:sp>
        <p:sp>
          <p:nvSpPr>
            <p:cNvPr id="14" name="텍스트 상자 13"/>
            <p:cNvSpPr txBox="1">
              <a:spLocks/>
            </p:cNvSpPr>
            <p:nvPr/>
          </p:nvSpPr>
          <p:spPr>
            <a:xfrm>
              <a:off x="3390265" y="776605"/>
              <a:ext cx="5088255" cy="493395"/>
            </a:xfrm>
            <a:prstGeom prst="rect">
              <a:avLst/>
            </a:prstGeom>
            <a:noFill/>
            <a:ln w="0">
              <a:noFill/>
              <a:prstDash/>
            </a:ln>
          </p:spPr>
          <p:txBody>
            <a:bodyPr vert="horz" wrap="square" lIns="89535" tIns="46355" rIns="89535" bIns="46355" numCol="1" anchor="t">
              <a:spAutoFit/>
            </a:bodyPr>
            <a:lstStyle/>
            <a:p>
              <a:pPr marL="0" indent="0" algn="ctr" defTabSz="914400" eaLnBrk="1" latinLnBrk="1" hangingPunct="1">
                <a:lnSpc>
                  <a:spcPct val="100000"/>
                </a:lnSpc>
                <a:spcBef>
                  <a:spcPts val="0"/>
                </a:spcBef>
                <a:spcAft>
                  <a:spcPts val="0"/>
                </a:spcAft>
                <a:buFontTx/>
                <a:buNone/>
              </a:pPr>
              <a:r>
                <a:rPr sz="2600">
                  <a:solidFill>
                    <a:schemeClr val="tx1"/>
                  </a:solidFill>
                  <a:latin typeface="-윤명조240" charset="0"/>
                  <a:ea typeface="-윤명조240" charset="0"/>
                </a:rPr>
                <a:t>-생명의료윤리의 문제-</a:t>
              </a:r>
              <a:endParaRPr lang="ko-KR" altLang="en-US" sz="2600">
                <a:solidFill>
                  <a:schemeClr val="tx1"/>
                </a:solidFill>
                <a:latin typeface="-윤명조240" charset="0"/>
                <a:ea typeface="-윤명조240" charset="0"/>
              </a:endParaRPr>
            </a:p>
          </p:txBody>
        </p:sp>
      </p:grpSp>
      <p:sp>
        <p:nvSpPr>
          <p:cNvPr id="19" name="텍스트 상자 18"/>
          <p:cNvSpPr txBox="1">
            <a:spLocks/>
          </p:cNvSpPr>
          <p:nvPr/>
        </p:nvSpPr>
        <p:spPr>
          <a:xfrm>
            <a:off x="652780" y="4653280"/>
            <a:ext cx="3402330" cy="277495"/>
          </a:xfrm>
          <a:prstGeom prst="rect">
            <a:avLst/>
          </a:prstGeom>
          <a:noFill/>
        </p:spPr>
        <p:txBody>
          <a:bodyPr vert="horz" wrap="square" lIns="0" tIns="0" rIns="0" bIns="0" anchor="t">
            <a:noAutofit/>
          </a:bodyPr>
          <a:lstStyle/>
          <a:p>
            <a:pPr marL="0" indent="0" algn="l" defTabSz="914400" eaLnBrk="1" latinLnBrk="1" hangingPunct="1">
              <a:lnSpc>
                <a:spcPct val="100000"/>
              </a:lnSpc>
              <a:spcBef>
                <a:spcPts val="0"/>
              </a:spcBef>
              <a:spcAft>
                <a:spcPts val="0"/>
              </a:spcAft>
              <a:buFontTx/>
              <a:buNone/>
            </a:pPr>
            <a:r>
              <a:rPr sz="1800">
                <a:latin typeface="맑은 고딕" charset="0"/>
                <a:ea typeface="맑은 고딕" charset="0"/>
                <a:hlinkClick r:id="rId3"/>
              </a:rPr>
              <a:t>https://youtu.be/pR5byB0bKAY</a:t>
            </a:r>
            <a:r>
              <a:rPr sz="1800">
                <a:latin typeface="맑은 고딕" charset="0"/>
                <a:ea typeface="맑은 고딕" charset="0"/>
              </a:rPr>
              <a:t> </a:t>
            </a:r>
            <a:endParaRPr lang="ko-KR" altLang="en-US" sz="1800" dirty="0">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Pages>51</Pages>
  <Words>3369</Words>
  <Characters>0</Characters>
  <Application>Microsoft Office PowerPoint</Application>
  <DocSecurity>0</DocSecurity>
  <PresentationFormat>사용자 지정</PresentationFormat>
  <Lines>0</Lines>
  <Paragraphs>419</Paragraphs>
  <Slides>49</Slides>
  <Notes>49</Notes>
  <HiddenSlides>0</HiddenSlides>
  <MMClips>0</MMClips>
  <ScaleCrop>false</ScaleCrop>
  <HeadingPairs>
    <vt:vector size="4" baseType="variant">
      <vt:variant>
        <vt:lpstr>테마</vt:lpstr>
      </vt:variant>
      <vt:variant>
        <vt:i4>2</vt:i4>
      </vt:variant>
      <vt:variant>
        <vt:lpstr>슬라이드 제목</vt:lpstr>
      </vt:variant>
      <vt:variant>
        <vt:i4>49</vt:i4>
      </vt:variant>
    </vt:vector>
  </HeadingPairs>
  <TitlesOfParts>
    <vt:vector size="51" baseType="lpstr">
      <vt:lpstr>Office 테마</vt:lpstr>
      <vt:lpstr>Office theme</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lpstr>슬라이드 48</vt:lpstr>
      <vt:lpstr>슬라이드 49</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Sewon Kim</dc:creator>
  <cp:lastModifiedBy>LG</cp:lastModifiedBy>
  <cp:revision>6</cp:revision>
  <dcterms:modified xsi:type="dcterms:W3CDTF">2019-10-06T16:53:14Z</dcterms:modified>
</cp:coreProperties>
</file>