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80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0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00.png"/><Relationship Id="rId5" Type="http://schemas.openxmlformats.org/officeDocument/2006/relationships/image" Target="../media/image35.png"/><Relationship Id="rId10" Type="http://schemas.openxmlformats.org/officeDocument/2006/relationships/image" Target="../media/image99.png"/><Relationship Id="rId4" Type="http://schemas.openxmlformats.org/officeDocument/2006/relationships/image" Target="../media/image34.png"/><Relationship Id="rId9" Type="http://schemas.openxmlformats.org/officeDocument/2006/relationships/image" Target="../media/image9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0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05.png"/><Relationship Id="rId5" Type="http://schemas.openxmlformats.org/officeDocument/2006/relationships/image" Target="../media/image35.png"/><Relationship Id="rId10" Type="http://schemas.openxmlformats.org/officeDocument/2006/relationships/image" Target="../media/image104.png"/><Relationship Id="rId4" Type="http://schemas.openxmlformats.org/officeDocument/2006/relationships/image" Target="../media/image34.png"/><Relationship Id="rId9" Type="http://schemas.openxmlformats.org/officeDocument/2006/relationships/image" Target="../media/image103.png"/><Relationship Id="rId14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9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0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00.png"/><Relationship Id="rId5" Type="http://schemas.openxmlformats.org/officeDocument/2006/relationships/image" Target="../media/image35.png"/><Relationship Id="rId10" Type="http://schemas.openxmlformats.org/officeDocument/2006/relationships/image" Target="../media/image108.png"/><Relationship Id="rId4" Type="http://schemas.openxmlformats.org/officeDocument/2006/relationships/image" Target="../media/image34.png"/><Relationship Id="rId9" Type="http://schemas.openxmlformats.org/officeDocument/2006/relationships/image" Target="../media/image10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12.png"/><Relationship Id="rId2" Type="http://schemas.openxmlformats.org/officeDocument/2006/relationships/image" Target="../media/image32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7.png"/><Relationship Id="rId5" Type="http://schemas.openxmlformats.org/officeDocument/2006/relationships/image" Target="../media/image35.png"/><Relationship Id="rId15" Type="http://schemas.openxmlformats.org/officeDocument/2006/relationships/image" Target="../media/image113.png"/><Relationship Id="rId10" Type="http://schemas.openxmlformats.org/officeDocument/2006/relationships/image" Target="../media/image111.png"/><Relationship Id="rId4" Type="http://schemas.openxmlformats.org/officeDocument/2006/relationships/image" Target="../media/image34.png"/><Relationship Id="rId9" Type="http://schemas.openxmlformats.org/officeDocument/2006/relationships/image" Target="../media/image110.png"/><Relationship Id="rId14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00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12.png"/><Relationship Id="rId2" Type="http://schemas.openxmlformats.org/officeDocument/2006/relationships/image" Target="../media/image32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7.png"/><Relationship Id="rId5" Type="http://schemas.openxmlformats.org/officeDocument/2006/relationships/image" Target="../media/image35.png"/><Relationship Id="rId15" Type="http://schemas.openxmlformats.org/officeDocument/2006/relationships/image" Target="../media/image117.png"/><Relationship Id="rId10" Type="http://schemas.openxmlformats.org/officeDocument/2006/relationships/image" Target="../media/image116.png"/><Relationship Id="rId4" Type="http://schemas.openxmlformats.org/officeDocument/2006/relationships/image" Target="../media/image34.png"/><Relationship Id="rId9" Type="http://schemas.openxmlformats.org/officeDocument/2006/relationships/image" Target="../media/image115.png"/><Relationship Id="rId14" Type="http://schemas.openxmlformats.org/officeDocument/2006/relationships/image" Target="../media/image10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23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12" Type="http://schemas.openxmlformats.org/officeDocument/2006/relationships/image" Target="../media/image122.png"/><Relationship Id="rId2" Type="http://schemas.openxmlformats.org/officeDocument/2006/relationships/image" Target="../media/image32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121.png"/><Relationship Id="rId5" Type="http://schemas.openxmlformats.org/officeDocument/2006/relationships/image" Target="../media/image120.png"/><Relationship Id="rId15" Type="http://schemas.openxmlformats.org/officeDocument/2006/relationships/image" Target="../media/image125.png"/><Relationship Id="rId10" Type="http://schemas.openxmlformats.org/officeDocument/2006/relationships/image" Target="../media/image112.png"/><Relationship Id="rId4" Type="http://schemas.openxmlformats.org/officeDocument/2006/relationships/image" Target="../media/image119.png"/><Relationship Id="rId9" Type="http://schemas.openxmlformats.org/officeDocument/2006/relationships/image" Target="../media/image36.png"/><Relationship Id="rId14" Type="http://schemas.openxmlformats.org/officeDocument/2006/relationships/image" Target="../media/image1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5.png"/><Relationship Id="rId18" Type="http://schemas.openxmlformats.org/officeDocument/2006/relationships/image" Target="../media/image134.png"/><Relationship Id="rId26" Type="http://schemas.openxmlformats.org/officeDocument/2006/relationships/image" Target="../media/image141.png"/><Relationship Id="rId3" Type="http://schemas.openxmlformats.org/officeDocument/2006/relationships/image" Target="../media/image33.png"/><Relationship Id="rId21" Type="http://schemas.openxmlformats.org/officeDocument/2006/relationships/image" Target="../media/image137.png"/><Relationship Id="rId7" Type="http://schemas.openxmlformats.org/officeDocument/2006/relationships/image" Target="../media/image37.png"/><Relationship Id="rId12" Type="http://schemas.openxmlformats.org/officeDocument/2006/relationships/image" Target="../media/image130.png"/><Relationship Id="rId17" Type="http://schemas.openxmlformats.org/officeDocument/2006/relationships/image" Target="../media/image88.png"/><Relationship Id="rId25" Type="http://schemas.openxmlformats.org/officeDocument/2006/relationships/image" Target="../media/image140.png"/><Relationship Id="rId2" Type="http://schemas.openxmlformats.org/officeDocument/2006/relationships/image" Target="../media/image32.png"/><Relationship Id="rId16" Type="http://schemas.openxmlformats.org/officeDocument/2006/relationships/image" Target="../media/image133.png"/><Relationship Id="rId20" Type="http://schemas.openxmlformats.org/officeDocument/2006/relationships/image" Target="../media/image136.png"/><Relationship Id="rId29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29.png"/><Relationship Id="rId24" Type="http://schemas.openxmlformats.org/officeDocument/2006/relationships/image" Target="../media/image139.png"/><Relationship Id="rId5" Type="http://schemas.openxmlformats.org/officeDocument/2006/relationships/image" Target="../media/image35.png"/><Relationship Id="rId15" Type="http://schemas.openxmlformats.org/officeDocument/2006/relationships/image" Target="../media/image132.png"/><Relationship Id="rId23" Type="http://schemas.openxmlformats.org/officeDocument/2006/relationships/image" Target="../media/image138.png"/><Relationship Id="rId28" Type="http://schemas.openxmlformats.org/officeDocument/2006/relationships/image" Target="../media/image81.png"/><Relationship Id="rId10" Type="http://schemas.openxmlformats.org/officeDocument/2006/relationships/image" Target="../media/image128.png"/><Relationship Id="rId19" Type="http://schemas.openxmlformats.org/officeDocument/2006/relationships/image" Target="../media/image135.png"/><Relationship Id="rId4" Type="http://schemas.openxmlformats.org/officeDocument/2006/relationships/image" Target="../media/image34.png"/><Relationship Id="rId9" Type="http://schemas.openxmlformats.org/officeDocument/2006/relationships/image" Target="../media/image127.png"/><Relationship Id="rId14" Type="http://schemas.openxmlformats.org/officeDocument/2006/relationships/image" Target="../media/image131.png"/><Relationship Id="rId22" Type="http://schemas.openxmlformats.org/officeDocument/2006/relationships/image" Target="../media/image95.png"/><Relationship Id="rId27" Type="http://schemas.openxmlformats.org/officeDocument/2006/relationships/image" Target="../media/image142.png"/><Relationship Id="rId30" Type="http://schemas.openxmlformats.org/officeDocument/2006/relationships/image" Target="../media/image1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49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4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47.png"/><Relationship Id="rId5" Type="http://schemas.openxmlformats.org/officeDocument/2006/relationships/image" Target="../media/image35.png"/><Relationship Id="rId10" Type="http://schemas.openxmlformats.org/officeDocument/2006/relationships/image" Target="../media/image146.png"/><Relationship Id="rId4" Type="http://schemas.openxmlformats.org/officeDocument/2006/relationships/image" Target="../media/image34.png"/><Relationship Id="rId9" Type="http://schemas.openxmlformats.org/officeDocument/2006/relationships/image" Target="../media/image1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5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52.png"/><Relationship Id="rId5" Type="http://schemas.openxmlformats.org/officeDocument/2006/relationships/image" Target="../media/image35.png"/><Relationship Id="rId10" Type="http://schemas.openxmlformats.org/officeDocument/2006/relationships/image" Target="../media/image151.png"/><Relationship Id="rId4" Type="http://schemas.openxmlformats.org/officeDocument/2006/relationships/image" Target="../media/image34.png"/><Relationship Id="rId9" Type="http://schemas.openxmlformats.org/officeDocument/2006/relationships/image" Target="../media/image150.png"/><Relationship Id="rId14" Type="http://schemas.openxmlformats.org/officeDocument/2006/relationships/image" Target="../media/image1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57.png"/><Relationship Id="rId5" Type="http://schemas.openxmlformats.org/officeDocument/2006/relationships/image" Target="../media/image35.png"/><Relationship Id="rId10" Type="http://schemas.openxmlformats.org/officeDocument/2006/relationships/image" Target="../media/image156.png"/><Relationship Id="rId4" Type="http://schemas.openxmlformats.org/officeDocument/2006/relationships/image" Target="../media/image34.png"/><Relationship Id="rId9" Type="http://schemas.openxmlformats.org/officeDocument/2006/relationships/image" Target="../media/image155.png"/><Relationship Id="rId14" Type="http://schemas.openxmlformats.org/officeDocument/2006/relationships/image" Target="../media/image1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8.png"/><Relationship Id="rId3" Type="http://schemas.openxmlformats.org/officeDocument/2006/relationships/image" Target="../media/image2.png"/><Relationship Id="rId21" Type="http://schemas.openxmlformats.org/officeDocument/2006/relationships/image" Target="../media/image28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6.png"/><Relationship Id="rId10" Type="http://schemas.openxmlformats.org/officeDocument/2006/relationships/image" Target="../media/image4.png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6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61.png"/><Relationship Id="rId5" Type="http://schemas.openxmlformats.org/officeDocument/2006/relationships/image" Target="../media/image35.png"/><Relationship Id="rId10" Type="http://schemas.openxmlformats.org/officeDocument/2006/relationships/image" Target="../media/image160.png"/><Relationship Id="rId4" Type="http://schemas.openxmlformats.org/officeDocument/2006/relationships/image" Target="../media/image34.png"/><Relationship Id="rId9" Type="http://schemas.openxmlformats.org/officeDocument/2006/relationships/image" Target="../media/image159.png"/><Relationship Id="rId14" Type="http://schemas.openxmlformats.org/officeDocument/2006/relationships/image" Target="../media/image1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67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66.png"/><Relationship Id="rId5" Type="http://schemas.openxmlformats.org/officeDocument/2006/relationships/image" Target="../media/image35.png"/><Relationship Id="rId10" Type="http://schemas.openxmlformats.org/officeDocument/2006/relationships/image" Target="../media/image165.png"/><Relationship Id="rId4" Type="http://schemas.openxmlformats.org/officeDocument/2006/relationships/image" Target="../media/image34.png"/><Relationship Id="rId9" Type="http://schemas.openxmlformats.org/officeDocument/2006/relationships/image" Target="../media/image164.png"/><Relationship Id="rId14" Type="http://schemas.openxmlformats.org/officeDocument/2006/relationships/image" Target="../media/image1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7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66.png"/><Relationship Id="rId5" Type="http://schemas.openxmlformats.org/officeDocument/2006/relationships/image" Target="../media/image35.png"/><Relationship Id="rId10" Type="http://schemas.openxmlformats.org/officeDocument/2006/relationships/image" Target="../media/image170.png"/><Relationship Id="rId4" Type="http://schemas.openxmlformats.org/officeDocument/2006/relationships/image" Target="../media/image34.png"/><Relationship Id="rId9" Type="http://schemas.openxmlformats.org/officeDocument/2006/relationships/image" Target="../media/image169.png"/><Relationship Id="rId14" Type="http://schemas.openxmlformats.org/officeDocument/2006/relationships/image" Target="../media/image1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" Type="http://schemas.openxmlformats.org/officeDocument/2006/relationships/image" Target="../media/image32.png"/><Relationship Id="rId16" Type="http://schemas.openxmlformats.org/officeDocument/2006/relationships/image" Target="../media/image180.png"/><Relationship Id="rId20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75.png"/><Relationship Id="rId5" Type="http://schemas.openxmlformats.org/officeDocument/2006/relationships/image" Target="../media/image35.png"/><Relationship Id="rId15" Type="http://schemas.openxmlformats.org/officeDocument/2006/relationships/image" Target="../media/image179.png"/><Relationship Id="rId10" Type="http://schemas.openxmlformats.org/officeDocument/2006/relationships/image" Target="../media/image174.png"/><Relationship Id="rId19" Type="http://schemas.openxmlformats.org/officeDocument/2006/relationships/image" Target="../media/image183.png"/><Relationship Id="rId4" Type="http://schemas.openxmlformats.org/officeDocument/2006/relationships/image" Target="../media/image34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89.png"/><Relationship Id="rId18" Type="http://schemas.openxmlformats.org/officeDocument/2006/relationships/image" Target="../media/image194.png"/><Relationship Id="rId26" Type="http://schemas.openxmlformats.org/officeDocument/2006/relationships/image" Target="../media/image201.png"/><Relationship Id="rId3" Type="http://schemas.openxmlformats.org/officeDocument/2006/relationships/image" Target="../media/image33.png"/><Relationship Id="rId21" Type="http://schemas.openxmlformats.org/officeDocument/2006/relationships/image" Target="../media/image196.png"/><Relationship Id="rId7" Type="http://schemas.openxmlformats.org/officeDocument/2006/relationships/image" Target="../media/image37.png"/><Relationship Id="rId12" Type="http://schemas.openxmlformats.org/officeDocument/2006/relationships/image" Target="../media/image188.png"/><Relationship Id="rId17" Type="http://schemas.openxmlformats.org/officeDocument/2006/relationships/image" Target="../media/image193.png"/><Relationship Id="rId25" Type="http://schemas.openxmlformats.org/officeDocument/2006/relationships/image" Target="../media/image200.png"/><Relationship Id="rId2" Type="http://schemas.openxmlformats.org/officeDocument/2006/relationships/image" Target="../media/image32.png"/><Relationship Id="rId16" Type="http://schemas.openxmlformats.org/officeDocument/2006/relationships/image" Target="../media/image192.png"/><Relationship Id="rId20" Type="http://schemas.openxmlformats.org/officeDocument/2006/relationships/image" Target="../media/image1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87.png"/><Relationship Id="rId24" Type="http://schemas.openxmlformats.org/officeDocument/2006/relationships/image" Target="../media/image199.png"/><Relationship Id="rId5" Type="http://schemas.openxmlformats.org/officeDocument/2006/relationships/image" Target="../media/image35.png"/><Relationship Id="rId15" Type="http://schemas.openxmlformats.org/officeDocument/2006/relationships/image" Target="../media/image191.png"/><Relationship Id="rId23" Type="http://schemas.openxmlformats.org/officeDocument/2006/relationships/image" Target="../media/image198.png"/><Relationship Id="rId10" Type="http://schemas.openxmlformats.org/officeDocument/2006/relationships/image" Target="../media/image186.png"/><Relationship Id="rId19" Type="http://schemas.openxmlformats.org/officeDocument/2006/relationships/image" Target="../media/image104.png"/><Relationship Id="rId4" Type="http://schemas.openxmlformats.org/officeDocument/2006/relationships/image" Target="../media/image34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Relationship Id="rId22" Type="http://schemas.openxmlformats.org/officeDocument/2006/relationships/image" Target="../media/image19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89.png"/><Relationship Id="rId18" Type="http://schemas.openxmlformats.org/officeDocument/2006/relationships/image" Target="../media/image207.png"/><Relationship Id="rId3" Type="http://schemas.openxmlformats.org/officeDocument/2006/relationships/image" Target="../media/image33.png"/><Relationship Id="rId21" Type="http://schemas.openxmlformats.org/officeDocument/2006/relationships/image" Target="../media/image210.png"/><Relationship Id="rId7" Type="http://schemas.openxmlformats.org/officeDocument/2006/relationships/image" Target="../media/image37.png"/><Relationship Id="rId12" Type="http://schemas.openxmlformats.org/officeDocument/2006/relationships/image" Target="../media/image203.png"/><Relationship Id="rId17" Type="http://schemas.openxmlformats.org/officeDocument/2006/relationships/image" Target="../media/image206.png"/><Relationship Id="rId2" Type="http://schemas.openxmlformats.org/officeDocument/2006/relationships/image" Target="../media/image32.png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87.png"/><Relationship Id="rId5" Type="http://schemas.openxmlformats.org/officeDocument/2006/relationships/image" Target="../media/image35.pn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19" Type="http://schemas.openxmlformats.org/officeDocument/2006/relationships/image" Target="../media/image208.png"/><Relationship Id="rId4" Type="http://schemas.openxmlformats.org/officeDocument/2006/relationships/image" Target="../media/image34.png"/><Relationship Id="rId9" Type="http://schemas.openxmlformats.org/officeDocument/2006/relationships/image" Target="../media/image202.png"/><Relationship Id="rId14" Type="http://schemas.openxmlformats.org/officeDocument/2006/relationships/image" Target="../media/image2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89.png"/><Relationship Id="rId18" Type="http://schemas.openxmlformats.org/officeDocument/2006/relationships/image" Target="../media/image21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12.png"/><Relationship Id="rId17" Type="http://schemas.openxmlformats.org/officeDocument/2006/relationships/image" Target="../media/image214.png"/><Relationship Id="rId2" Type="http://schemas.openxmlformats.org/officeDocument/2006/relationships/image" Target="../media/image32.png"/><Relationship Id="rId16" Type="http://schemas.openxmlformats.org/officeDocument/2006/relationships/image" Target="../media/image2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187.png"/><Relationship Id="rId5" Type="http://schemas.openxmlformats.org/officeDocument/2006/relationships/image" Target="../media/image35.pn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19" Type="http://schemas.openxmlformats.org/officeDocument/2006/relationships/image" Target="../media/image216.png"/><Relationship Id="rId4" Type="http://schemas.openxmlformats.org/officeDocument/2006/relationships/image" Target="../media/image34.png"/><Relationship Id="rId9" Type="http://schemas.openxmlformats.org/officeDocument/2006/relationships/image" Target="../media/image211.png"/><Relationship Id="rId14" Type="http://schemas.openxmlformats.org/officeDocument/2006/relationships/image" Target="../media/image21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20.png"/><Relationship Id="rId18" Type="http://schemas.openxmlformats.org/officeDocument/2006/relationships/image" Target="../media/image22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19.png"/><Relationship Id="rId17" Type="http://schemas.openxmlformats.org/officeDocument/2006/relationships/image" Target="../media/image224.png"/><Relationship Id="rId2" Type="http://schemas.openxmlformats.org/officeDocument/2006/relationships/image" Target="../media/image32.png"/><Relationship Id="rId16" Type="http://schemas.openxmlformats.org/officeDocument/2006/relationships/image" Target="../media/image2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18.png"/><Relationship Id="rId5" Type="http://schemas.openxmlformats.org/officeDocument/2006/relationships/image" Target="../media/image35.png"/><Relationship Id="rId15" Type="http://schemas.openxmlformats.org/officeDocument/2006/relationships/image" Target="../media/image222.png"/><Relationship Id="rId10" Type="http://schemas.openxmlformats.org/officeDocument/2006/relationships/image" Target="../media/image186.png"/><Relationship Id="rId4" Type="http://schemas.openxmlformats.org/officeDocument/2006/relationships/image" Target="../media/image34.png"/><Relationship Id="rId9" Type="http://schemas.openxmlformats.org/officeDocument/2006/relationships/image" Target="../media/image217.png"/><Relationship Id="rId14" Type="http://schemas.openxmlformats.org/officeDocument/2006/relationships/image" Target="../media/image2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28.png"/><Relationship Id="rId18" Type="http://schemas.openxmlformats.org/officeDocument/2006/relationships/image" Target="../media/image23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27.png"/><Relationship Id="rId17" Type="http://schemas.openxmlformats.org/officeDocument/2006/relationships/image" Target="../media/image232.png"/><Relationship Id="rId2" Type="http://schemas.openxmlformats.org/officeDocument/2006/relationships/image" Target="../media/image32.png"/><Relationship Id="rId16" Type="http://schemas.openxmlformats.org/officeDocument/2006/relationships/image" Target="../media/image231.png"/><Relationship Id="rId20" Type="http://schemas.openxmlformats.org/officeDocument/2006/relationships/image" Target="../media/image2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19.png"/><Relationship Id="rId5" Type="http://schemas.openxmlformats.org/officeDocument/2006/relationships/image" Target="../media/image35.png"/><Relationship Id="rId15" Type="http://schemas.openxmlformats.org/officeDocument/2006/relationships/image" Target="../media/image230.png"/><Relationship Id="rId10" Type="http://schemas.openxmlformats.org/officeDocument/2006/relationships/image" Target="../media/image186.png"/><Relationship Id="rId19" Type="http://schemas.openxmlformats.org/officeDocument/2006/relationships/image" Target="../media/image234.png"/><Relationship Id="rId4" Type="http://schemas.openxmlformats.org/officeDocument/2006/relationships/image" Target="../media/image34.png"/><Relationship Id="rId9" Type="http://schemas.openxmlformats.org/officeDocument/2006/relationships/image" Target="../media/image226.png"/><Relationship Id="rId14" Type="http://schemas.openxmlformats.org/officeDocument/2006/relationships/image" Target="../media/image22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39.png"/><Relationship Id="rId18" Type="http://schemas.openxmlformats.org/officeDocument/2006/relationships/image" Target="../media/image2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38.png"/><Relationship Id="rId17" Type="http://schemas.openxmlformats.org/officeDocument/2006/relationships/hyperlink" Target="https://www.youtube.com/watch?v=WfCvAuhJ5Gk" TargetMode="External"/><Relationship Id="rId2" Type="http://schemas.openxmlformats.org/officeDocument/2006/relationships/image" Target="../media/image32.png"/><Relationship Id="rId16" Type="http://schemas.openxmlformats.org/officeDocument/2006/relationships/image" Target="../media/image2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37.png"/><Relationship Id="rId5" Type="http://schemas.openxmlformats.org/officeDocument/2006/relationships/image" Target="../media/image35.png"/><Relationship Id="rId15" Type="http://schemas.openxmlformats.org/officeDocument/2006/relationships/image" Target="../media/image241.png"/><Relationship Id="rId10" Type="http://schemas.openxmlformats.org/officeDocument/2006/relationships/image" Target="../media/image236.png"/><Relationship Id="rId4" Type="http://schemas.openxmlformats.org/officeDocument/2006/relationships/image" Target="../media/image34.png"/><Relationship Id="rId9" Type="http://schemas.openxmlformats.org/officeDocument/2006/relationships/image" Target="../media/image235.png"/><Relationship Id="rId14" Type="http://schemas.openxmlformats.org/officeDocument/2006/relationships/image" Target="../media/image2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48.png"/><Relationship Id="rId18" Type="http://schemas.openxmlformats.org/officeDocument/2006/relationships/image" Target="../media/image253.png"/><Relationship Id="rId3" Type="http://schemas.openxmlformats.org/officeDocument/2006/relationships/image" Target="../media/image33.png"/><Relationship Id="rId21" Type="http://schemas.openxmlformats.org/officeDocument/2006/relationships/image" Target="../media/image256.png"/><Relationship Id="rId7" Type="http://schemas.openxmlformats.org/officeDocument/2006/relationships/image" Target="../media/image37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" Type="http://schemas.openxmlformats.org/officeDocument/2006/relationships/image" Target="../media/image32.png"/><Relationship Id="rId16" Type="http://schemas.openxmlformats.org/officeDocument/2006/relationships/image" Target="../media/image251.png"/><Relationship Id="rId20" Type="http://schemas.openxmlformats.org/officeDocument/2006/relationships/image" Target="../media/image2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46.png"/><Relationship Id="rId5" Type="http://schemas.openxmlformats.org/officeDocument/2006/relationships/image" Target="../media/image35.png"/><Relationship Id="rId15" Type="http://schemas.openxmlformats.org/officeDocument/2006/relationships/image" Target="../media/image250.png"/><Relationship Id="rId23" Type="http://schemas.openxmlformats.org/officeDocument/2006/relationships/image" Target="../media/image258.png"/><Relationship Id="rId10" Type="http://schemas.openxmlformats.org/officeDocument/2006/relationships/image" Target="../media/image245.png"/><Relationship Id="rId19" Type="http://schemas.openxmlformats.org/officeDocument/2006/relationships/image" Target="../media/image254.png"/><Relationship Id="rId4" Type="http://schemas.openxmlformats.org/officeDocument/2006/relationships/image" Target="../media/image34.png"/><Relationship Id="rId9" Type="http://schemas.openxmlformats.org/officeDocument/2006/relationships/image" Target="../media/image244.png"/><Relationship Id="rId14" Type="http://schemas.openxmlformats.org/officeDocument/2006/relationships/image" Target="../media/image249.png"/><Relationship Id="rId22" Type="http://schemas.openxmlformats.org/officeDocument/2006/relationships/image" Target="../media/image2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61.png"/><Relationship Id="rId5" Type="http://schemas.openxmlformats.org/officeDocument/2006/relationships/image" Target="../media/image35.png"/><Relationship Id="rId10" Type="http://schemas.openxmlformats.org/officeDocument/2006/relationships/image" Target="../media/image260.png"/><Relationship Id="rId4" Type="http://schemas.openxmlformats.org/officeDocument/2006/relationships/image" Target="../media/image34.png"/><Relationship Id="rId9" Type="http://schemas.openxmlformats.org/officeDocument/2006/relationships/image" Target="../media/image2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6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61.png"/><Relationship Id="rId5" Type="http://schemas.openxmlformats.org/officeDocument/2006/relationships/image" Target="../media/image35.png"/><Relationship Id="rId10" Type="http://schemas.openxmlformats.org/officeDocument/2006/relationships/image" Target="../media/image265.png"/><Relationship Id="rId4" Type="http://schemas.openxmlformats.org/officeDocument/2006/relationships/image" Target="../media/image34.png"/><Relationship Id="rId9" Type="http://schemas.openxmlformats.org/officeDocument/2006/relationships/image" Target="../media/image2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9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61.png"/><Relationship Id="rId5" Type="http://schemas.openxmlformats.org/officeDocument/2006/relationships/image" Target="../media/image35.png"/><Relationship Id="rId10" Type="http://schemas.openxmlformats.org/officeDocument/2006/relationships/image" Target="../media/image268.png"/><Relationship Id="rId4" Type="http://schemas.openxmlformats.org/officeDocument/2006/relationships/image" Target="../media/image34.png"/><Relationship Id="rId9" Type="http://schemas.openxmlformats.org/officeDocument/2006/relationships/image" Target="../media/image26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72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61.png"/><Relationship Id="rId5" Type="http://schemas.openxmlformats.org/officeDocument/2006/relationships/image" Target="../media/image35.png"/><Relationship Id="rId10" Type="http://schemas.openxmlformats.org/officeDocument/2006/relationships/image" Target="../media/image271.png"/><Relationship Id="rId4" Type="http://schemas.openxmlformats.org/officeDocument/2006/relationships/image" Target="../media/image34.png"/><Relationship Id="rId9" Type="http://schemas.openxmlformats.org/officeDocument/2006/relationships/image" Target="../media/image27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7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61.png"/><Relationship Id="rId5" Type="http://schemas.openxmlformats.org/officeDocument/2006/relationships/image" Target="../media/image35.png"/><Relationship Id="rId10" Type="http://schemas.openxmlformats.org/officeDocument/2006/relationships/image" Target="../media/image274.png"/><Relationship Id="rId4" Type="http://schemas.openxmlformats.org/officeDocument/2006/relationships/image" Target="../media/image34.png"/><Relationship Id="rId9" Type="http://schemas.openxmlformats.org/officeDocument/2006/relationships/image" Target="../media/image2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7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61.png"/><Relationship Id="rId5" Type="http://schemas.openxmlformats.org/officeDocument/2006/relationships/image" Target="../media/image35.png"/><Relationship Id="rId10" Type="http://schemas.openxmlformats.org/officeDocument/2006/relationships/image" Target="../media/image277.png"/><Relationship Id="rId4" Type="http://schemas.openxmlformats.org/officeDocument/2006/relationships/image" Target="../media/image34.png"/><Relationship Id="rId9" Type="http://schemas.openxmlformats.org/officeDocument/2006/relationships/image" Target="../media/image2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8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61.png"/><Relationship Id="rId5" Type="http://schemas.openxmlformats.org/officeDocument/2006/relationships/image" Target="../media/image35.png"/><Relationship Id="rId10" Type="http://schemas.openxmlformats.org/officeDocument/2006/relationships/image" Target="../media/image280.png"/><Relationship Id="rId4" Type="http://schemas.openxmlformats.org/officeDocument/2006/relationships/image" Target="../media/image34.png"/><Relationship Id="rId9" Type="http://schemas.openxmlformats.org/officeDocument/2006/relationships/image" Target="../media/image2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8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61.png"/><Relationship Id="rId5" Type="http://schemas.openxmlformats.org/officeDocument/2006/relationships/image" Target="../media/image35.png"/><Relationship Id="rId10" Type="http://schemas.openxmlformats.org/officeDocument/2006/relationships/image" Target="../media/image283.png"/><Relationship Id="rId4" Type="http://schemas.openxmlformats.org/officeDocument/2006/relationships/image" Target="../media/image34.png"/><Relationship Id="rId9" Type="http://schemas.openxmlformats.org/officeDocument/2006/relationships/image" Target="../media/image2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87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26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261.png"/><Relationship Id="rId5" Type="http://schemas.openxmlformats.org/officeDocument/2006/relationships/image" Target="../media/image35.png"/><Relationship Id="rId10" Type="http://schemas.openxmlformats.org/officeDocument/2006/relationships/image" Target="../media/image286.png"/><Relationship Id="rId4" Type="http://schemas.openxmlformats.org/officeDocument/2006/relationships/image" Target="../media/image34.png"/><Relationship Id="rId9" Type="http://schemas.openxmlformats.org/officeDocument/2006/relationships/image" Target="../media/image28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5" Type="http://schemas.openxmlformats.org/officeDocument/2006/relationships/image" Target="../media/image48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94.png"/><Relationship Id="rId18" Type="http://schemas.openxmlformats.org/officeDocument/2006/relationships/image" Target="../media/image299.png"/><Relationship Id="rId3" Type="http://schemas.openxmlformats.org/officeDocument/2006/relationships/image" Target="../media/image33.png"/><Relationship Id="rId21" Type="http://schemas.openxmlformats.org/officeDocument/2006/relationships/image" Target="../media/image302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17" Type="http://schemas.openxmlformats.org/officeDocument/2006/relationships/image" Target="../media/image298.png"/><Relationship Id="rId2" Type="http://schemas.openxmlformats.org/officeDocument/2006/relationships/image" Target="../media/image32.png"/><Relationship Id="rId16" Type="http://schemas.openxmlformats.org/officeDocument/2006/relationships/image" Target="../media/image297.png"/><Relationship Id="rId20" Type="http://schemas.openxmlformats.org/officeDocument/2006/relationships/image" Target="../media/image3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292.png"/><Relationship Id="rId5" Type="http://schemas.openxmlformats.org/officeDocument/2006/relationships/image" Target="../media/image34.png"/><Relationship Id="rId15" Type="http://schemas.openxmlformats.org/officeDocument/2006/relationships/image" Target="../media/image296.png"/><Relationship Id="rId23" Type="http://schemas.openxmlformats.org/officeDocument/2006/relationships/image" Target="../media/image304.png"/><Relationship Id="rId10" Type="http://schemas.openxmlformats.org/officeDocument/2006/relationships/image" Target="../media/image291.png"/><Relationship Id="rId19" Type="http://schemas.openxmlformats.org/officeDocument/2006/relationships/image" Target="../media/image300.png"/><Relationship Id="rId4" Type="http://schemas.openxmlformats.org/officeDocument/2006/relationships/image" Target="../media/image67.pn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Relationship Id="rId22" Type="http://schemas.openxmlformats.org/officeDocument/2006/relationships/image" Target="../media/image3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3" Type="http://schemas.openxmlformats.org/officeDocument/2006/relationships/image" Target="../media/image33.png"/><Relationship Id="rId21" Type="http://schemas.openxmlformats.org/officeDocument/2006/relationships/image" Target="../media/image317.png"/><Relationship Id="rId7" Type="http://schemas.openxmlformats.org/officeDocument/2006/relationships/image" Target="../media/image37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" Type="http://schemas.openxmlformats.org/officeDocument/2006/relationships/image" Target="../media/image32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07.png"/><Relationship Id="rId5" Type="http://schemas.openxmlformats.org/officeDocument/2006/relationships/image" Target="../media/image35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4" Type="http://schemas.openxmlformats.org/officeDocument/2006/relationships/image" Target="../media/image34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2.png"/><Relationship Id="rId18" Type="http://schemas.openxmlformats.org/officeDocument/2006/relationships/image" Target="../media/image327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21.png"/><Relationship Id="rId17" Type="http://schemas.openxmlformats.org/officeDocument/2006/relationships/image" Target="../media/image326.png"/><Relationship Id="rId2" Type="http://schemas.openxmlformats.org/officeDocument/2006/relationships/image" Target="../media/image32.png"/><Relationship Id="rId16" Type="http://schemas.openxmlformats.org/officeDocument/2006/relationships/image" Target="../media/image3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20.png"/><Relationship Id="rId5" Type="http://schemas.openxmlformats.org/officeDocument/2006/relationships/image" Target="../media/image35.png"/><Relationship Id="rId15" Type="http://schemas.openxmlformats.org/officeDocument/2006/relationships/image" Target="../media/image324.png"/><Relationship Id="rId10" Type="http://schemas.openxmlformats.org/officeDocument/2006/relationships/image" Target="../media/image306.png"/><Relationship Id="rId4" Type="http://schemas.openxmlformats.org/officeDocument/2006/relationships/image" Target="../media/image34.png"/><Relationship Id="rId9" Type="http://schemas.openxmlformats.org/officeDocument/2006/relationships/image" Target="../media/image305.png"/><Relationship Id="rId14" Type="http://schemas.openxmlformats.org/officeDocument/2006/relationships/image" Target="../media/image32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32.png"/><Relationship Id="rId18" Type="http://schemas.openxmlformats.org/officeDocument/2006/relationships/image" Target="../media/image335.png"/><Relationship Id="rId3" Type="http://schemas.openxmlformats.org/officeDocument/2006/relationships/image" Target="../media/image33.png"/><Relationship Id="rId21" Type="http://schemas.openxmlformats.org/officeDocument/2006/relationships/image" Target="../media/image337.png"/><Relationship Id="rId7" Type="http://schemas.openxmlformats.org/officeDocument/2006/relationships/image" Target="../media/image37.png"/><Relationship Id="rId12" Type="http://schemas.openxmlformats.org/officeDocument/2006/relationships/image" Target="../media/image331.png"/><Relationship Id="rId17" Type="http://schemas.openxmlformats.org/officeDocument/2006/relationships/image" Target="../media/image85.png"/><Relationship Id="rId2" Type="http://schemas.openxmlformats.org/officeDocument/2006/relationships/image" Target="../media/image32.png"/><Relationship Id="rId16" Type="http://schemas.openxmlformats.org/officeDocument/2006/relationships/image" Target="../media/image334.png"/><Relationship Id="rId20" Type="http://schemas.openxmlformats.org/officeDocument/2006/relationships/image" Target="../media/image3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30.png"/><Relationship Id="rId5" Type="http://schemas.openxmlformats.org/officeDocument/2006/relationships/image" Target="../media/image35.png"/><Relationship Id="rId15" Type="http://schemas.openxmlformats.org/officeDocument/2006/relationships/image" Target="../media/image81.png"/><Relationship Id="rId23" Type="http://schemas.openxmlformats.org/officeDocument/2006/relationships/image" Target="../media/image339.png"/><Relationship Id="rId10" Type="http://schemas.openxmlformats.org/officeDocument/2006/relationships/image" Target="../media/image329.png"/><Relationship Id="rId19" Type="http://schemas.openxmlformats.org/officeDocument/2006/relationships/image" Target="../media/image88.png"/><Relationship Id="rId4" Type="http://schemas.openxmlformats.org/officeDocument/2006/relationships/image" Target="../media/image34.png"/><Relationship Id="rId9" Type="http://schemas.openxmlformats.org/officeDocument/2006/relationships/image" Target="../media/image328.png"/><Relationship Id="rId14" Type="http://schemas.openxmlformats.org/officeDocument/2006/relationships/image" Target="../media/image333.png"/><Relationship Id="rId22" Type="http://schemas.openxmlformats.org/officeDocument/2006/relationships/image" Target="../media/image33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42.png"/><Relationship Id="rId5" Type="http://schemas.openxmlformats.org/officeDocument/2006/relationships/image" Target="../media/image35.png"/><Relationship Id="rId10" Type="http://schemas.openxmlformats.org/officeDocument/2006/relationships/image" Target="../media/image341.png"/><Relationship Id="rId4" Type="http://schemas.openxmlformats.org/officeDocument/2006/relationships/image" Target="../media/image34.png"/><Relationship Id="rId9" Type="http://schemas.openxmlformats.org/officeDocument/2006/relationships/image" Target="../media/image34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42.png"/><Relationship Id="rId5" Type="http://schemas.openxmlformats.org/officeDocument/2006/relationships/image" Target="../media/image35.png"/><Relationship Id="rId10" Type="http://schemas.openxmlformats.org/officeDocument/2006/relationships/image" Target="../media/image346.png"/><Relationship Id="rId4" Type="http://schemas.openxmlformats.org/officeDocument/2006/relationships/image" Target="../media/image34.png"/><Relationship Id="rId9" Type="http://schemas.openxmlformats.org/officeDocument/2006/relationships/image" Target="../media/image3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5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42.png"/><Relationship Id="rId5" Type="http://schemas.openxmlformats.org/officeDocument/2006/relationships/image" Target="../media/image35.png"/><Relationship Id="rId10" Type="http://schemas.openxmlformats.org/officeDocument/2006/relationships/image" Target="../media/image349.png"/><Relationship Id="rId4" Type="http://schemas.openxmlformats.org/officeDocument/2006/relationships/image" Target="../media/image34.png"/><Relationship Id="rId9" Type="http://schemas.openxmlformats.org/officeDocument/2006/relationships/image" Target="../media/image34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5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42.png"/><Relationship Id="rId5" Type="http://schemas.openxmlformats.org/officeDocument/2006/relationships/image" Target="../media/image35.png"/><Relationship Id="rId10" Type="http://schemas.openxmlformats.org/officeDocument/2006/relationships/image" Target="../media/image352.png"/><Relationship Id="rId4" Type="http://schemas.openxmlformats.org/officeDocument/2006/relationships/image" Target="../media/image34.png"/><Relationship Id="rId9" Type="http://schemas.openxmlformats.org/officeDocument/2006/relationships/image" Target="../media/image35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5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42.png"/><Relationship Id="rId5" Type="http://schemas.openxmlformats.org/officeDocument/2006/relationships/image" Target="../media/image35.png"/><Relationship Id="rId10" Type="http://schemas.openxmlformats.org/officeDocument/2006/relationships/image" Target="../media/image355.png"/><Relationship Id="rId4" Type="http://schemas.openxmlformats.org/officeDocument/2006/relationships/image" Target="../media/image34.png"/><Relationship Id="rId9" Type="http://schemas.openxmlformats.org/officeDocument/2006/relationships/image" Target="../media/image35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6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58.png"/><Relationship Id="rId5" Type="http://schemas.openxmlformats.org/officeDocument/2006/relationships/image" Target="../media/image4.png"/><Relationship Id="rId10" Type="http://schemas.openxmlformats.org/officeDocument/2006/relationships/image" Target="../media/image357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5.png"/><Relationship Id="rId17" Type="http://schemas.openxmlformats.org/officeDocument/2006/relationships/image" Target="../media/image55.png"/><Relationship Id="rId2" Type="http://schemas.openxmlformats.org/officeDocument/2006/relationships/image" Target="../media/image32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51.png"/><Relationship Id="rId5" Type="http://schemas.openxmlformats.org/officeDocument/2006/relationships/image" Target="../media/image35.png"/><Relationship Id="rId15" Type="http://schemas.openxmlformats.org/officeDocument/2006/relationships/image" Target="../media/image53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Relationship Id="rId1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6.png"/><Relationship Id="rId18" Type="http://schemas.openxmlformats.org/officeDocument/2006/relationships/image" Target="../media/image61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5.png"/><Relationship Id="rId17" Type="http://schemas.openxmlformats.org/officeDocument/2006/relationships/image" Target="../media/image60.png"/><Relationship Id="rId2" Type="http://schemas.openxmlformats.org/officeDocument/2006/relationships/image" Target="../media/image32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56.png"/><Relationship Id="rId5" Type="http://schemas.openxmlformats.org/officeDocument/2006/relationships/image" Target="../media/image35.png"/><Relationship Id="rId15" Type="http://schemas.openxmlformats.org/officeDocument/2006/relationships/image" Target="../media/image58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5.png"/><Relationship Id="rId17" Type="http://schemas.openxmlformats.org/officeDocument/2006/relationships/image" Target="../media/image66.png"/><Relationship Id="rId2" Type="http://schemas.openxmlformats.org/officeDocument/2006/relationships/image" Target="../media/image32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62.png"/><Relationship Id="rId5" Type="http://schemas.openxmlformats.org/officeDocument/2006/relationships/image" Target="../media/image35.png"/><Relationship Id="rId15" Type="http://schemas.openxmlformats.org/officeDocument/2006/relationships/image" Target="../media/image64.png"/><Relationship Id="rId10" Type="http://schemas.openxmlformats.org/officeDocument/2006/relationships/image" Target="../media/image41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Relationship Id="rId1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32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72.png"/><Relationship Id="rId10" Type="http://schemas.openxmlformats.org/officeDocument/2006/relationships/image" Target="../media/image68.png"/><Relationship Id="rId4" Type="http://schemas.openxmlformats.org/officeDocument/2006/relationships/image" Target="../media/image34.png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33.png"/><Relationship Id="rId21" Type="http://schemas.openxmlformats.org/officeDocument/2006/relationships/image" Target="../media/image88.png"/><Relationship Id="rId7" Type="http://schemas.openxmlformats.org/officeDocument/2006/relationships/image" Target="../media/image37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image" Target="../media/image32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35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34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62471" y="8226588"/>
            <a:ext cx="16960772" cy="3404930"/>
            <a:chOff x="662471" y="8226588"/>
            <a:chExt cx="16960772" cy="3404930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817915" y="6524123"/>
              <a:ext cx="33921544" cy="6809860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471" y="8226588"/>
              <a:ext cx="16960772" cy="3404930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25752" y="545906"/>
            <a:ext cx="16034210" cy="10799059"/>
            <a:chOff x="1125752" y="545906"/>
            <a:chExt cx="16034210" cy="1079905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6597657" y="-4559928"/>
              <a:ext cx="32068421" cy="21598118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5752" y="545906"/>
              <a:ext cx="16034210" cy="1079905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13552" y="8671595"/>
            <a:ext cx="17658610" cy="3404930"/>
            <a:chOff x="313552" y="8671595"/>
            <a:chExt cx="17658610" cy="3404930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515753" y="6969130"/>
              <a:ext cx="35317221" cy="6809860"/>
            </a:xfrm>
            <a:prstGeom prst="rect">
              <a:avLst/>
            </a:prstGeom>
          </p:spPr>
        </p:pic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3552" y="8671595"/>
              <a:ext cx="17658610" cy="340493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946728" y="499637"/>
            <a:ext cx="664201" cy="1192002"/>
            <a:chOff x="1946728" y="499637"/>
            <a:chExt cx="664201" cy="1192002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7981" y="-53011"/>
              <a:ext cx="1328401" cy="2384004"/>
            </a:xfrm>
            <a:prstGeom prst="rect">
              <a:avLst/>
            </a:prstGeom>
          </p:spPr>
        </p:pic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46728" y="499637"/>
              <a:ext cx="664201" cy="119200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346535" y="1669008"/>
            <a:ext cx="6273739" cy="6171429"/>
            <a:chOff x="9346535" y="1669008"/>
            <a:chExt cx="6273739" cy="6171429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46535" y="1669008"/>
              <a:ext cx="6273739" cy="6171429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083529" y="2121729"/>
            <a:ext cx="5051009" cy="2802752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493306" y="6400544"/>
            <a:ext cx="3136034" cy="97294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40016" y="9273987"/>
            <a:ext cx="6753442" cy="6115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003663" y="2816887"/>
            <a:ext cx="7287373" cy="4651940"/>
            <a:chOff x="1003663" y="2816887"/>
            <a:chExt cx="7287373" cy="4651940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3663" y="2816887"/>
              <a:ext cx="7287373" cy="4651940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52821" y="331715"/>
            <a:ext cx="13313886" cy="212022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5394" y="427182"/>
            <a:ext cx="10030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140838" y="9292590"/>
            <a:ext cx="12086059" cy="575840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766231" y="3302469"/>
            <a:ext cx="6307582" cy="46412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52239" y="3256530"/>
            <a:ext cx="7290600" cy="4422964"/>
            <a:chOff x="1352239" y="3256530"/>
            <a:chExt cx="7290600" cy="442296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2239" y="3256530"/>
              <a:ext cx="7290600" cy="442296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681055" y="5955657"/>
            <a:ext cx="459704" cy="746891"/>
            <a:chOff x="10681055" y="5955657"/>
            <a:chExt cx="459704" cy="74689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10800000">
              <a:off x="10681055" y="5955657"/>
              <a:ext cx="459704" cy="74689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681055" y="3583167"/>
            <a:ext cx="459704" cy="746891"/>
            <a:chOff x="10681055" y="3583167"/>
            <a:chExt cx="459704" cy="746891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81055" y="3583167"/>
              <a:ext cx="459704" cy="746891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32497" y="331715"/>
            <a:ext cx="12024401" cy="2120229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45394" y="427182"/>
            <a:ext cx="1003015" cy="946206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75199" y="9551275"/>
            <a:ext cx="12086059" cy="575840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801783" y="2377183"/>
            <a:ext cx="2976517" cy="63990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45714" y="3135252"/>
            <a:ext cx="6560522" cy="4596043"/>
            <a:chOff x="845714" y="3135252"/>
            <a:chExt cx="6560522" cy="4596043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5714" y="3135252"/>
              <a:ext cx="6560522" cy="4596043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41878" y="331715"/>
            <a:ext cx="12221982" cy="212022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5394" y="427182"/>
            <a:ext cx="10030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167968" y="9551275"/>
            <a:ext cx="12086059" cy="575840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296125" y="2553287"/>
            <a:ext cx="10430604" cy="68153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0318466" y="2481720"/>
            <a:ext cx="6042336" cy="3678094"/>
            <a:chOff x="10318466" y="2481720"/>
            <a:chExt cx="6042336" cy="367809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18466" y="2481720"/>
              <a:ext cx="6042336" cy="367809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2243361" y="2231809"/>
            <a:ext cx="4424681" cy="3745147"/>
            <a:chOff x="2243361" y="2231809"/>
            <a:chExt cx="4424681" cy="374514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43361" y="2231809"/>
              <a:ext cx="4424681" cy="374514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111847" y="1952198"/>
            <a:ext cx="31010" cy="7969639"/>
            <a:chOff x="9111847" y="1952198"/>
            <a:chExt cx="31010" cy="7969639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11847" y="1952198"/>
              <a:ext cx="31010" cy="7969639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06240" y="331715"/>
            <a:ext cx="12769696" cy="2120229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45394" y="427182"/>
            <a:ext cx="1003015" cy="946206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077154" y="9551275"/>
            <a:ext cx="12086059" cy="575840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23164" y="6271041"/>
            <a:ext cx="6323193" cy="2704250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048344" y="6271041"/>
            <a:ext cx="6515745" cy="27042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567032" y="2020324"/>
            <a:ext cx="5415666" cy="3833077"/>
            <a:chOff x="1567032" y="2020324"/>
            <a:chExt cx="5415666" cy="3833077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67032" y="2020324"/>
              <a:ext cx="5415666" cy="383307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800582" y="2208952"/>
            <a:ext cx="5288211" cy="3893837"/>
            <a:chOff x="10800582" y="2208952"/>
            <a:chExt cx="5288211" cy="389383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00582" y="2208952"/>
              <a:ext cx="5288211" cy="389383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111847" y="1952198"/>
            <a:ext cx="31010" cy="7969639"/>
            <a:chOff x="9111847" y="1952198"/>
            <a:chExt cx="31010" cy="7969639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11847" y="1952198"/>
              <a:ext cx="31010" cy="7969639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06240" y="331715"/>
            <a:ext cx="12769696" cy="2120229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45394" y="427182"/>
            <a:ext cx="1003015" cy="946206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061462" y="9551275"/>
            <a:ext cx="12086059" cy="575840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93541" y="5597385"/>
            <a:ext cx="8262612" cy="4504802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1664366" y="5735677"/>
            <a:ext cx="3882383" cy="21040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463238" y="1739794"/>
            <a:ext cx="4698964" cy="4698964"/>
            <a:chOff x="11463238" y="1739794"/>
            <a:chExt cx="4698964" cy="4698964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63238" y="1739794"/>
              <a:ext cx="4698964" cy="469896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533286" y="1569926"/>
            <a:ext cx="6050051" cy="5038699"/>
            <a:chOff x="1533286" y="1569926"/>
            <a:chExt cx="6050051" cy="503869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3286" y="1569926"/>
              <a:ext cx="6050051" cy="503869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111847" y="1952198"/>
            <a:ext cx="31010" cy="7969639"/>
            <a:chOff x="9111847" y="1952198"/>
            <a:chExt cx="31010" cy="796963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11847" y="1952198"/>
              <a:ext cx="31010" cy="796963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12234" y="281427"/>
            <a:ext cx="16278388" cy="1782351"/>
            <a:chOff x="912234" y="281427"/>
            <a:chExt cx="16278388" cy="1782351"/>
          </a:xfrm>
        </p:grpSpPr>
        <p:grpSp>
          <p:nvGrpSpPr>
            <p:cNvPr id="1006" name="그룹 1006"/>
            <p:cNvGrpSpPr/>
            <p:nvPr/>
          </p:nvGrpSpPr>
          <p:grpSpPr>
            <a:xfrm>
              <a:off x="912234" y="281427"/>
              <a:ext cx="16278388" cy="1782351"/>
              <a:chOff x="912234" y="281427"/>
              <a:chExt cx="16278388" cy="1782351"/>
            </a:xfrm>
          </p:grpSpPr>
          <p:grpSp>
            <p:nvGrpSpPr>
              <p:cNvPr id="1007" name="그룹 1007"/>
              <p:cNvGrpSpPr/>
              <p:nvPr/>
            </p:nvGrpSpPr>
            <p:grpSpPr>
              <a:xfrm>
                <a:off x="912234" y="281427"/>
                <a:ext cx="16278388" cy="1493373"/>
                <a:chOff x="912234" y="281427"/>
                <a:chExt cx="16278388" cy="1493373"/>
              </a:xfrm>
            </p:grpSpPr>
            <p:pic>
              <p:nvPicPr>
                <p:cNvPr id="18" name="Object 17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-7186345" y="-424645"/>
                  <a:ext cx="32556777" cy="2986745"/>
                </a:xfrm>
                <a:prstGeom prst="rect">
                  <a:avLst/>
                </a:prstGeom>
              </p:spPr>
            </p:pic>
            <p:pic>
              <p:nvPicPr>
                <p:cNvPr id="19" name="Object 18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912234" y="281427"/>
                  <a:ext cx="16278388" cy="1493373"/>
                </a:xfrm>
                <a:prstGeom prst="rect">
                  <a:avLst/>
                </a:prstGeom>
              </p:spPr>
            </p:pic>
          </p:grpSp>
          <p:grpSp>
            <p:nvGrpSpPr>
              <p:cNvPr id="1008" name="그룹 1008"/>
              <p:cNvGrpSpPr/>
              <p:nvPr/>
            </p:nvGrpSpPr>
            <p:grpSpPr>
              <a:xfrm>
                <a:off x="13848498" y="491448"/>
                <a:ext cx="3085714" cy="1572330"/>
                <a:chOff x="13848498" y="491448"/>
                <a:chExt cx="3085714" cy="1572330"/>
              </a:xfrm>
            </p:grpSpPr>
            <p:pic>
              <p:nvPicPr>
                <p:cNvPr id="22" name="Object 21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3848498" y="491448"/>
                  <a:ext cx="3085714" cy="1572330"/>
                </a:xfrm>
                <a:prstGeom prst="rect">
                  <a:avLst/>
                </a:prstGeom>
              </p:spPr>
            </p:pic>
          </p:grpSp>
        </p:grpSp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14812" y="186540"/>
              <a:ext cx="12769696" cy="2120229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355130" y="9574132"/>
            <a:ext cx="2702259" cy="575840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23065" y="5847848"/>
            <a:ext cx="3486165" cy="3274431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86526" y="5816088"/>
            <a:ext cx="7370392" cy="4788564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2068658" y="2063778"/>
            <a:ext cx="2665056" cy="903286"/>
            <a:chOff x="12068658" y="2063778"/>
            <a:chExt cx="2665056" cy="903286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68658" y="2063778"/>
              <a:ext cx="2665056" cy="903286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-964675" y="6595314"/>
            <a:ext cx="9263726" cy="4816669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1180942" y="2032218"/>
            <a:ext cx="4110497" cy="12718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06240" y="331715"/>
            <a:ext cx="12790943" cy="2120220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0194" y="427173"/>
            <a:ext cx="988616" cy="94623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380905" y="4645207"/>
            <a:ext cx="7250695" cy="2345658"/>
            <a:chOff x="1380905" y="4645207"/>
            <a:chExt cx="7250695" cy="2345658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380905" y="4767431"/>
              <a:ext cx="7250695" cy="2223434"/>
              <a:chOff x="1380905" y="4767431"/>
              <a:chExt cx="7250695" cy="2223434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380905" y="4767431"/>
                <a:ext cx="7250695" cy="2223434"/>
              </a:xfrm>
              <a:prstGeom prst="rect">
                <a:avLst/>
              </a:prstGeom>
            </p:spPr>
          </p:pic>
        </p:grpSp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062491" y="5783005"/>
              <a:ext cx="1428865" cy="832437"/>
            </a:xfrm>
            <a:prstGeom prst="rect">
              <a:avLst/>
            </a:prstGeom>
          </p:spPr>
        </p:pic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103339" y="5345945"/>
              <a:ext cx="1297766" cy="607966"/>
            </a:xfrm>
            <a:prstGeom prst="rect">
              <a:avLst/>
            </a:prstGeom>
          </p:spPr>
        </p:pic>
        <p:grpSp>
          <p:nvGrpSpPr>
            <p:cNvPr id="1008" name="그룹 1008"/>
            <p:cNvGrpSpPr/>
            <p:nvPr/>
          </p:nvGrpSpPr>
          <p:grpSpPr>
            <a:xfrm>
              <a:off x="1443862" y="4645207"/>
              <a:ext cx="2170394" cy="2245566"/>
              <a:chOff x="1443862" y="4645207"/>
              <a:chExt cx="2170394" cy="2245566"/>
            </a:xfrm>
          </p:grpSpPr>
          <p:pic>
            <p:nvPicPr>
              <p:cNvPr id="28" name="Object 27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443862" y="4645207"/>
                <a:ext cx="2170394" cy="2245566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380905" y="7411462"/>
            <a:ext cx="7250695" cy="2209588"/>
            <a:chOff x="1380905" y="7411462"/>
            <a:chExt cx="7250695" cy="2209588"/>
          </a:xfrm>
        </p:grpSpPr>
        <p:grpSp>
          <p:nvGrpSpPr>
            <p:cNvPr id="1010" name="그룹 1010"/>
            <p:cNvGrpSpPr/>
            <p:nvPr/>
          </p:nvGrpSpPr>
          <p:grpSpPr>
            <a:xfrm>
              <a:off x="1380905" y="7411462"/>
              <a:ext cx="7250695" cy="2209588"/>
              <a:chOff x="1380905" y="7411462"/>
              <a:chExt cx="7250695" cy="2209588"/>
            </a:xfrm>
          </p:grpSpPr>
          <p:grpSp>
            <p:nvGrpSpPr>
              <p:cNvPr id="1011" name="그룹 1011"/>
              <p:cNvGrpSpPr/>
              <p:nvPr/>
            </p:nvGrpSpPr>
            <p:grpSpPr>
              <a:xfrm>
                <a:off x="1380905" y="7411462"/>
                <a:ext cx="7250695" cy="2209588"/>
                <a:chOff x="1380905" y="7411462"/>
                <a:chExt cx="7250695" cy="2209588"/>
              </a:xfrm>
            </p:grpSpPr>
            <p:pic>
              <p:nvPicPr>
                <p:cNvPr id="34" name="Object 33"/>
                <p:cNvPicPr>
                  <a:picLocks noChangeAspect="1"/>
                </p:cNvPicPr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1380905" y="7411462"/>
                  <a:ext cx="7250695" cy="2209588"/>
                </a:xfrm>
                <a:prstGeom prst="rect">
                  <a:avLst/>
                </a:prstGeom>
              </p:spPr>
            </p:pic>
          </p:grpSp>
          <p:pic>
            <p:nvPicPr>
              <p:cNvPr id="36" name="Object 35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731994" y="8328337"/>
                <a:ext cx="1290415" cy="833892"/>
              </a:xfrm>
              <a:prstGeom prst="rect">
                <a:avLst/>
              </a:prstGeom>
            </p:spPr>
          </p:pic>
        </p:grpSp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43585" y="7936841"/>
              <a:ext cx="1304794" cy="607966"/>
            </a:xfrm>
            <a:prstGeom prst="rect">
              <a:avLst/>
            </a:prstGeom>
          </p:spPr>
        </p:pic>
        <p:grpSp>
          <p:nvGrpSpPr>
            <p:cNvPr id="1012" name="그룹 1012"/>
            <p:cNvGrpSpPr/>
            <p:nvPr/>
          </p:nvGrpSpPr>
          <p:grpSpPr>
            <a:xfrm>
              <a:off x="1638707" y="7411462"/>
              <a:ext cx="1551139" cy="1900976"/>
              <a:chOff x="1638707" y="7411462"/>
              <a:chExt cx="1551139" cy="1900976"/>
            </a:xfrm>
          </p:grpSpPr>
          <p:pic>
            <p:nvPicPr>
              <p:cNvPr id="40" name="Object 39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638707" y="7411462"/>
                <a:ext cx="1551139" cy="1900976"/>
              </a:xfrm>
              <a:prstGeom prst="rect">
                <a:avLst/>
              </a:prstGeom>
            </p:spPr>
          </p:pic>
        </p:grpSp>
      </p:grpSp>
      <p:grpSp>
        <p:nvGrpSpPr>
          <p:cNvPr id="1013" name="그룹 1013"/>
          <p:cNvGrpSpPr/>
          <p:nvPr/>
        </p:nvGrpSpPr>
        <p:grpSpPr>
          <a:xfrm>
            <a:off x="9831288" y="4740445"/>
            <a:ext cx="7250695" cy="2389902"/>
            <a:chOff x="9831288" y="4740445"/>
            <a:chExt cx="7250695" cy="2389902"/>
          </a:xfrm>
        </p:grpSpPr>
        <p:grpSp>
          <p:nvGrpSpPr>
            <p:cNvPr id="1014" name="그룹 1014"/>
            <p:cNvGrpSpPr/>
            <p:nvPr/>
          </p:nvGrpSpPr>
          <p:grpSpPr>
            <a:xfrm>
              <a:off x="9831288" y="4740445"/>
              <a:ext cx="7250695" cy="2389902"/>
              <a:chOff x="9831288" y="4740445"/>
              <a:chExt cx="7250695" cy="2389902"/>
            </a:xfrm>
          </p:grpSpPr>
          <p:pic>
            <p:nvPicPr>
              <p:cNvPr id="45" name="Object 44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9831288" y="4740445"/>
                <a:ext cx="7250695" cy="2389902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10057597" y="4980874"/>
              <a:ext cx="1445276" cy="1757227"/>
              <a:chOff x="10057597" y="4980874"/>
              <a:chExt cx="1445276" cy="1757227"/>
            </a:xfrm>
          </p:grpSpPr>
          <p:pic>
            <p:nvPicPr>
              <p:cNvPr id="48" name="Object 47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0057597" y="4980874"/>
                <a:ext cx="1445276" cy="1757227"/>
              </a:xfrm>
              <a:prstGeom prst="rect">
                <a:avLst/>
              </a:prstGeom>
            </p:spPr>
          </p:pic>
        </p:grpSp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859524" y="5916759"/>
              <a:ext cx="961510" cy="881396"/>
            </a:xfrm>
            <a:prstGeom prst="rect">
              <a:avLst/>
            </a:prstGeom>
          </p:spPr>
        </p:pic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883553" y="5450231"/>
              <a:ext cx="1310070" cy="607966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9831288" y="7411462"/>
            <a:ext cx="7305233" cy="2211462"/>
            <a:chOff x="9831288" y="7411462"/>
            <a:chExt cx="7305233" cy="2211462"/>
          </a:xfrm>
        </p:grpSpPr>
        <p:grpSp>
          <p:nvGrpSpPr>
            <p:cNvPr id="1017" name="그룹 1017"/>
            <p:cNvGrpSpPr/>
            <p:nvPr/>
          </p:nvGrpSpPr>
          <p:grpSpPr>
            <a:xfrm>
              <a:off x="9831288" y="7411462"/>
              <a:ext cx="7305233" cy="2211462"/>
              <a:chOff x="9831288" y="7411462"/>
              <a:chExt cx="7305233" cy="2211462"/>
            </a:xfrm>
          </p:grpSpPr>
          <p:pic>
            <p:nvPicPr>
              <p:cNvPr id="55" name="Object 54"/>
              <p:cNvPicPr>
                <a:picLocks noChangeAspect="1"/>
              </p:cNvPicPr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9831288" y="7411462"/>
                <a:ext cx="7305233" cy="2211462"/>
              </a:xfrm>
              <a:prstGeom prst="rect">
                <a:avLst/>
              </a:prstGeom>
            </p:spPr>
          </p:pic>
        </p:grpSp>
        <p:grpSp>
          <p:nvGrpSpPr>
            <p:cNvPr id="1018" name="그룹 1018"/>
            <p:cNvGrpSpPr/>
            <p:nvPr/>
          </p:nvGrpSpPr>
          <p:grpSpPr>
            <a:xfrm>
              <a:off x="10057597" y="7781878"/>
              <a:ext cx="1602091" cy="1602091"/>
              <a:chOff x="10057597" y="7781878"/>
              <a:chExt cx="1602091" cy="1602091"/>
            </a:xfrm>
          </p:grpSpPr>
          <p:pic>
            <p:nvPicPr>
              <p:cNvPr id="58" name="Object 57"/>
              <p:cNvPicPr>
                <a:picLocks noChangeAspect="1"/>
              </p:cNvPicPr>
              <p:nvPr/>
            </p:nvPicPr>
            <p:blipFill>
              <a:blip r:embed="rId24" cstate="print"/>
              <a:stretch>
                <a:fillRect/>
              </a:stretch>
            </p:blipFill>
            <p:spPr>
              <a:xfrm>
                <a:off x="10057597" y="7781878"/>
                <a:ext cx="1602091" cy="1602091"/>
              </a:xfrm>
              <a:prstGeom prst="rect">
                <a:avLst/>
              </a:prstGeom>
            </p:spPr>
          </p:pic>
        </p:grpSp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1997967" y="8419314"/>
              <a:ext cx="1810179" cy="832437"/>
            </a:xfrm>
            <a:prstGeom prst="rect">
              <a:avLst/>
            </a:prstGeom>
          </p:spPr>
        </p:pic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015132" y="7985406"/>
              <a:ext cx="1279947" cy="593823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5517510" y="2208952"/>
            <a:ext cx="7250695" cy="2238086"/>
            <a:chOff x="5517510" y="2208952"/>
            <a:chExt cx="7250695" cy="2238086"/>
          </a:xfrm>
        </p:grpSpPr>
        <p:grpSp>
          <p:nvGrpSpPr>
            <p:cNvPr id="1020" name="그룹 1020"/>
            <p:cNvGrpSpPr/>
            <p:nvPr/>
          </p:nvGrpSpPr>
          <p:grpSpPr>
            <a:xfrm>
              <a:off x="5517510" y="2208952"/>
              <a:ext cx="7250695" cy="2238086"/>
              <a:chOff x="5517510" y="2208952"/>
              <a:chExt cx="7250695" cy="2238086"/>
            </a:xfrm>
          </p:grpSpPr>
          <p:pic>
            <p:nvPicPr>
              <p:cNvPr id="65" name="Object 64"/>
              <p:cNvPicPr>
                <a:picLocks noChangeAspect="1"/>
              </p:cNvPicPr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5517510" y="2208952"/>
                <a:ext cx="7250695" cy="2238086"/>
              </a:xfrm>
              <a:prstGeom prst="rect">
                <a:avLst/>
              </a:prstGeom>
            </p:spPr>
          </p:pic>
        </p:grpSp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8453064" y="2912531"/>
              <a:ext cx="1250537" cy="607966"/>
            </a:xfrm>
            <a:prstGeom prst="rect">
              <a:avLst/>
            </a:prstGeom>
          </p:spPr>
        </p:pic>
        <p:grpSp>
          <p:nvGrpSpPr>
            <p:cNvPr id="1021" name="그룹 1021"/>
            <p:cNvGrpSpPr/>
            <p:nvPr/>
          </p:nvGrpSpPr>
          <p:grpSpPr>
            <a:xfrm>
              <a:off x="6080373" y="2326961"/>
              <a:ext cx="1795136" cy="1989653"/>
              <a:chOff x="6080373" y="2326961"/>
              <a:chExt cx="1795136" cy="1989653"/>
            </a:xfrm>
          </p:grpSpPr>
          <p:pic>
            <p:nvPicPr>
              <p:cNvPr id="69" name="Object 68"/>
              <p:cNvPicPr>
                <a:picLocks noChangeAspect="1"/>
              </p:cNvPicPr>
              <p:nvPr/>
            </p:nvPicPr>
            <p:blipFill>
              <a:blip r:embed="rId29" cstate="print"/>
              <a:stretch>
                <a:fillRect/>
              </a:stretch>
            </p:blipFill>
            <p:spPr>
              <a:xfrm>
                <a:off x="6080373" y="2326961"/>
                <a:ext cx="1795136" cy="1989653"/>
              </a:xfrm>
              <a:prstGeom prst="rect">
                <a:avLst/>
              </a:prstGeom>
            </p:spPr>
          </p:pic>
        </p:grpSp>
        <p:pic>
          <p:nvPicPr>
            <p:cNvPr id="71" name="Object 70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443510" y="3351729"/>
              <a:ext cx="1460280" cy="8162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073532" y="2450190"/>
            <a:ext cx="4953027" cy="6171429"/>
            <a:chOff x="12073532" y="2450190"/>
            <a:chExt cx="4953027" cy="617142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73532" y="2450190"/>
              <a:ext cx="4953027" cy="6171429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774" y="331715"/>
            <a:ext cx="14125696" cy="2120220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0194" y="427182"/>
            <a:ext cx="9886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713438" y="9338002"/>
            <a:ext cx="10296583" cy="1300973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062764" y="2845792"/>
            <a:ext cx="8124231" cy="65234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0473571" y="2346273"/>
            <a:ext cx="4688910" cy="5095291"/>
            <a:chOff x="10473571" y="2346273"/>
            <a:chExt cx="4688910" cy="509529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73571" y="2346273"/>
              <a:ext cx="4688910" cy="509529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5284533" y="4702791"/>
            <a:ext cx="2155934" cy="4330410"/>
            <a:chOff x="15284533" y="4702791"/>
            <a:chExt cx="2155934" cy="4330410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84533" y="4702791"/>
              <a:ext cx="2155934" cy="4330410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44478" y="331715"/>
            <a:ext cx="14022220" cy="2120220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50194" y="427182"/>
            <a:ext cx="988615" cy="946206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40819" y="9915152"/>
            <a:ext cx="10296583" cy="575840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65992" y="3346021"/>
            <a:ext cx="8289269" cy="62619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0517737" y="2627210"/>
            <a:ext cx="4869671" cy="3358184"/>
            <a:chOff x="10517737" y="2627210"/>
            <a:chExt cx="4869671" cy="335818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17737" y="2627210"/>
              <a:ext cx="4869671" cy="335818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4049773" y="4863484"/>
            <a:ext cx="2675270" cy="3537456"/>
            <a:chOff x="14049773" y="4863484"/>
            <a:chExt cx="2675270" cy="3537456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49773" y="4863484"/>
              <a:ext cx="2675270" cy="3537456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6317" y="331715"/>
            <a:ext cx="14320582" cy="2120220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50194" y="427182"/>
            <a:ext cx="988615" cy="946206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751533" y="9357050"/>
            <a:ext cx="10296583" cy="1300973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43498" y="3500300"/>
            <a:ext cx="9708127" cy="425000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62471" y="8226588"/>
            <a:ext cx="16960772" cy="3404930"/>
            <a:chOff x="662471" y="8226588"/>
            <a:chExt cx="16960772" cy="3404930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817915" y="6524123"/>
              <a:ext cx="33921544" cy="6809860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471" y="8226588"/>
              <a:ext cx="16960772" cy="3404930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4334596" y="1095638"/>
            <a:ext cx="2110593" cy="340027"/>
            <a:chOff x="14334596" y="1095638"/>
            <a:chExt cx="2110593" cy="340027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4334596" y="1169562"/>
              <a:ext cx="278376" cy="191035"/>
              <a:chOff x="14334596" y="1169562"/>
              <a:chExt cx="278376" cy="191035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4334596" y="1169562"/>
                <a:ext cx="278376" cy="191035"/>
              </a:xfrm>
              <a:prstGeom prst="rect">
                <a:avLst/>
              </a:prstGeom>
            </p:spPr>
          </p:pic>
        </p:grpSp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74208" y="952947"/>
              <a:ext cx="2048811" cy="67571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903010" y="2572457"/>
            <a:ext cx="986655" cy="1041324"/>
            <a:chOff x="7903010" y="2572457"/>
            <a:chExt cx="986655" cy="1041324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03010" y="2572457"/>
              <a:ext cx="986655" cy="10413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7682071" y="2393583"/>
            <a:ext cx="365687" cy="365687"/>
            <a:chOff x="7682071" y="2393583"/>
            <a:chExt cx="365687" cy="365687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82071" y="2393583"/>
              <a:ext cx="365687" cy="36568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984903" y="3272331"/>
            <a:ext cx="229714" cy="229714"/>
            <a:chOff x="8984903" y="3272331"/>
            <a:chExt cx="229714" cy="229714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84903" y="3272331"/>
              <a:ext cx="229714" cy="2297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125752" y="545906"/>
            <a:ext cx="16034210" cy="10799059"/>
            <a:chOff x="1125752" y="545906"/>
            <a:chExt cx="16034210" cy="10799059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-6597657" y="-4559928"/>
              <a:ext cx="32068421" cy="21598118"/>
            </a:xfrm>
            <a:prstGeom prst="rect">
              <a:avLst/>
            </a:prstGeom>
          </p:spPr>
        </p:pic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5752" y="545906"/>
              <a:ext cx="16034210" cy="10799059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32763" y="2066039"/>
            <a:ext cx="4446549" cy="2911597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770589" y="4343523"/>
            <a:ext cx="1791709" cy="737157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2868161" y="4419470"/>
            <a:ext cx="1795675" cy="419201"/>
            <a:chOff x="2868161" y="4419470"/>
            <a:chExt cx="1795675" cy="419201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2868161" y="4419470"/>
              <a:ext cx="1795675" cy="419201"/>
              <a:chOff x="2868161" y="4419470"/>
              <a:chExt cx="1795675" cy="419201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868161" y="4419470"/>
                <a:ext cx="1795675" cy="419201"/>
              </a:xfrm>
              <a:prstGeom prst="rect">
                <a:avLst/>
              </a:prstGeom>
            </p:spPr>
          </p:pic>
        </p:grpSp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040811" y="4353058"/>
              <a:ext cx="1542871" cy="660109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566246" y="4343523"/>
            <a:ext cx="1791709" cy="737157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9663826" y="4419470"/>
            <a:ext cx="1795675" cy="419201"/>
            <a:chOff x="9663826" y="4419470"/>
            <a:chExt cx="1795675" cy="419201"/>
          </a:xfrm>
        </p:grpSpPr>
        <p:grpSp>
          <p:nvGrpSpPr>
            <p:cNvPr id="1011" name="그룹 1011"/>
            <p:cNvGrpSpPr/>
            <p:nvPr/>
          </p:nvGrpSpPr>
          <p:grpSpPr>
            <a:xfrm>
              <a:off x="9663826" y="4419470"/>
              <a:ext cx="1795675" cy="419201"/>
              <a:chOff x="9663826" y="4419470"/>
              <a:chExt cx="1795675" cy="419201"/>
            </a:xfrm>
          </p:grpSpPr>
          <p:pic>
            <p:nvPicPr>
              <p:cNvPr id="36" name="Object 35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663826" y="4419470"/>
                <a:ext cx="1795675" cy="419201"/>
              </a:xfrm>
              <a:prstGeom prst="rect">
                <a:avLst/>
              </a:prstGeom>
            </p:spPr>
          </p:pic>
        </p:grpSp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841922" y="4341511"/>
              <a:ext cx="1576900" cy="684395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770589" y="5521123"/>
            <a:ext cx="2312976" cy="737157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2868161" y="5597070"/>
            <a:ext cx="1795675" cy="419201"/>
            <a:chOff x="2868161" y="5597070"/>
            <a:chExt cx="1795675" cy="419201"/>
          </a:xfrm>
        </p:grpSpPr>
        <p:grpSp>
          <p:nvGrpSpPr>
            <p:cNvPr id="1013" name="그룹 1013"/>
            <p:cNvGrpSpPr/>
            <p:nvPr/>
          </p:nvGrpSpPr>
          <p:grpSpPr>
            <a:xfrm>
              <a:off x="2868161" y="5597070"/>
              <a:ext cx="1795675" cy="419201"/>
              <a:chOff x="2868161" y="5597070"/>
              <a:chExt cx="1795675" cy="419201"/>
            </a:xfrm>
          </p:grpSpPr>
          <p:pic>
            <p:nvPicPr>
              <p:cNvPr id="43" name="Object 42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868161" y="5597070"/>
                <a:ext cx="1795675" cy="419201"/>
              </a:xfrm>
              <a:prstGeom prst="rect">
                <a:avLst/>
              </a:prstGeom>
            </p:spPr>
          </p:pic>
        </p:grpSp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049617" y="5519111"/>
              <a:ext cx="1573805" cy="684395"/>
            </a:xfrm>
            <a:prstGeom prst="rect">
              <a:avLst/>
            </a:prstGeom>
          </p:spPr>
        </p:pic>
      </p:grpSp>
      <p:pic>
        <p:nvPicPr>
          <p:cNvPr id="47" name="Object 4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1566246" y="5521123"/>
            <a:ext cx="2312976" cy="737157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9663826" y="5597070"/>
            <a:ext cx="1795675" cy="419201"/>
            <a:chOff x="9663826" y="5597070"/>
            <a:chExt cx="1795675" cy="419201"/>
          </a:xfrm>
        </p:grpSpPr>
        <p:grpSp>
          <p:nvGrpSpPr>
            <p:cNvPr id="1015" name="그룹 1015"/>
            <p:cNvGrpSpPr/>
            <p:nvPr/>
          </p:nvGrpSpPr>
          <p:grpSpPr>
            <a:xfrm>
              <a:off x="9663826" y="5597070"/>
              <a:ext cx="1795675" cy="419201"/>
              <a:chOff x="9663826" y="5597070"/>
              <a:chExt cx="1795675" cy="419201"/>
            </a:xfrm>
          </p:grpSpPr>
          <p:pic>
            <p:nvPicPr>
              <p:cNvPr id="50" name="Object 49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663826" y="5597070"/>
                <a:ext cx="1795675" cy="419201"/>
              </a:xfrm>
              <a:prstGeom prst="rect">
                <a:avLst/>
              </a:prstGeom>
            </p:spPr>
          </p:pic>
        </p:grpSp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846874" y="5519111"/>
              <a:ext cx="1574167" cy="684395"/>
            </a:xfrm>
            <a:prstGeom prst="rect">
              <a:avLst/>
            </a:prstGeom>
          </p:spPr>
        </p:pic>
      </p:grpSp>
      <p:pic>
        <p:nvPicPr>
          <p:cNvPr id="54" name="Object 5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770589" y="6748608"/>
            <a:ext cx="3994728" cy="737157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2868161" y="6824557"/>
            <a:ext cx="1795675" cy="419201"/>
            <a:chOff x="2868161" y="6824557"/>
            <a:chExt cx="1795675" cy="419201"/>
          </a:xfrm>
        </p:grpSpPr>
        <p:grpSp>
          <p:nvGrpSpPr>
            <p:cNvPr id="1017" name="그룹 1017"/>
            <p:cNvGrpSpPr/>
            <p:nvPr/>
          </p:nvGrpSpPr>
          <p:grpSpPr>
            <a:xfrm>
              <a:off x="2868161" y="6824557"/>
              <a:ext cx="1795675" cy="419201"/>
              <a:chOff x="2868161" y="6824557"/>
              <a:chExt cx="1795675" cy="419201"/>
            </a:xfrm>
          </p:grpSpPr>
          <p:pic>
            <p:nvPicPr>
              <p:cNvPr id="57" name="Object 56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868161" y="6824557"/>
                <a:ext cx="1795675" cy="419201"/>
              </a:xfrm>
              <a:prstGeom prst="rect">
                <a:avLst/>
              </a:prstGeom>
            </p:spPr>
          </p:pic>
        </p:grpSp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48007" y="6746597"/>
              <a:ext cx="1576033" cy="684395"/>
            </a:xfrm>
            <a:prstGeom prst="rect">
              <a:avLst/>
            </a:prstGeom>
          </p:spPr>
        </p:pic>
      </p:grpSp>
      <p:pic>
        <p:nvPicPr>
          <p:cNvPr id="61" name="Object 60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1566246" y="6748608"/>
            <a:ext cx="2370176" cy="737157"/>
          </a:xfrm>
          <a:prstGeom prst="rect">
            <a:avLst/>
          </a:prstGeom>
        </p:spPr>
      </p:pic>
      <p:grpSp>
        <p:nvGrpSpPr>
          <p:cNvPr id="1018" name="그룹 1018"/>
          <p:cNvGrpSpPr/>
          <p:nvPr/>
        </p:nvGrpSpPr>
        <p:grpSpPr>
          <a:xfrm>
            <a:off x="9663826" y="6824557"/>
            <a:ext cx="1795675" cy="419201"/>
            <a:chOff x="9663826" y="6824557"/>
            <a:chExt cx="1795675" cy="419201"/>
          </a:xfrm>
        </p:grpSpPr>
        <p:grpSp>
          <p:nvGrpSpPr>
            <p:cNvPr id="1019" name="그룹 1019"/>
            <p:cNvGrpSpPr/>
            <p:nvPr/>
          </p:nvGrpSpPr>
          <p:grpSpPr>
            <a:xfrm>
              <a:off x="9663826" y="6824557"/>
              <a:ext cx="1795675" cy="419201"/>
              <a:chOff x="9663826" y="6824557"/>
              <a:chExt cx="1795675" cy="419201"/>
            </a:xfrm>
          </p:grpSpPr>
          <p:pic>
            <p:nvPicPr>
              <p:cNvPr id="64" name="Object 63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9663826" y="6824557"/>
                <a:ext cx="1795675" cy="419201"/>
              </a:xfrm>
              <a:prstGeom prst="rect">
                <a:avLst/>
              </a:prstGeom>
            </p:spPr>
          </p:pic>
        </p:grpSp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845388" y="6746597"/>
              <a:ext cx="1574376" cy="684395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946728" y="499637"/>
            <a:ext cx="664201" cy="1192002"/>
            <a:chOff x="1946728" y="499637"/>
            <a:chExt cx="664201" cy="1192002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57981" y="-53011"/>
              <a:ext cx="1328401" cy="2384004"/>
            </a:xfrm>
            <a:prstGeom prst="rect">
              <a:avLst/>
            </a:prstGeom>
          </p:spPr>
        </p:pic>
        <p:pic>
          <p:nvPicPr>
            <p:cNvPr id="70" name="Object 69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946728" y="499637"/>
              <a:ext cx="664201" cy="1192002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313552" y="8671595"/>
            <a:ext cx="17658610" cy="3404930"/>
            <a:chOff x="313552" y="8671595"/>
            <a:chExt cx="17658610" cy="3404930"/>
          </a:xfrm>
        </p:grpSpPr>
        <p:pic>
          <p:nvPicPr>
            <p:cNvPr id="73" name="Object 72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-8515753" y="6969130"/>
              <a:ext cx="35317221" cy="6809860"/>
            </a:xfrm>
            <a:prstGeom prst="rect">
              <a:avLst/>
            </a:prstGeom>
          </p:spPr>
        </p:pic>
        <p:pic>
          <p:nvPicPr>
            <p:cNvPr id="74" name="Object 73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13552" y="8671595"/>
              <a:ext cx="17658610" cy="34049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0954325" y="2163691"/>
            <a:ext cx="3143103" cy="4183832"/>
            <a:chOff x="10954325" y="2163691"/>
            <a:chExt cx="3143103" cy="4183832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54325" y="2163691"/>
              <a:ext cx="3143103" cy="418383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389729" y="4661594"/>
            <a:ext cx="3587958" cy="3462379"/>
            <a:chOff x="13389729" y="4661594"/>
            <a:chExt cx="3587958" cy="3462379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389729" y="4661594"/>
              <a:ext cx="3587958" cy="3462379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82922" y="331715"/>
            <a:ext cx="14768677" cy="2120220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50194" y="427182"/>
            <a:ext cx="988615" cy="946206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40960" y="9357050"/>
            <a:ext cx="15429250" cy="1300973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02892" y="2532282"/>
            <a:ext cx="9860422" cy="57001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465804" y="3064360"/>
            <a:ext cx="3771825" cy="3771825"/>
            <a:chOff x="12465804" y="3064360"/>
            <a:chExt cx="3771825" cy="3771825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465804" y="3064360"/>
              <a:ext cx="3771825" cy="377182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5012160" y="6836185"/>
            <a:ext cx="2269891" cy="2269891"/>
            <a:chOff x="15012160" y="6836185"/>
            <a:chExt cx="2269891" cy="226989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012160" y="6836185"/>
              <a:ext cx="2269891" cy="2269891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52917" y="331715"/>
            <a:ext cx="13723020" cy="2120229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50194" y="427182"/>
            <a:ext cx="988615" cy="946206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206817" y="9847190"/>
            <a:ext cx="11410745" cy="575831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61640" y="2551935"/>
            <a:ext cx="9895403" cy="67823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4173798" y="5906980"/>
            <a:ext cx="3198777" cy="2399083"/>
            <a:chOff x="14173798" y="5906980"/>
            <a:chExt cx="3198777" cy="2399083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73798" y="5906980"/>
              <a:ext cx="3198777" cy="239908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1796630" y="4016641"/>
            <a:ext cx="5485421" cy="1890339"/>
            <a:chOff x="11796630" y="4016641"/>
            <a:chExt cx="5485421" cy="1890339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796630" y="4016641"/>
              <a:ext cx="5485421" cy="1890339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52917" y="331715"/>
            <a:ext cx="13723020" cy="2120229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50194" y="427182"/>
            <a:ext cx="988615" cy="946206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01970" y="9915152"/>
            <a:ext cx="10782440" cy="575831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93678" y="2330804"/>
            <a:ext cx="9986946" cy="663425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06240" y="331715"/>
            <a:ext cx="12769696" cy="2120220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47194" y="415506"/>
            <a:ext cx="1004816" cy="97416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0158927" y="2818677"/>
            <a:ext cx="5797129" cy="5797129"/>
            <a:chOff x="10158927" y="2818677"/>
            <a:chExt cx="5797129" cy="5797129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0158927" y="2818677"/>
              <a:ext cx="5797129" cy="5797129"/>
              <a:chOff x="10158927" y="2818677"/>
              <a:chExt cx="5797129" cy="5797129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0158927" y="2818677"/>
                <a:ext cx="5797129" cy="5797129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0383435" y="3043184"/>
              <a:ext cx="5348114" cy="5348114"/>
              <a:chOff x="10383435" y="3043184"/>
              <a:chExt cx="5348114" cy="5348114"/>
            </a:xfrm>
          </p:grpSpPr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0383435" y="3043184"/>
                <a:ext cx="5348114" cy="5348114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>
              <a:off x="10960208" y="5146601"/>
              <a:ext cx="1791271" cy="3020674"/>
              <a:chOff x="10960208" y="5146601"/>
              <a:chExt cx="1791271" cy="3020674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0960208" y="5146601"/>
                <a:ext cx="1791271" cy="3020674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>
              <a:off x="12441764" y="3396376"/>
              <a:ext cx="2329111" cy="4641731"/>
              <a:chOff x="12441764" y="3396376"/>
              <a:chExt cx="2329111" cy="4641731"/>
            </a:xfrm>
          </p:grpSpPr>
          <p:pic>
            <p:nvPicPr>
              <p:cNvPr id="32" name="Object 31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 rot="-420000">
                <a:off x="12441764" y="3396376"/>
                <a:ext cx="2329111" cy="4641731"/>
              </a:xfrm>
              <a:prstGeom prst="rect">
                <a:avLst/>
              </a:prstGeom>
            </p:spPr>
          </p:pic>
        </p:grpSp>
      </p:grpSp>
      <p:grpSp>
        <p:nvGrpSpPr>
          <p:cNvPr id="1011" name="그룹 1011"/>
          <p:cNvGrpSpPr/>
          <p:nvPr/>
        </p:nvGrpSpPr>
        <p:grpSpPr>
          <a:xfrm>
            <a:off x="461465" y="5213835"/>
            <a:ext cx="6595140" cy="1006813"/>
            <a:chOff x="461465" y="5213835"/>
            <a:chExt cx="6595140" cy="1006813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5400000">
              <a:off x="461465" y="5213835"/>
              <a:ext cx="6595140" cy="1006813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07430" y="5205678"/>
            <a:ext cx="1738760" cy="748741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655001" y="6396571"/>
            <a:ext cx="2895305" cy="758638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723819" y="2706119"/>
            <a:ext cx="7226532" cy="748741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364630" y="3948535"/>
            <a:ext cx="3356951" cy="748741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482459" y="7743333"/>
            <a:ext cx="4102275" cy="10960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03374" y="331714"/>
            <a:ext cx="12103534" cy="2126411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11737" y="427182"/>
            <a:ext cx="901225" cy="946206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27311" y="9915152"/>
            <a:ext cx="11322659" cy="575840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342193" y="2064288"/>
            <a:ext cx="11317506" cy="137583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724882" y="3222047"/>
            <a:ext cx="5113586" cy="6699790"/>
            <a:chOff x="724882" y="3222047"/>
            <a:chExt cx="5113586" cy="6699790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4882" y="3222047"/>
              <a:ext cx="5113586" cy="6699790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43120" y="3586910"/>
            <a:ext cx="4996807" cy="1713121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624693" y="2611446"/>
            <a:ext cx="1596608" cy="1564561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7430" y="7651695"/>
            <a:ext cx="5216914" cy="2089752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6635018" y="3660200"/>
            <a:ext cx="8878451" cy="3355942"/>
            <a:chOff x="6635018" y="3660200"/>
            <a:chExt cx="8878451" cy="3355942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9396273" y="898946"/>
              <a:ext cx="3355942" cy="8878451"/>
              <a:chOff x="9396273" y="898946"/>
              <a:chExt cx="3355942" cy="8878451"/>
            </a:xfrm>
          </p:grpSpPr>
          <p:pic>
            <p:nvPicPr>
              <p:cNvPr id="31" name="Object 30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 rot="16200000">
                <a:off x="9396273" y="898946"/>
                <a:ext cx="3355942" cy="8878451"/>
              </a:xfrm>
              <a:prstGeom prst="rect">
                <a:avLst/>
              </a:prstGeom>
            </p:spPr>
          </p:pic>
        </p:grpSp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909233" y="4041319"/>
              <a:ext cx="8230735" cy="276690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8573062" y="7333336"/>
            <a:ext cx="459704" cy="746891"/>
            <a:chOff x="8573062" y="7333336"/>
            <a:chExt cx="459704" cy="746891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8573062" y="7333336"/>
              <a:ext cx="459704" cy="74689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2702221" y="7333336"/>
            <a:ext cx="459704" cy="746891"/>
            <a:chOff x="12702221" y="7333336"/>
            <a:chExt cx="459704" cy="746891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400000">
              <a:off x="12702221" y="7333336"/>
              <a:ext cx="459704" cy="74689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5513469" y="3713481"/>
            <a:ext cx="1626346" cy="3599586"/>
            <a:chOff x="15513469" y="3713481"/>
            <a:chExt cx="1626346" cy="3599586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513469" y="3713481"/>
              <a:ext cx="1626346" cy="3599586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4872374" y="1663100"/>
            <a:ext cx="2658305" cy="2560823"/>
            <a:chOff x="14872374" y="1663100"/>
            <a:chExt cx="2658305" cy="2560823"/>
          </a:xfrm>
        </p:grpSpPr>
        <p:pic>
          <p:nvPicPr>
            <p:cNvPr id="45" name="Object 44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872374" y="1663100"/>
              <a:ext cx="2658305" cy="256082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5513469" y="1750913"/>
            <a:ext cx="1416618" cy="1416618"/>
            <a:chOff x="15513469" y="1750913"/>
            <a:chExt cx="1416618" cy="1416618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513469" y="1750913"/>
              <a:ext cx="1416618" cy="1416618"/>
            </a:xfrm>
            <a:prstGeom prst="rect">
              <a:avLst/>
            </a:prstGeom>
          </p:spPr>
        </p:pic>
      </p:grpSp>
      <p:pic>
        <p:nvPicPr>
          <p:cNvPr id="50" name="Object 49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5954779" y="7276573"/>
            <a:ext cx="2575251" cy="1183975"/>
          </a:xfrm>
          <a:prstGeom prst="rect">
            <a:avLst/>
          </a:prstGeom>
        </p:spPr>
      </p:pic>
      <p:pic>
        <p:nvPicPr>
          <p:cNvPr id="51" name="Object 50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9051207" y="7276573"/>
            <a:ext cx="4037870" cy="1738260"/>
          </a:xfrm>
          <a:prstGeom prst="rect">
            <a:avLst/>
          </a:prstGeom>
        </p:spPr>
      </p:pic>
      <p:pic>
        <p:nvPicPr>
          <p:cNvPr id="52" name="Object 51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3292418" y="7295487"/>
            <a:ext cx="4788110" cy="2293919"/>
          </a:xfrm>
          <a:prstGeom prst="rect">
            <a:avLst/>
          </a:prstGeom>
        </p:spPr>
      </p:pic>
      <p:pic>
        <p:nvPicPr>
          <p:cNvPr id="53" name="Object 52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872277" y="5221948"/>
            <a:ext cx="4918159" cy="24735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24326" y="331714"/>
            <a:ext cx="12030573" cy="2126411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11737" y="427182"/>
            <a:ext cx="901225" cy="946206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27311" y="9915152"/>
            <a:ext cx="11322659" cy="575840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077202" y="2059574"/>
            <a:ext cx="10093696" cy="1436734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724882" y="3222047"/>
            <a:ext cx="5113586" cy="6699790"/>
            <a:chOff x="724882" y="3222047"/>
            <a:chExt cx="5113586" cy="6699790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4882" y="3222047"/>
              <a:ext cx="5113586" cy="6699790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12063" y="3586910"/>
            <a:ext cx="4922721" cy="1713121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624693" y="2611446"/>
            <a:ext cx="1596608" cy="1564561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6410" y="7763733"/>
            <a:ext cx="5153133" cy="2089752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8759726" y="1180164"/>
            <a:ext cx="5718848" cy="10678920"/>
            <a:chOff x="8759726" y="1180164"/>
            <a:chExt cx="5718848" cy="1067892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16200000">
              <a:off x="8759726" y="1180164"/>
              <a:ext cx="5718848" cy="10678920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4715403" y="1644727"/>
            <a:ext cx="1666504" cy="2071421"/>
            <a:chOff x="14715403" y="1644727"/>
            <a:chExt cx="1666504" cy="207142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715403" y="1644727"/>
              <a:ext cx="1666504" cy="207142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5974588" y="2208952"/>
            <a:ext cx="1889371" cy="6171429"/>
            <a:chOff x="15974588" y="2208952"/>
            <a:chExt cx="1889371" cy="6171429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974588" y="2208952"/>
              <a:ext cx="1889371" cy="6171429"/>
            </a:xfrm>
            <a:prstGeom prst="rect">
              <a:avLst/>
            </a:prstGeom>
          </p:spPr>
        </p:pic>
      </p:grpSp>
      <p:pic>
        <p:nvPicPr>
          <p:cNvPr id="38" name="Object 3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722694" y="4200449"/>
            <a:ext cx="9675738" cy="4829547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72272" y="5439986"/>
            <a:ext cx="4915817" cy="209333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10993" y="331714"/>
            <a:ext cx="13734249" cy="2126411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11737" y="427182"/>
            <a:ext cx="901225" cy="946206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27311" y="9915152"/>
            <a:ext cx="11322659" cy="575840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117013" y="2379781"/>
            <a:ext cx="10139001" cy="897639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724882" y="3222047"/>
            <a:ext cx="5113586" cy="6699790"/>
            <a:chOff x="724882" y="3222047"/>
            <a:chExt cx="5113586" cy="6699790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4882" y="3222047"/>
              <a:ext cx="5113586" cy="6699790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65567" y="4256948"/>
            <a:ext cx="5025045" cy="2093331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624693" y="2611446"/>
            <a:ext cx="1596608" cy="1564561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8759726" y="1180164"/>
            <a:ext cx="5718848" cy="10678920"/>
            <a:chOff x="8759726" y="1180164"/>
            <a:chExt cx="5718848" cy="10678920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16200000">
              <a:off x="8759726" y="1180164"/>
              <a:ext cx="5718848" cy="10678920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5042911" y="1201294"/>
            <a:ext cx="2429616" cy="2817509"/>
            <a:chOff x="15042911" y="1201294"/>
            <a:chExt cx="2429616" cy="2817509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042911" y="1201294"/>
              <a:ext cx="2429616" cy="2817509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722694" y="3976580"/>
            <a:ext cx="10172643" cy="5381928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53234" y="7112996"/>
            <a:ext cx="5337378" cy="171312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04088" y="331714"/>
            <a:ext cx="12141154" cy="2126411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11737" y="427182"/>
            <a:ext cx="901225" cy="946206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366179" y="9915161"/>
            <a:ext cx="8866992" cy="57584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583065" y="3679491"/>
            <a:ext cx="6274778" cy="5433581"/>
            <a:chOff x="583065" y="3679491"/>
            <a:chExt cx="6274778" cy="543358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16200000">
              <a:off x="583065" y="3679491"/>
              <a:ext cx="6274778" cy="543358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5986421" y="3679491"/>
            <a:ext cx="6274778" cy="5433581"/>
            <a:chOff x="5986421" y="3679491"/>
            <a:chExt cx="6274778" cy="5433581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16200000">
              <a:off x="5986421" y="3679491"/>
              <a:ext cx="6274778" cy="543358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1427872" y="3660444"/>
            <a:ext cx="6274778" cy="5433581"/>
            <a:chOff x="11427872" y="3660444"/>
            <a:chExt cx="6274778" cy="5433581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16200000">
              <a:off x="11427872" y="3660444"/>
              <a:ext cx="6274778" cy="543358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534773" y="2208952"/>
            <a:ext cx="2180876" cy="2414693"/>
            <a:chOff x="2534773" y="2208952"/>
            <a:chExt cx="2180876" cy="2414693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34773" y="2208952"/>
              <a:ext cx="2180876" cy="2414693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340352" y="2208952"/>
            <a:ext cx="3162917" cy="2648300"/>
            <a:chOff x="7340352" y="2208952"/>
            <a:chExt cx="3162917" cy="2648300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40352" y="2208952"/>
              <a:ext cx="3162917" cy="2648300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3224504" y="1976917"/>
            <a:ext cx="2803190" cy="2420777"/>
            <a:chOff x="13224504" y="1976917"/>
            <a:chExt cx="2803190" cy="2420777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224504" y="1976917"/>
              <a:ext cx="2803190" cy="2420777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117198" y="4394942"/>
            <a:ext cx="5048243" cy="4995081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44010" y="5041657"/>
            <a:ext cx="5273143" cy="2890619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615495" y="3896410"/>
            <a:ext cx="5206000" cy="493789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26232" y="331714"/>
            <a:ext cx="14197582" cy="2126411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11737" y="427182"/>
            <a:ext cx="901225" cy="946206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5986421" y="3679491"/>
            <a:ext cx="6274778" cy="5433581"/>
            <a:chOff x="5986421" y="3679491"/>
            <a:chExt cx="6274778" cy="5433581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6200000">
              <a:off x="5986421" y="3679491"/>
              <a:ext cx="6274778" cy="543358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1427872" y="3660444"/>
            <a:ext cx="6274778" cy="5433581"/>
            <a:chOff x="11427872" y="3660444"/>
            <a:chExt cx="6274778" cy="5433581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6200000">
              <a:off x="11427872" y="3660444"/>
              <a:ext cx="6274778" cy="543358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886552" y="6245885"/>
            <a:ext cx="3589953" cy="3452773"/>
            <a:chOff x="-886552" y="6245885"/>
            <a:chExt cx="3589953" cy="3452773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2220000">
              <a:off x="-886552" y="6245885"/>
              <a:ext cx="3589953" cy="3452773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8312243" y="1932920"/>
            <a:ext cx="1661227" cy="1460173"/>
            <a:chOff x="8312243" y="1932920"/>
            <a:chExt cx="1661227" cy="1460173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12243" y="1932920"/>
              <a:ext cx="1661227" cy="1460173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3700591" y="2005725"/>
            <a:ext cx="1778759" cy="1638682"/>
            <a:chOff x="13700591" y="2005725"/>
            <a:chExt cx="1778759" cy="1638682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700591" y="2005725"/>
              <a:ext cx="1778759" cy="1638682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5586813" y="2611858"/>
            <a:ext cx="781235" cy="781235"/>
            <a:chOff x="15586813" y="2611858"/>
            <a:chExt cx="781235" cy="781235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586813" y="2611858"/>
              <a:ext cx="781235" cy="781235"/>
            </a:xfrm>
            <a:prstGeom prst="rect">
              <a:avLst/>
            </a:prstGeom>
          </p:spPr>
        </p:pic>
      </p:grpSp>
      <p:pic>
        <p:nvPicPr>
          <p:cNvPr id="39" name="Object 3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092226" y="3730528"/>
            <a:ext cx="5120824" cy="3418633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438047" y="3373179"/>
            <a:ext cx="4781552" cy="4781552"/>
            <a:chOff x="1438047" y="3373179"/>
            <a:chExt cx="4781552" cy="4781552"/>
          </a:xfrm>
        </p:grpSpPr>
        <p:grpSp>
          <p:nvGrpSpPr>
            <p:cNvPr id="1013" name="그룹 1013"/>
            <p:cNvGrpSpPr/>
            <p:nvPr/>
          </p:nvGrpSpPr>
          <p:grpSpPr>
            <a:xfrm>
              <a:off x="1438047" y="3373179"/>
              <a:ext cx="4781552" cy="4781552"/>
              <a:chOff x="1438047" y="3373179"/>
              <a:chExt cx="4781552" cy="4781552"/>
            </a:xfrm>
          </p:grpSpPr>
          <p:pic>
            <p:nvPicPr>
              <p:cNvPr id="42" name="Object 41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1438047" y="3373179"/>
                <a:ext cx="4781552" cy="4781552"/>
              </a:xfrm>
              <a:prstGeom prst="rect">
                <a:avLst/>
              </a:prstGeom>
            </p:spPr>
          </p:pic>
        </p:grpSp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38771" y="4779538"/>
              <a:ext cx="4731457" cy="2365600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646867" y="3730615"/>
            <a:ext cx="5222314" cy="5515724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366179" y="9915161"/>
            <a:ext cx="8866992" cy="575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3970356" y="3356363"/>
            <a:ext cx="10352381" cy="6171429"/>
            <a:chOff x="3970356" y="3356363"/>
            <a:chExt cx="10352381" cy="6171429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3970356" y="3356363"/>
              <a:ext cx="10345002" cy="6168207"/>
              <a:chOff x="3970356" y="3356363"/>
              <a:chExt cx="10345002" cy="616820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-1202145" y="367155"/>
                <a:ext cx="20690004" cy="12336415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970356" y="3356363"/>
                <a:ext cx="10345002" cy="6168207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4134489" y="3546872"/>
              <a:ext cx="10039015" cy="5551658"/>
              <a:chOff x="4134489" y="3546872"/>
              <a:chExt cx="10039015" cy="5551658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134489" y="3546872"/>
                <a:ext cx="10039015" cy="5551658"/>
              </a:xfrm>
              <a:prstGeom prst="rect">
                <a:avLst/>
              </a:prstGeom>
            </p:spPr>
          </p:pic>
        </p:grpSp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09806" y="233226"/>
            <a:ext cx="13732383" cy="2129459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05059" y="1038789"/>
            <a:ext cx="7338301" cy="5530948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720000">
            <a:off x="10613701" y="1948087"/>
            <a:ext cx="2028848" cy="1124496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6811185" y="2078859"/>
            <a:ext cx="268609" cy="346344"/>
            <a:chOff x="6811185" y="2078859"/>
            <a:chExt cx="268609" cy="34634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360000">
              <a:off x="6811185" y="2078859"/>
              <a:ext cx="268609" cy="34634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6571881" y="2270249"/>
            <a:ext cx="352671" cy="454733"/>
            <a:chOff x="6571881" y="2270249"/>
            <a:chExt cx="352671" cy="45473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71881" y="2270249"/>
              <a:ext cx="352671" cy="454733"/>
            </a:xfrm>
            <a:prstGeom prst="rect">
              <a:avLst/>
            </a:prstGeom>
          </p:spPr>
        </p:pic>
      </p:grpSp>
      <p:pic>
        <p:nvPicPr>
          <p:cNvPr id="37" name="Object 36">
            <a:hlinkClick r:id="rId17"/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146309" y="3540996"/>
            <a:ext cx="9993096" cy="5621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210750" y="2427560"/>
            <a:ext cx="6171429" cy="6171429"/>
            <a:chOff x="9210750" y="2427560"/>
            <a:chExt cx="6171429" cy="617142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10750" y="2427560"/>
              <a:ext cx="6171429" cy="6171429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6326" y="331715"/>
            <a:ext cx="13549610" cy="212022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15016" y="415506"/>
            <a:ext cx="1013711" cy="974168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4764" y="3925555"/>
            <a:ext cx="7872144" cy="316823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26936" y="331715"/>
            <a:ext cx="11004753" cy="2120229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42108" y="415506"/>
            <a:ext cx="1008511" cy="97416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9605599" y="5256896"/>
            <a:ext cx="4834176" cy="1168476"/>
            <a:chOff x="9605599" y="5256896"/>
            <a:chExt cx="4834176" cy="1168476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6200000">
              <a:off x="9605599" y="5256896"/>
              <a:ext cx="4834176" cy="1168476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053279" y="5164935"/>
            <a:ext cx="4775106" cy="1168476"/>
            <a:chOff x="4053279" y="5164935"/>
            <a:chExt cx="4775106" cy="1168476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16200000">
              <a:off x="4053279" y="5164935"/>
              <a:ext cx="4775106" cy="1168476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6847265" y="3545542"/>
            <a:ext cx="4591184" cy="4591184"/>
            <a:chOff x="6847265" y="3545542"/>
            <a:chExt cx="4591184" cy="4591184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47265" y="3545542"/>
              <a:ext cx="4591184" cy="4591184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7025070" y="3723347"/>
            <a:ext cx="4235575" cy="4235575"/>
            <a:chOff x="7025070" y="3723347"/>
            <a:chExt cx="4235575" cy="4235575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25070" y="3723347"/>
              <a:ext cx="4235575" cy="4235575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105170" y="4277802"/>
            <a:ext cx="4075373" cy="3126663"/>
            <a:chOff x="7105170" y="4277802"/>
            <a:chExt cx="4075373" cy="3126663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105170" y="4277802"/>
              <a:ext cx="4075373" cy="3126663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678429" y="3336477"/>
            <a:ext cx="3342522" cy="758218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2545998" y="4611503"/>
            <a:ext cx="4198408" cy="813074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455381" y="7636210"/>
            <a:ext cx="3170808" cy="758218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890477" y="3320419"/>
            <a:ext cx="4190179" cy="748741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465391" y="6178334"/>
            <a:ext cx="5021303" cy="748741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39058" y="7688038"/>
            <a:ext cx="6074094" cy="748741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71781" y="4626277"/>
            <a:ext cx="6208741" cy="748741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2519381" y="6194391"/>
            <a:ext cx="2384027" cy="758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329596" y="2721206"/>
            <a:ext cx="4488978" cy="4488978"/>
            <a:chOff x="12329596" y="2721206"/>
            <a:chExt cx="4488978" cy="4488978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29596" y="2721206"/>
              <a:ext cx="4488978" cy="4488978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97764" y="389931"/>
            <a:ext cx="13338010" cy="174085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8327" y="427182"/>
            <a:ext cx="994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40521" y="9031426"/>
            <a:ext cx="16698021" cy="108768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08587" y="2516807"/>
            <a:ext cx="13329288" cy="620775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352230" y="3116415"/>
            <a:ext cx="4057136" cy="4429837"/>
            <a:chOff x="12352230" y="3116415"/>
            <a:chExt cx="4057136" cy="4429837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52230" y="3116415"/>
              <a:ext cx="4057136" cy="4429837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942" y="412561"/>
            <a:ext cx="14837363" cy="174085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8327" y="427182"/>
            <a:ext cx="994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84666" y="9031426"/>
            <a:ext cx="16698021" cy="108768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23825" y="3006955"/>
            <a:ext cx="10989937" cy="551771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1427454" y="3118934"/>
            <a:ext cx="6171429" cy="4517109"/>
            <a:chOff x="11427454" y="3118934"/>
            <a:chExt cx="6171429" cy="451710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427454" y="3118934"/>
              <a:ext cx="6171429" cy="4517109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728934" y="389931"/>
            <a:ext cx="15981658" cy="174085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8327" y="427182"/>
            <a:ext cx="994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96005" y="9031426"/>
            <a:ext cx="16698021" cy="108768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4679" y="3361594"/>
            <a:ext cx="11117889" cy="424860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357769" y="3121128"/>
            <a:ext cx="4678760" cy="4742531"/>
            <a:chOff x="12357769" y="3121128"/>
            <a:chExt cx="4678760" cy="474253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57769" y="3121128"/>
              <a:ext cx="4678760" cy="4742531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58255" y="389931"/>
            <a:ext cx="15430029" cy="174085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8327" y="427182"/>
            <a:ext cx="994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16774" y="9031426"/>
            <a:ext cx="16698021" cy="108768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35054" y="3126959"/>
            <a:ext cx="10239622" cy="4248603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1986213" y="3004347"/>
            <a:ext cx="4458066" cy="4458066"/>
            <a:chOff x="11986213" y="3004347"/>
            <a:chExt cx="4458066" cy="4458066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86213" y="3004347"/>
              <a:ext cx="4458066" cy="4458066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728931" y="389931"/>
            <a:ext cx="15978715" cy="174085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8327" y="427182"/>
            <a:ext cx="994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84668" y="8850379"/>
            <a:ext cx="16698021" cy="108768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4679" y="3178119"/>
            <a:ext cx="11782613" cy="490166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031475" y="3103370"/>
            <a:ext cx="4193233" cy="4819808"/>
            <a:chOff x="12031475" y="3103370"/>
            <a:chExt cx="4193233" cy="4819808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31475" y="3103370"/>
              <a:ext cx="4193233" cy="4819808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9317" y="389931"/>
            <a:ext cx="14689039" cy="174085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8327" y="427182"/>
            <a:ext cx="994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84668" y="8850379"/>
            <a:ext cx="16698021" cy="108768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69044" y="3458711"/>
            <a:ext cx="10442194" cy="424860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108070" y="3819218"/>
            <a:ext cx="5173982" cy="3988952"/>
            <a:chOff x="12108070" y="3819218"/>
            <a:chExt cx="5173982" cy="3988952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108070" y="3819218"/>
              <a:ext cx="5173982" cy="3988952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4031" y="389931"/>
            <a:ext cx="14125964" cy="1730173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8327" y="427182"/>
            <a:ext cx="994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84668" y="8850379"/>
            <a:ext cx="16698021" cy="108768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14302" y="3155263"/>
            <a:ext cx="9797508" cy="490166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337525" y="3649713"/>
            <a:ext cx="5450020" cy="4305516"/>
            <a:chOff x="12337525" y="3649713"/>
            <a:chExt cx="5450020" cy="4305516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37525" y="3649713"/>
              <a:ext cx="5450020" cy="4305516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468674" y="389931"/>
            <a:ext cx="15718743" cy="174085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8327" y="427182"/>
            <a:ext cx="994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84668" y="8850379"/>
            <a:ext cx="16698021" cy="108768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4679" y="3178119"/>
            <a:ext cx="11213080" cy="490166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017396" y="2897582"/>
            <a:ext cx="4362503" cy="5231383"/>
            <a:chOff x="12017396" y="2897582"/>
            <a:chExt cx="4362503" cy="5231383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17396" y="2897582"/>
              <a:ext cx="4362503" cy="5231383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1783" y="389931"/>
            <a:ext cx="14878267" cy="174085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8327" y="427182"/>
            <a:ext cx="994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84668" y="8850379"/>
            <a:ext cx="16698021" cy="108768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49742" y="2764305"/>
            <a:ext cx="10171984" cy="51221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97897" y="331715"/>
            <a:ext cx="13499563" cy="2120229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15016" y="415506"/>
            <a:ext cx="1013711" cy="974168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35993" y="4602926"/>
            <a:ext cx="7996963" cy="4532592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256586" y="2208952"/>
            <a:ext cx="2315503" cy="2424052"/>
            <a:chOff x="1256586" y="2208952"/>
            <a:chExt cx="2315503" cy="2424052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256586" y="2208952"/>
              <a:ext cx="2315503" cy="2315503"/>
              <a:chOff x="1256586" y="2208952"/>
              <a:chExt cx="2315503" cy="2315503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56586" y="2208952"/>
                <a:ext cx="2315503" cy="2315503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2191249" y="3935010"/>
              <a:ext cx="837569" cy="697994"/>
              <a:chOff x="2191249" y="3935010"/>
              <a:chExt cx="837569" cy="697994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191249" y="3935010"/>
                <a:ext cx="837569" cy="697994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9571461" y="2186321"/>
            <a:ext cx="4173376" cy="4173376"/>
            <a:chOff x="9571461" y="2186321"/>
            <a:chExt cx="4173376" cy="4173376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571461" y="2186321"/>
              <a:ext cx="4173376" cy="417337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3744837" y="4519850"/>
            <a:ext cx="3373309" cy="3373309"/>
            <a:chOff x="13744837" y="4519850"/>
            <a:chExt cx="3373309" cy="3373309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744837" y="4519850"/>
              <a:ext cx="3373309" cy="3373309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00890" y="2978237"/>
            <a:ext cx="3066524" cy="1136648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718005" y="9086161"/>
            <a:ext cx="10649154" cy="83176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9111847" y="1952198"/>
            <a:ext cx="31010" cy="7969639"/>
            <a:chOff x="9111847" y="1952198"/>
            <a:chExt cx="31010" cy="796963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1847" y="1952198"/>
              <a:ext cx="31010" cy="796963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12234" y="-3523630"/>
            <a:ext cx="16278388" cy="5298429"/>
            <a:chOff x="912234" y="-3523630"/>
            <a:chExt cx="16278388" cy="5298429"/>
          </a:xfrm>
        </p:grpSpPr>
        <p:grpSp>
          <p:nvGrpSpPr>
            <p:cNvPr id="1004" name="그룹 1004"/>
            <p:cNvGrpSpPr/>
            <p:nvPr/>
          </p:nvGrpSpPr>
          <p:grpSpPr>
            <a:xfrm>
              <a:off x="912234" y="-3523630"/>
              <a:ext cx="16278388" cy="5298429"/>
              <a:chOff x="912234" y="-3523630"/>
              <a:chExt cx="16278388" cy="5298429"/>
            </a:xfrm>
          </p:grpSpPr>
          <p:grpSp>
            <p:nvGrpSpPr>
              <p:cNvPr id="1005" name="그룹 1005"/>
              <p:cNvGrpSpPr/>
              <p:nvPr/>
            </p:nvGrpSpPr>
            <p:grpSpPr>
              <a:xfrm>
                <a:off x="912234" y="281427"/>
                <a:ext cx="16278388" cy="1493373"/>
                <a:chOff x="912234" y="281427"/>
                <a:chExt cx="16278388" cy="1493373"/>
              </a:xfrm>
            </p:grpSpPr>
            <p:pic>
              <p:nvPicPr>
                <p:cNvPr id="12" name="Object 11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-7186345" y="-424645"/>
                  <a:ext cx="32556777" cy="2986745"/>
                </a:xfrm>
                <a:prstGeom prst="rect">
                  <a:avLst/>
                </a:prstGeom>
              </p:spPr>
            </p:pic>
            <p:pic>
              <p:nvPicPr>
                <p:cNvPr id="13" name="Object 12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912234" y="281427"/>
                  <a:ext cx="16278388" cy="1493373"/>
                </a:xfrm>
                <a:prstGeom prst="rect">
                  <a:avLst/>
                </a:prstGeom>
              </p:spPr>
            </p:pic>
          </p:grpSp>
          <p:grpSp>
            <p:nvGrpSpPr>
              <p:cNvPr id="1006" name="그룹 1006"/>
              <p:cNvGrpSpPr/>
              <p:nvPr/>
            </p:nvGrpSpPr>
            <p:grpSpPr>
              <a:xfrm>
                <a:off x="6704809" y="-3523630"/>
                <a:ext cx="1381715" cy="704055"/>
                <a:chOff x="6704809" y="-3523630"/>
                <a:chExt cx="1381715" cy="704055"/>
              </a:xfrm>
            </p:grpSpPr>
            <p:pic>
              <p:nvPicPr>
                <p:cNvPr id="16" name="Object 15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6704809" y="-3523630"/>
                  <a:ext cx="1381715" cy="704055"/>
                </a:xfrm>
                <a:prstGeom prst="rect">
                  <a:avLst/>
                </a:prstGeom>
              </p:spPr>
            </p:pic>
          </p:grpSp>
        </p:grpSp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14065" y="-3642474"/>
              <a:ext cx="5407450" cy="907383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98894" y="9915152"/>
            <a:ext cx="10964059" cy="575840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6662" y="2937195"/>
            <a:ext cx="7775714" cy="314720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432442" y="2939509"/>
            <a:ext cx="8426698" cy="2712793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16208" y="233226"/>
            <a:ext cx="13863325" cy="2129459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9180752" y="-2635735"/>
            <a:ext cx="34041" cy="17179546"/>
            <a:chOff x="9180752" y="-2635735"/>
            <a:chExt cx="34041" cy="17179546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5400000">
              <a:off x="9180752" y="-2635735"/>
              <a:ext cx="34041" cy="17179546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3366534" y="1802015"/>
            <a:ext cx="2530100" cy="996094"/>
            <a:chOff x="3366534" y="1802015"/>
            <a:chExt cx="2530100" cy="996094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3366534" y="1802015"/>
              <a:ext cx="1155049" cy="996094"/>
              <a:chOff x="3366534" y="1802015"/>
              <a:chExt cx="1155049" cy="996094"/>
            </a:xfrm>
          </p:grpSpPr>
          <p:pic>
            <p:nvPicPr>
              <p:cNvPr id="30" name="Object 29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3366534" y="1802015"/>
                <a:ext cx="1155049" cy="996094"/>
              </a:xfrm>
              <a:prstGeom prst="rect">
                <a:avLst/>
              </a:prstGeom>
            </p:spPr>
          </p:pic>
        </p:grpSp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85008" y="1444335"/>
              <a:ext cx="2464577" cy="1823415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1659934" y="1878206"/>
            <a:ext cx="2756238" cy="829460"/>
            <a:chOff x="11659934" y="1878206"/>
            <a:chExt cx="2756238" cy="829460"/>
          </a:xfrm>
        </p:grpSpPr>
        <p:grpSp>
          <p:nvGrpSpPr>
            <p:cNvPr id="1011" name="그룹 1011"/>
            <p:cNvGrpSpPr/>
            <p:nvPr/>
          </p:nvGrpSpPr>
          <p:grpSpPr>
            <a:xfrm>
              <a:off x="11659934" y="1958894"/>
              <a:ext cx="1275647" cy="744112"/>
              <a:chOff x="11659934" y="1958894"/>
              <a:chExt cx="1275647" cy="744112"/>
            </a:xfrm>
          </p:grpSpPr>
          <p:pic>
            <p:nvPicPr>
              <p:cNvPr id="36" name="Object 35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1659934" y="1958894"/>
                <a:ext cx="1275647" cy="744112"/>
              </a:xfrm>
              <a:prstGeom prst="rect">
                <a:avLst/>
              </a:prstGeom>
            </p:spPr>
          </p:pic>
        </p:grpSp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729413" y="1554803"/>
              <a:ext cx="2288182" cy="1689201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3249639" y="6117384"/>
            <a:ext cx="2763891" cy="855485"/>
            <a:chOff x="3249639" y="6117384"/>
            <a:chExt cx="2763891" cy="855485"/>
          </a:xfrm>
        </p:grpSpPr>
        <p:grpSp>
          <p:nvGrpSpPr>
            <p:cNvPr id="1013" name="그룹 1013"/>
            <p:cNvGrpSpPr/>
            <p:nvPr/>
          </p:nvGrpSpPr>
          <p:grpSpPr>
            <a:xfrm>
              <a:off x="3249639" y="6117384"/>
              <a:ext cx="1113324" cy="743860"/>
              <a:chOff x="3249639" y="6117384"/>
              <a:chExt cx="1113324" cy="743860"/>
            </a:xfrm>
          </p:grpSpPr>
          <p:pic>
            <p:nvPicPr>
              <p:cNvPr id="42" name="Object 41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3249639" y="6117384"/>
                <a:ext cx="1113324" cy="743860"/>
              </a:xfrm>
              <a:prstGeom prst="rect">
                <a:avLst/>
              </a:prstGeom>
            </p:spPr>
          </p:pic>
        </p:grpSp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004768" y="5798665"/>
              <a:ext cx="2669297" cy="170924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1751847" y="5937018"/>
            <a:ext cx="2572411" cy="1162503"/>
            <a:chOff x="11751847" y="5937018"/>
            <a:chExt cx="2572411" cy="1162503"/>
          </a:xfrm>
        </p:grpSpPr>
        <p:grpSp>
          <p:nvGrpSpPr>
            <p:cNvPr id="1015" name="그룹 1015"/>
            <p:cNvGrpSpPr/>
            <p:nvPr/>
          </p:nvGrpSpPr>
          <p:grpSpPr>
            <a:xfrm>
              <a:off x="11751847" y="5937018"/>
              <a:ext cx="1246802" cy="1162503"/>
              <a:chOff x="11751847" y="5937018"/>
              <a:chExt cx="1246802" cy="1162503"/>
            </a:xfrm>
          </p:grpSpPr>
          <p:pic>
            <p:nvPicPr>
              <p:cNvPr id="48" name="Object 47"/>
              <p:cNvPicPr>
                <a:picLocks noChangeAspect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1751847" y="5937018"/>
                <a:ext cx="1246802" cy="1162503"/>
              </a:xfrm>
              <a:prstGeom prst="rect">
                <a:avLst/>
              </a:prstGeom>
            </p:spPr>
          </p:pic>
        </p:grpSp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716131" y="5765339"/>
              <a:ext cx="2187459" cy="1600602"/>
            </a:xfrm>
            <a:prstGeom prst="rect">
              <a:avLst/>
            </a:prstGeom>
          </p:spPr>
        </p:pic>
      </p:grpSp>
      <p:pic>
        <p:nvPicPr>
          <p:cNvPr id="52" name="Object 51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45735" y="7099977"/>
            <a:ext cx="7818169" cy="3045673"/>
          </a:xfrm>
          <a:prstGeom prst="rect">
            <a:avLst/>
          </a:prstGeom>
        </p:spPr>
      </p:pic>
      <p:pic>
        <p:nvPicPr>
          <p:cNvPr id="53" name="Object 5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9395501" y="7013977"/>
            <a:ext cx="8330254" cy="224934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174790" y="426601"/>
            <a:ext cx="2077782" cy="1919196"/>
            <a:chOff x="2174790" y="426601"/>
            <a:chExt cx="2077782" cy="1919196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4790" y="426601"/>
              <a:ext cx="2077782" cy="1919196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29764" y="331715"/>
            <a:ext cx="13545858" cy="2120229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653352" y="2208952"/>
            <a:ext cx="15177124" cy="7548643"/>
            <a:chOff x="1653352" y="2208952"/>
            <a:chExt cx="15177124" cy="7548643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53352" y="2208952"/>
              <a:ext cx="15177124" cy="7548643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55595" y="2449728"/>
            <a:ext cx="4627667" cy="1415982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804443" y="3860108"/>
            <a:ext cx="7375519" cy="1585643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47711" y="6067122"/>
            <a:ext cx="4668095" cy="849695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63619" y="7251048"/>
            <a:ext cx="7321924" cy="2506733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261419" y="1981484"/>
            <a:ext cx="2171941" cy="2171941"/>
            <a:chOff x="1261419" y="1981484"/>
            <a:chExt cx="2171941" cy="2171941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61419" y="1981484"/>
              <a:ext cx="2171941" cy="2171941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230911" y="2449726"/>
            <a:ext cx="4975353" cy="1415982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067527" y="3860108"/>
            <a:ext cx="7698271" cy="2047509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707514" y="6079505"/>
            <a:ext cx="4829362" cy="1376962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286648" y="7251048"/>
            <a:ext cx="7536648" cy="2506733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9241914" y="6163537"/>
            <a:ext cx="946803" cy="946803"/>
            <a:chOff x="9241914" y="6163537"/>
            <a:chExt cx="946803" cy="946803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241914" y="6163537"/>
              <a:ext cx="946803" cy="946803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111847" y="1952198"/>
            <a:ext cx="31010" cy="7969639"/>
            <a:chOff x="9111847" y="1952198"/>
            <a:chExt cx="31010" cy="7969639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111847" y="1952198"/>
              <a:ext cx="31010" cy="7969639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9241914" y="2095927"/>
            <a:ext cx="1904961" cy="1904961"/>
            <a:chOff x="9241914" y="2095927"/>
            <a:chExt cx="1904961" cy="1904961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41914" y="2095927"/>
              <a:ext cx="1904961" cy="1904961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873086" y="6093408"/>
            <a:ext cx="946803" cy="946803"/>
            <a:chOff x="1873086" y="6093408"/>
            <a:chExt cx="946803" cy="946803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873086" y="6093408"/>
              <a:ext cx="946803" cy="9468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174790" y="426601"/>
            <a:ext cx="2077782" cy="1919196"/>
            <a:chOff x="2174790" y="426601"/>
            <a:chExt cx="2077782" cy="1919196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74790" y="426601"/>
              <a:ext cx="2077782" cy="1919196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29764" y="331715"/>
            <a:ext cx="13545858" cy="2120229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993235" y="2135166"/>
            <a:ext cx="14203784" cy="7358167"/>
            <a:chOff x="1993235" y="2135166"/>
            <a:chExt cx="14203784" cy="7358167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93235" y="2135166"/>
              <a:ext cx="14203784" cy="7358167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57495" y="2583076"/>
            <a:ext cx="8361190" cy="1415648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43670" y="4210315"/>
            <a:ext cx="11822357" cy="1123766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073339" y="5935975"/>
            <a:ext cx="10592524" cy="827543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795600" y="6838029"/>
            <a:ext cx="14519133" cy="1122590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2696122" y="5737331"/>
            <a:ext cx="1035117" cy="1035117"/>
            <a:chOff x="2696122" y="5737331"/>
            <a:chExt cx="1035117" cy="1035117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96122" y="5737331"/>
              <a:ext cx="1035117" cy="103511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3984610" y="2208952"/>
            <a:ext cx="1939494" cy="1939494"/>
            <a:chOff x="3984610" y="2208952"/>
            <a:chExt cx="1939494" cy="193949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984610" y="2208952"/>
              <a:ext cx="1939494" cy="193949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3938237" y="6929543"/>
            <a:ext cx="3849309" cy="3849309"/>
            <a:chOff x="13938237" y="6929543"/>
            <a:chExt cx="3849309" cy="3849309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938237" y="6929543"/>
              <a:ext cx="3849309" cy="38493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7741347" y="5746577"/>
            <a:ext cx="6240873" cy="21429"/>
            <a:chOff x="7741347" y="5746577"/>
            <a:chExt cx="6240873" cy="2142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7741347" y="5746577"/>
              <a:ext cx="6240873" cy="2142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793452" y="3210585"/>
            <a:ext cx="118517" cy="118517"/>
            <a:chOff x="10793452" y="3210585"/>
            <a:chExt cx="118517" cy="11851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93452" y="3210585"/>
              <a:ext cx="118517" cy="11851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793452" y="5780148"/>
            <a:ext cx="118517" cy="118517"/>
            <a:chOff x="10793452" y="5780148"/>
            <a:chExt cx="118517" cy="118517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93452" y="5780148"/>
              <a:ext cx="118517" cy="11851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0770595" y="8053968"/>
            <a:ext cx="118517" cy="118517"/>
            <a:chOff x="10770595" y="8053968"/>
            <a:chExt cx="118517" cy="118517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70595" y="8053968"/>
              <a:ext cx="118517" cy="11851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174790" y="2427560"/>
            <a:ext cx="6171429" cy="6171429"/>
            <a:chOff x="2174790" y="2427560"/>
            <a:chExt cx="6171429" cy="6171429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74790" y="2427560"/>
              <a:ext cx="6171429" cy="6171429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78936" y="331715"/>
            <a:ext cx="12697020" cy="2120229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44775" y="415506"/>
            <a:ext cx="1005349" cy="974168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229096" y="2955889"/>
            <a:ext cx="3436846" cy="1212998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969448" y="2966312"/>
            <a:ext cx="1250537" cy="607966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229096" y="4386545"/>
            <a:ext cx="3436846" cy="832437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923706" y="4396967"/>
            <a:ext cx="1297766" cy="607966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320553" y="5661148"/>
            <a:ext cx="3235798" cy="832437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969448" y="5671571"/>
            <a:ext cx="1304794" cy="607966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2311029" y="6696070"/>
            <a:ext cx="2411598" cy="822027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1029258" y="6819083"/>
            <a:ext cx="1289470" cy="593823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2374619" y="7894982"/>
            <a:ext cx="2332456" cy="832437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1029213" y="7908938"/>
            <a:ext cx="1279947" cy="59382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1836802" y="3181596"/>
            <a:ext cx="5175255" cy="4846213"/>
            <a:chOff x="11836802" y="3181596"/>
            <a:chExt cx="5175255" cy="4846213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836802" y="3181596"/>
              <a:ext cx="5175255" cy="4846213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94983" y="389931"/>
            <a:ext cx="12114964" cy="1730173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0994" y="427182"/>
            <a:ext cx="986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012983" y="2679217"/>
            <a:ext cx="8777686" cy="3212029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003457" y="6168229"/>
            <a:ext cx="10128990" cy="324724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1611435" y="2733309"/>
            <a:ext cx="6171429" cy="6171429"/>
            <a:chOff x="11611435" y="2733309"/>
            <a:chExt cx="6171429" cy="617142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11435" y="2733309"/>
              <a:ext cx="6171429" cy="6171429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83050" y="389931"/>
            <a:ext cx="14369667" cy="174085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0994" y="427182"/>
            <a:ext cx="986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8691" y="2306293"/>
            <a:ext cx="13038553" cy="723843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1677934" y="3666771"/>
            <a:ext cx="5030141" cy="3415174"/>
            <a:chOff x="11677934" y="3666771"/>
            <a:chExt cx="5030141" cy="341517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77934" y="3666771"/>
              <a:ext cx="5030141" cy="3415174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1726" y="389931"/>
            <a:ext cx="14558334" cy="174085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0994" y="427182"/>
            <a:ext cx="986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0120" y="2984924"/>
            <a:ext cx="11220839" cy="5802191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532547" y="3882320"/>
            <a:ext cx="4749504" cy="4192199"/>
            <a:chOff x="12532547" y="3882320"/>
            <a:chExt cx="4749504" cy="419219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32547" y="3882320"/>
              <a:ext cx="4749504" cy="4192199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36988" y="389931"/>
            <a:ext cx="15575705" cy="174085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0994" y="427182"/>
            <a:ext cx="986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80120" y="3749043"/>
            <a:ext cx="11462229" cy="4442191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813163" y="3156044"/>
            <a:ext cx="3813688" cy="4714459"/>
            <a:chOff x="12813163" y="3156044"/>
            <a:chExt cx="3813688" cy="471445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13163" y="3156044"/>
              <a:ext cx="3813688" cy="4714459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77208" y="389931"/>
            <a:ext cx="15577630" cy="1730173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50994" y="427182"/>
            <a:ext cx="986215" cy="9462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66971" y="3728400"/>
            <a:ext cx="11675429" cy="444219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62471" y="8226588"/>
            <a:ext cx="16960772" cy="3404930"/>
            <a:chOff x="662471" y="8226588"/>
            <a:chExt cx="16960772" cy="3404930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817915" y="6524123"/>
              <a:ext cx="33921544" cy="6809860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2471" y="8226588"/>
              <a:ext cx="16960772" cy="3404930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125752" y="545906"/>
            <a:ext cx="16034210" cy="10799059"/>
            <a:chOff x="1125752" y="545906"/>
            <a:chExt cx="16034210" cy="1079905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6597657" y="-4559928"/>
              <a:ext cx="32068421" cy="21598118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25752" y="545906"/>
              <a:ext cx="16034210" cy="1079905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13552" y="8671595"/>
            <a:ext cx="17658610" cy="3404930"/>
            <a:chOff x="313552" y="8671595"/>
            <a:chExt cx="17658610" cy="3404930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8515753" y="6969130"/>
              <a:ext cx="35317221" cy="6809860"/>
            </a:xfrm>
            <a:prstGeom prst="rect">
              <a:avLst/>
            </a:prstGeom>
          </p:spPr>
        </p:pic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3552" y="8671595"/>
              <a:ext cx="17658610" cy="340493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946728" y="499637"/>
            <a:ext cx="664201" cy="1192002"/>
            <a:chOff x="1946728" y="499637"/>
            <a:chExt cx="664201" cy="1192002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7981" y="-53011"/>
              <a:ext cx="1328401" cy="2384004"/>
            </a:xfrm>
            <a:prstGeom prst="rect">
              <a:avLst/>
            </a:prstGeom>
          </p:spPr>
        </p:pic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46728" y="499637"/>
              <a:ext cx="664201" cy="119200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204194" y="5571238"/>
            <a:ext cx="263959" cy="263959"/>
            <a:chOff x="14204194" y="5571238"/>
            <a:chExt cx="263959" cy="263959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04194" y="5571238"/>
              <a:ext cx="263959" cy="263959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80093" y="3364292"/>
            <a:ext cx="12629835" cy="4298263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36106" y="9251356"/>
            <a:ext cx="3041851" cy="611585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50951" y="2479139"/>
            <a:ext cx="9036548" cy="9719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97897" y="331715"/>
            <a:ext cx="13499563" cy="2120229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15016" y="415506"/>
            <a:ext cx="1013711" cy="974168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2922" y="4606822"/>
            <a:ext cx="8170811" cy="484082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362459" y="2095798"/>
            <a:ext cx="2315503" cy="2424052"/>
            <a:chOff x="1362459" y="2095798"/>
            <a:chExt cx="2315503" cy="2424052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362459" y="2095798"/>
              <a:ext cx="2315503" cy="2315503"/>
              <a:chOff x="1362459" y="2095798"/>
              <a:chExt cx="2315503" cy="2315503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362459" y="2095798"/>
                <a:ext cx="2315503" cy="2315503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2297122" y="3821856"/>
              <a:ext cx="837569" cy="697994"/>
              <a:chOff x="2297122" y="3821856"/>
              <a:chExt cx="837569" cy="697994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297122" y="3821856"/>
                <a:ext cx="837569" cy="697994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3557064" y="5165488"/>
            <a:ext cx="3589202" cy="3589202"/>
            <a:chOff x="13557064" y="5165488"/>
            <a:chExt cx="3589202" cy="3589202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557064" y="5165488"/>
              <a:ext cx="3589202" cy="3589202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272470" y="2367622"/>
            <a:ext cx="4711805" cy="4711805"/>
            <a:chOff x="9272470" y="2367622"/>
            <a:chExt cx="4711805" cy="4711805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272470" y="2367622"/>
              <a:ext cx="4711805" cy="4711805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59012" y="2860555"/>
            <a:ext cx="3045448" cy="1095553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091876" y="9086161"/>
            <a:ext cx="11290735" cy="5758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97897" y="331715"/>
            <a:ext cx="13499563" cy="2120229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15016" y="415506"/>
            <a:ext cx="1013711" cy="974168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35993" y="4602926"/>
            <a:ext cx="8077820" cy="4826516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362459" y="2095798"/>
            <a:ext cx="2315503" cy="2424052"/>
            <a:chOff x="1362459" y="2095798"/>
            <a:chExt cx="2315503" cy="2424052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362459" y="2095798"/>
              <a:ext cx="2315503" cy="2315503"/>
              <a:chOff x="1362459" y="2095798"/>
              <a:chExt cx="2315503" cy="2315503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362459" y="2095798"/>
                <a:ext cx="2315503" cy="2315503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2297122" y="3821856"/>
              <a:ext cx="837569" cy="697994"/>
              <a:chOff x="2297122" y="3821856"/>
              <a:chExt cx="837569" cy="697994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297122" y="3821856"/>
                <a:ext cx="837569" cy="697994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4203589" y="5052334"/>
            <a:ext cx="3398622" cy="3799245"/>
            <a:chOff x="14203589" y="5052334"/>
            <a:chExt cx="3398622" cy="3799245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203589" y="5052334"/>
              <a:ext cx="3398622" cy="3799245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491389" y="2141060"/>
            <a:ext cx="4984715" cy="4984715"/>
            <a:chOff x="9491389" y="2141060"/>
            <a:chExt cx="4984715" cy="4984715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1389" y="2141060"/>
              <a:ext cx="4984715" cy="4984715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63821" y="2860555"/>
            <a:ext cx="3240639" cy="1095553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632852" y="9292594"/>
            <a:ext cx="11743097" cy="575831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28066" y="8974719"/>
            <a:ext cx="8838116" cy="6272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97897" y="331715"/>
            <a:ext cx="13499563" cy="2120229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15016" y="415506"/>
            <a:ext cx="1013711" cy="974168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44116" y="4703754"/>
            <a:ext cx="8635050" cy="507894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362459" y="2095798"/>
            <a:ext cx="2315503" cy="2424052"/>
            <a:chOff x="1362459" y="2095798"/>
            <a:chExt cx="2315503" cy="2424052"/>
          </a:xfrm>
        </p:grpSpPr>
        <p:grpSp>
          <p:nvGrpSpPr>
            <p:cNvPr id="1007" name="그룹 1007"/>
            <p:cNvGrpSpPr/>
            <p:nvPr/>
          </p:nvGrpSpPr>
          <p:grpSpPr>
            <a:xfrm>
              <a:off x="1362459" y="2095798"/>
              <a:ext cx="2315503" cy="2315503"/>
              <a:chOff x="1362459" y="2095798"/>
              <a:chExt cx="2315503" cy="2315503"/>
            </a:xfrm>
          </p:grpSpPr>
          <p:pic>
            <p:nvPicPr>
              <p:cNvPr id="24" name="Object 23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362459" y="2095798"/>
                <a:ext cx="2315503" cy="2315503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2297122" y="3821856"/>
              <a:ext cx="837569" cy="697994"/>
              <a:chOff x="2297122" y="3821856"/>
              <a:chExt cx="837569" cy="697994"/>
            </a:xfrm>
          </p:grpSpPr>
          <p:pic>
            <p:nvPicPr>
              <p:cNvPr id="27" name="Object 26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297122" y="3821856"/>
                <a:ext cx="837569" cy="697994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3984274" y="5142857"/>
            <a:ext cx="3402546" cy="3287518"/>
            <a:chOff x="13984274" y="5142857"/>
            <a:chExt cx="3402546" cy="3287518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984274" y="5142857"/>
              <a:ext cx="3402546" cy="328751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973569" y="2419720"/>
            <a:ext cx="4434062" cy="4284163"/>
            <a:chOff x="9973569" y="2419720"/>
            <a:chExt cx="4434062" cy="4284163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973569" y="2419720"/>
              <a:ext cx="4434062" cy="4284163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11821" y="2860555"/>
            <a:ext cx="3370153" cy="1095553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858923" y="9292590"/>
            <a:ext cx="11516811" cy="5758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111847" y="1952198"/>
            <a:ext cx="31010" cy="7969639"/>
            <a:chOff x="9111847" y="1952198"/>
            <a:chExt cx="31010" cy="796963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11847" y="1952198"/>
              <a:ext cx="31010" cy="7969639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15574" y="331715"/>
            <a:ext cx="13229820" cy="212022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15016" y="415506"/>
            <a:ext cx="1013711" cy="974168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98324" y="5415371"/>
            <a:ext cx="6590981" cy="3193324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70571" y="9551275"/>
            <a:ext cx="11482250" cy="575840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2101619" y="2208952"/>
            <a:ext cx="2478762" cy="2594964"/>
            <a:chOff x="12101619" y="2208952"/>
            <a:chExt cx="2478762" cy="2594964"/>
          </a:xfrm>
        </p:grpSpPr>
        <p:grpSp>
          <p:nvGrpSpPr>
            <p:cNvPr id="1008" name="그룹 1008"/>
            <p:cNvGrpSpPr/>
            <p:nvPr/>
          </p:nvGrpSpPr>
          <p:grpSpPr>
            <a:xfrm>
              <a:off x="12101619" y="2208952"/>
              <a:ext cx="2478762" cy="2594964"/>
              <a:chOff x="12101619" y="2208952"/>
              <a:chExt cx="2478762" cy="2594964"/>
            </a:xfrm>
          </p:grpSpPr>
          <p:grpSp>
            <p:nvGrpSpPr>
              <p:cNvPr id="1009" name="그룹 1009"/>
              <p:cNvGrpSpPr/>
              <p:nvPr/>
            </p:nvGrpSpPr>
            <p:grpSpPr>
              <a:xfrm>
                <a:off x="12101619" y="2208952"/>
                <a:ext cx="2478762" cy="2478762"/>
                <a:chOff x="12101619" y="2208952"/>
                <a:chExt cx="2478762" cy="2478762"/>
              </a:xfrm>
            </p:grpSpPr>
            <p:pic>
              <p:nvPicPr>
                <p:cNvPr id="29" name="Object 28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12101619" y="2208952"/>
                  <a:ext cx="2478762" cy="2478762"/>
                </a:xfrm>
                <a:prstGeom prst="rect">
                  <a:avLst/>
                </a:prstGeom>
              </p:spPr>
            </p:pic>
          </p:grpSp>
          <p:grpSp>
            <p:nvGrpSpPr>
              <p:cNvPr id="1010" name="그룹 1010"/>
              <p:cNvGrpSpPr/>
              <p:nvPr/>
            </p:nvGrpSpPr>
            <p:grpSpPr>
              <a:xfrm>
                <a:off x="13102182" y="4056708"/>
                <a:ext cx="896623" cy="747208"/>
                <a:chOff x="13102182" y="4056708"/>
                <a:chExt cx="896623" cy="747208"/>
              </a:xfrm>
            </p:grpSpPr>
            <p:pic>
              <p:nvPicPr>
                <p:cNvPr id="32" name="Object 31"/>
                <p:cNvPicPr>
                  <a:picLocks noChangeAspect="1"/>
                </p:cNvPicPr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13102182" y="4056708"/>
                  <a:ext cx="896623" cy="747208"/>
                </a:xfrm>
                <a:prstGeom prst="rect">
                  <a:avLst/>
                </a:prstGeom>
              </p:spPr>
            </p:pic>
          </p:grpSp>
        </p:grpSp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594885" y="3058864"/>
              <a:ext cx="3157200" cy="1095553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994259" y="4733497"/>
            <a:ext cx="7415078" cy="4926964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2910514" y="2208952"/>
            <a:ext cx="2781855" cy="2594964"/>
            <a:chOff x="2910514" y="2208952"/>
            <a:chExt cx="2781855" cy="2594964"/>
          </a:xfrm>
        </p:grpSpPr>
        <p:grpSp>
          <p:nvGrpSpPr>
            <p:cNvPr id="1012" name="그룹 1012"/>
            <p:cNvGrpSpPr/>
            <p:nvPr/>
          </p:nvGrpSpPr>
          <p:grpSpPr>
            <a:xfrm>
              <a:off x="3062057" y="2208952"/>
              <a:ext cx="2478762" cy="2594964"/>
              <a:chOff x="3062057" y="2208952"/>
              <a:chExt cx="2478762" cy="2594964"/>
            </a:xfrm>
          </p:grpSpPr>
          <p:grpSp>
            <p:nvGrpSpPr>
              <p:cNvPr id="1013" name="그룹 1013"/>
              <p:cNvGrpSpPr/>
              <p:nvPr/>
            </p:nvGrpSpPr>
            <p:grpSpPr>
              <a:xfrm>
                <a:off x="3062057" y="2208952"/>
                <a:ext cx="2478762" cy="2478762"/>
                <a:chOff x="3062057" y="2208952"/>
                <a:chExt cx="2478762" cy="2478762"/>
              </a:xfrm>
            </p:grpSpPr>
            <p:pic>
              <p:nvPicPr>
                <p:cNvPr id="41" name="Object 40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3062057" y="2208952"/>
                  <a:ext cx="2478762" cy="2478762"/>
                </a:xfrm>
                <a:prstGeom prst="rect">
                  <a:avLst/>
                </a:prstGeom>
              </p:spPr>
            </p:pic>
          </p:grpSp>
          <p:grpSp>
            <p:nvGrpSpPr>
              <p:cNvPr id="1014" name="그룹 1014"/>
              <p:cNvGrpSpPr/>
              <p:nvPr/>
            </p:nvGrpSpPr>
            <p:grpSpPr>
              <a:xfrm>
                <a:off x="4062620" y="4056708"/>
                <a:ext cx="896623" cy="747208"/>
                <a:chOff x="4062620" y="4056708"/>
                <a:chExt cx="896623" cy="747208"/>
              </a:xfrm>
            </p:grpSpPr>
            <p:pic>
              <p:nvPicPr>
                <p:cNvPr id="44" name="Object 43"/>
                <p:cNvPicPr>
                  <a:picLocks noChangeAspect="1"/>
                </p:cNvPicPr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4062620" y="4056708"/>
                  <a:ext cx="896623" cy="747208"/>
                </a:xfrm>
                <a:prstGeom prst="rect">
                  <a:avLst/>
                </a:prstGeom>
              </p:spPr>
            </p:pic>
          </p:grpSp>
        </p:grpSp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481986" y="2837757"/>
              <a:ext cx="3566982" cy="151815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498168" y="1104710"/>
            <a:ext cx="17289377" cy="8817128"/>
            <a:chOff x="498168" y="1104710"/>
            <a:chExt cx="17289377" cy="881712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906726" y="-3064060"/>
              <a:ext cx="34578755" cy="17634255"/>
            </a:xfrm>
            <a:prstGeom prst="rect">
              <a:avLst/>
            </a:prstGeom>
          </p:spPr>
        </p:pic>
        <p:pic>
          <p:nvPicPr>
            <p:cNvPr id="4" name="Object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168" y="1104710"/>
              <a:ext cx="17289377" cy="881712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003663" y="426601"/>
            <a:ext cx="16278388" cy="1782351"/>
            <a:chOff x="1003663" y="426601"/>
            <a:chExt cx="16278388" cy="1782351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1003663" y="426601"/>
              <a:ext cx="16278388" cy="1493373"/>
              <a:chOff x="1003663" y="426601"/>
              <a:chExt cx="16278388" cy="1493373"/>
            </a:xfrm>
          </p:grpSpPr>
          <p:pic>
            <p:nvPicPr>
              <p:cNvPr id="8" name="Object 7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-7094917" y="-279471"/>
                <a:ext cx="32556777" cy="2986745"/>
              </a:xfrm>
              <a:prstGeom prst="rect">
                <a:avLst/>
              </a:prstGeom>
            </p:spPr>
          </p:pic>
          <p:pic>
            <p:nvPicPr>
              <p:cNvPr id="9" name="Object 8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003663" y="426601"/>
                <a:ext cx="16278388" cy="149337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13939927" y="636622"/>
              <a:ext cx="3085714" cy="1572330"/>
              <a:chOff x="13939927" y="636622"/>
              <a:chExt cx="3085714" cy="1572330"/>
            </a:xfrm>
          </p:grpSpPr>
          <p:pic>
            <p:nvPicPr>
              <p:cNvPr id="12" name="Object 11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3939927" y="636622"/>
                <a:ext cx="3085714" cy="1572330"/>
              </a:xfrm>
              <a:prstGeom prst="rect">
                <a:avLst/>
              </a:prstGeom>
            </p:spPr>
          </p:pic>
        </p:grpSp>
      </p:grpSp>
      <p:grpSp>
        <p:nvGrpSpPr>
          <p:cNvPr id="1005" name="그룹 1005"/>
          <p:cNvGrpSpPr/>
          <p:nvPr/>
        </p:nvGrpSpPr>
        <p:grpSpPr>
          <a:xfrm>
            <a:off x="1533286" y="421426"/>
            <a:ext cx="641504" cy="953493"/>
            <a:chOff x="1533286" y="421426"/>
            <a:chExt cx="641504" cy="953493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4405" y="-13448"/>
              <a:ext cx="1283008" cy="1906986"/>
            </a:xfrm>
            <a:prstGeom prst="rect">
              <a:avLst/>
            </a:prstGeom>
          </p:spPr>
        </p:pic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33286" y="421426"/>
              <a:ext cx="641504" cy="95349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771554" y="2759773"/>
            <a:ext cx="7250695" cy="3046541"/>
            <a:chOff x="1771554" y="2759773"/>
            <a:chExt cx="7250695" cy="304654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71554" y="2759773"/>
              <a:ext cx="7250695" cy="304654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9263465" y="2759773"/>
            <a:ext cx="7250695" cy="3031889"/>
            <a:chOff x="9263465" y="2759773"/>
            <a:chExt cx="7250695" cy="3031889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63465" y="2759773"/>
              <a:ext cx="7250695" cy="3031889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756902" y="5996790"/>
            <a:ext cx="7250695" cy="3046541"/>
            <a:chOff x="1756902" y="5996790"/>
            <a:chExt cx="7250695" cy="3046541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56902" y="5996790"/>
              <a:ext cx="7250695" cy="304654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9263465" y="5996790"/>
            <a:ext cx="7250695" cy="3031889"/>
            <a:chOff x="9263465" y="5996790"/>
            <a:chExt cx="7250695" cy="3031889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63465" y="5996790"/>
              <a:ext cx="7250695" cy="3031889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4955" y="331715"/>
            <a:ext cx="14041267" cy="2120229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39184" y="415506"/>
            <a:ext cx="1010092" cy="974168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382585" y="3962969"/>
            <a:ext cx="2131408" cy="832437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394008" y="3158971"/>
            <a:ext cx="1250537" cy="607966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9879853" y="3520745"/>
            <a:ext cx="1619465" cy="1736398"/>
            <a:chOff x="9879853" y="3520745"/>
            <a:chExt cx="1619465" cy="1736398"/>
          </a:xfrm>
        </p:grpSpPr>
        <p:grpSp>
          <p:nvGrpSpPr>
            <p:cNvPr id="1011" name="그룹 1011"/>
            <p:cNvGrpSpPr/>
            <p:nvPr/>
          </p:nvGrpSpPr>
          <p:grpSpPr>
            <a:xfrm>
              <a:off x="9879853" y="3520745"/>
              <a:ext cx="1619465" cy="1619465"/>
              <a:chOff x="9879853" y="3520745"/>
              <a:chExt cx="1619465" cy="1619465"/>
            </a:xfrm>
          </p:grpSpPr>
          <p:pic>
            <p:nvPicPr>
              <p:cNvPr id="37" name="Object 36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9879853" y="3520745"/>
                <a:ext cx="1619465" cy="1619465"/>
              </a:xfrm>
              <a:prstGeom prst="rect">
                <a:avLst/>
              </a:prstGeom>
            </p:spPr>
          </p:pic>
        </p:grpSp>
        <p:grpSp>
          <p:nvGrpSpPr>
            <p:cNvPr id="1012" name="그룹 1012"/>
            <p:cNvGrpSpPr/>
            <p:nvPr/>
          </p:nvGrpSpPr>
          <p:grpSpPr>
            <a:xfrm>
              <a:off x="10243312" y="4518465"/>
              <a:ext cx="886388" cy="738678"/>
              <a:chOff x="10243312" y="4518465"/>
              <a:chExt cx="886388" cy="738678"/>
            </a:xfrm>
          </p:grpSpPr>
          <p:pic>
            <p:nvPicPr>
              <p:cNvPr id="40" name="Object 39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10243312" y="4518465"/>
                <a:ext cx="886388" cy="738678"/>
              </a:xfrm>
              <a:prstGeom prst="rect">
                <a:avLst/>
              </a:prstGeom>
            </p:spPr>
          </p:pic>
        </p:grpSp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825381" y="3460353"/>
            <a:ext cx="2063579" cy="822027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846328" y="3158975"/>
            <a:ext cx="1297766" cy="607966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1861878" y="4088707"/>
            <a:ext cx="3031915" cy="605229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2427537" y="6780365"/>
            <a:ext cx="1619465" cy="1736398"/>
            <a:chOff x="2427537" y="6780365"/>
            <a:chExt cx="1619465" cy="1736398"/>
          </a:xfrm>
        </p:grpSpPr>
        <p:grpSp>
          <p:nvGrpSpPr>
            <p:cNvPr id="1014" name="그룹 1014"/>
            <p:cNvGrpSpPr/>
            <p:nvPr/>
          </p:nvGrpSpPr>
          <p:grpSpPr>
            <a:xfrm>
              <a:off x="2427537" y="6780365"/>
              <a:ext cx="1619465" cy="1619465"/>
              <a:chOff x="2427537" y="6780365"/>
              <a:chExt cx="1619465" cy="1619465"/>
            </a:xfrm>
          </p:grpSpPr>
          <p:pic>
            <p:nvPicPr>
              <p:cNvPr id="48" name="Object 47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2427537" y="6780365"/>
                <a:ext cx="1619465" cy="1619465"/>
              </a:xfrm>
              <a:prstGeom prst="rect">
                <a:avLst/>
              </a:prstGeom>
            </p:spPr>
          </p:pic>
        </p:grpSp>
        <p:grpSp>
          <p:nvGrpSpPr>
            <p:cNvPr id="1015" name="그룹 1015"/>
            <p:cNvGrpSpPr/>
            <p:nvPr/>
          </p:nvGrpSpPr>
          <p:grpSpPr>
            <a:xfrm>
              <a:off x="2790996" y="7778085"/>
              <a:ext cx="886388" cy="738678"/>
              <a:chOff x="2790996" y="7778085"/>
              <a:chExt cx="886388" cy="738678"/>
            </a:xfrm>
          </p:grpSpPr>
          <p:pic>
            <p:nvPicPr>
              <p:cNvPr id="51" name="Object 50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2790996" y="7778085"/>
                <a:ext cx="886388" cy="738678"/>
              </a:xfrm>
              <a:prstGeom prst="rect">
                <a:avLst/>
              </a:prstGeom>
            </p:spPr>
          </p:pic>
        </p:grpSp>
      </p:grpSp>
      <p:pic>
        <p:nvPicPr>
          <p:cNvPr id="54" name="Object 5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373058" y="6719972"/>
            <a:ext cx="1568341" cy="822027"/>
          </a:xfrm>
          <a:prstGeom prst="rect">
            <a:avLst/>
          </a:prstGeom>
        </p:spPr>
      </p:pic>
      <p:pic>
        <p:nvPicPr>
          <p:cNvPr id="55" name="Object 54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394004" y="6418594"/>
            <a:ext cx="1304794" cy="607966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409555" y="7348326"/>
            <a:ext cx="3748286" cy="605229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10087383" y="3719669"/>
            <a:ext cx="1214662" cy="1214662"/>
            <a:chOff x="10087383" y="3719669"/>
            <a:chExt cx="1214662" cy="1214662"/>
          </a:xfrm>
        </p:grpSpPr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087383" y="3719669"/>
              <a:ext cx="1214662" cy="1214662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2473550" y="6870192"/>
            <a:ext cx="1526450" cy="1526450"/>
            <a:chOff x="2473550" y="6870192"/>
            <a:chExt cx="1526450" cy="1526450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473550" y="6870192"/>
              <a:ext cx="1526450" cy="1526450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2427537" y="3950846"/>
            <a:ext cx="1601657" cy="830935"/>
            <a:chOff x="2427537" y="3950846"/>
            <a:chExt cx="1601657" cy="830935"/>
          </a:xfrm>
        </p:grpSpPr>
        <p:pic>
          <p:nvPicPr>
            <p:cNvPr id="64" name="Object 63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427537" y="3950846"/>
              <a:ext cx="1601657" cy="830935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9811961" y="6616291"/>
            <a:ext cx="1411935" cy="1411935"/>
            <a:chOff x="9811961" y="6616291"/>
            <a:chExt cx="1411935" cy="1411935"/>
          </a:xfrm>
        </p:grpSpPr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811961" y="6616291"/>
              <a:ext cx="1411935" cy="1411935"/>
            </a:xfrm>
            <a:prstGeom prst="rect">
              <a:avLst/>
            </a:prstGeom>
          </p:spPr>
        </p:pic>
      </p:grpSp>
      <p:pic>
        <p:nvPicPr>
          <p:cNvPr id="69" name="Object 68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1825381" y="6719972"/>
            <a:ext cx="1568341" cy="822027"/>
          </a:xfrm>
          <a:prstGeom prst="rect">
            <a:avLst/>
          </a:prstGeom>
        </p:spPr>
      </p:pic>
      <p:pic>
        <p:nvPicPr>
          <p:cNvPr id="70" name="Object 69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1846328" y="6418594"/>
            <a:ext cx="1310070" cy="607966"/>
          </a:xfrm>
          <a:prstGeom prst="rect">
            <a:avLst/>
          </a:prstGeom>
        </p:spPr>
      </p:pic>
      <p:pic>
        <p:nvPicPr>
          <p:cNvPr id="71" name="Object 70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1861878" y="7348326"/>
            <a:ext cx="4162582" cy="605229"/>
          </a:xfrm>
          <a:prstGeom prst="rect">
            <a:avLst/>
          </a:prstGeom>
        </p:spPr>
      </p:pic>
      <p:pic>
        <p:nvPicPr>
          <p:cNvPr id="72" name="Object 71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000345" y="2083628"/>
            <a:ext cx="2211421" cy="8962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사용자 지정</PresentationFormat>
  <Paragraphs>0</Paragraphs>
  <Slides>49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2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박서현</cp:lastModifiedBy>
  <cp:revision>2</cp:revision>
  <dcterms:created xsi:type="dcterms:W3CDTF">2023-12-06T22:23:38Z</dcterms:created>
  <dcterms:modified xsi:type="dcterms:W3CDTF">2023-12-06T13:29:00Z</dcterms:modified>
</cp:coreProperties>
</file>