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jpg" ContentType="image/jpg"/>
  <Default Extension="png" ContentType="image/png"/>
  <Default Extension="gif" ContentType="image/gif"/>
  <Override PartName="/docProps/app.xml" ContentType="application/vnd.openxmlformats-officedocument.extended-properties+xml"/>
  <Override PartName="/ppt/theme/theme1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8288000" cy="10287000" type="screen4x3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6.png"/><Relationship Id="rId3" Type="http://schemas.openxmlformats.org/officeDocument/2006/relationships/image" Target="../media/image97.png"/><Relationship Id="rId4" Type="http://schemas.openxmlformats.org/officeDocument/2006/relationships/image" Target="../media/image98.png"/><Relationship Id="rId5" Type="http://schemas.openxmlformats.org/officeDocument/2006/relationships/image" Target="../media/image99.png"/><Relationship Id="rId6" Type="http://schemas.openxmlformats.org/officeDocument/2006/relationships/image" Target="../media/image100.png"/><Relationship Id="rId7" Type="http://schemas.openxmlformats.org/officeDocument/2006/relationships/image" Target="../media/image101.png"/><Relationship Id="rId8" Type="http://schemas.openxmlformats.org/officeDocument/2006/relationships/image" Target="../media/image102.png"/><Relationship Id="rId9" Type="http://schemas.openxmlformats.org/officeDocument/2006/relationships/image" Target="../media/image103.png"/><Relationship Id="rId10" Type="http://schemas.openxmlformats.org/officeDocument/2006/relationships/image" Target="../media/image104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5.png"/><Relationship Id="rId3" Type="http://schemas.openxmlformats.org/officeDocument/2006/relationships/image" Target="../media/image106.png"/><Relationship Id="rId4" Type="http://schemas.openxmlformats.org/officeDocument/2006/relationships/image" Target="../media/image107.png"/><Relationship Id="rId5" Type="http://schemas.openxmlformats.org/officeDocument/2006/relationships/image" Target="../media/image108.png"/><Relationship Id="rId6" Type="http://schemas.openxmlformats.org/officeDocument/2006/relationships/image" Target="../media/image109.png"/><Relationship Id="rId7" Type="http://schemas.openxmlformats.org/officeDocument/2006/relationships/image" Target="../media/image110.png"/><Relationship Id="rId8" Type="http://schemas.openxmlformats.org/officeDocument/2006/relationships/image" Target="../media/image111.png"/><Relationship Id="rId9" Type="http://schemas.openxmlformats.org/officeDocument/2006/relationships/image" Target="../media/image112.png"/><Relationship Id="rId10" Type="http://schemas.openxmlformats.org/officeDocument/2006/relationships/image" Target="../media/image113.png"/><Relationship Id="rId11" Type="http://schemas.openxmlformats.org/officeDocument/2006/relationships/image" Target="../media/image114.png"/><Relationship Id="rId12" Type="http://schemas.openxmlformats.org/officeDocument/2006/relationships/image" Target="../media/image115.png"/><Relationship Id="rId13" Type="http://schemas.openxmlformats.org/officeDocument/2006/relationships/image" Target="../media/image116.png"/><Relationship Id="rId14" Type="http://schemas.openxmlformats.org/officeDocument/2006/relationships/image" Target="../media/image117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8.png"/><Relationship Id="rId3" Type="http://schemas.openxmlformats.org/officeDocument/2006/relationships/image" Target="../media/image119.png"/><Relationship Id="rId4" Type="http://schemas.openxmlformats.org/officeDocument/2006/relationships/image" Target="../media/image120.png"/><Relationship Id="rId5" Type="http://schemas.openxmlformats.org/officeDocument/2006/relationships/image" Target="../media/image121.png"/><Relationship Id="rId6" Type="http://schemas.openxmlformats.org/officeDocument/2006/relationships/image" Target="../media/image122.png"/><Relationship Id="rId7" Type="http://schemas.openxmlformats.org/officeDocument/2006/relationships/image" Target="../media/image123.png"/><Relationship Id="rId8" Type="http://schemas.openxmlformats.org/officeDocument/2006/relationships/image" Target="../media/image124.png"/><Relationship Id="rId9" Type="http://schemas.openxmlformats.org/officeDocument/2006/relationships/image" Target="../media/image125.png"/><Relationship Id="rId10" Type="http://schemas.openxmlformats.org/officeDocument/2006/relationships/image" Target="../media/image126.png"/><Relationship Id="rId11" Type="http://schemas.openxmlformats.org/officeDocument/2006/relationships/image" Target="../media/image127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8.png"/><Relationship Id="rId3" Type="http://schemas.openxmlformats.org/officeDocument/2006/relationships/image" Target="../media/image129.png"/><Relationship Id="rId4" Type="http://schemas.openxmlformats.org/officeDocument/2006/relationships/image" Target="../media/image130.png"/><Relationship Id="rId5" Type="http://schemas.openxmlformats.org/officeDocument/2006/relationships/image" Target="../media/image131.png"/><Relationship Id="rId6" Type="http://schemas.openxmlformats.org/officeDocument/2006/relationships/image" Target="../media/image132.png"/><Relationship Id="rId7" Type="http://schemas.openxmlformats.org/officeDocument/2006/relationships/image" Target="../media/image133.png"/><Relationship Id="rId8" Type="http://schemas.openxmlformats.org/officeDocument/2006/relationships/image" Target="../media/image134.png"/><Relationship Id="rId9" Type="http://schemas.openxmlformats.org/officeDocument/2006/relationships/image" Target="../media/image135.png"/><Relationship Id="rId10" Type="http://schemas.openxmlformats.org/officeDocument/2006/relationships/image" Target="../media/image136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7.png"/><Relationship Id="rId3" Type="http://schemas.openxmlformats.org/officeDocument/2006/relationships/image" Target="../media/image138.png"/><Relationship Id="rId4" Type="http://schemas.openxmlformats.org/officeDocument/2006/relationships/image" Target="../media/image139.png"/><Relationship Id="rId5" Type="http://schemas.openxmlformats.org/officeDocument/2006/relationships/image" Target="../media/image140.png"/><Relationship Id="rId6" Type="http://schemas.openxmlformats.org/officeDocument/2006/relationships/image" Target="../media/image141.png"/><Relationship Id="rId7" Type="http://schemas.openxmlformats.org/officeDocument/2006/relationships/image" Target="../media/image142.png"/><Relationship Id="rId8" Type="http://schemas.openxmlformats.org/officeDocument/2006/relationships/image" Target="../media/image143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4.png"/><Relationship Id="rId3" Type="http://schemas.openxmlformats.org/officeDocument/2006/relationships/image" Target="../media/image145.png"/><Relationship Id="rId4" Type="http://schemas.openxmlformats.org/officeDocument/2006/relationships/image" Target="../media/image146.png"/><Relationship Id="rId5" Type="http://schemas.openxmlformats.org/officeDocument/2006/relationships/image" Target="../media/image147.png"/><Relationship Id="rId6" Type="http://schemas.openxmlformats.org/officeDocument/2006/relationships/image" Target="../media/image148.png"/><Relationship Id="rId7" Type="http://schemas.openxmlformats.org/officeDocument/2006/relationships/image" Target="../media/image149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0.png"/><Relationship Id="rId3" Type="http://schemas.openxmlformats.org/officeDocument/2006/relationships/image" Target="../media/image151.png"/><Relationship Id="rId4" Type="http://schemas.openxmlformats.org/officeDocument/2006/relationships/image" Target="../media/image152.png"/><Relationship Id="rId5" Type="http://schemas.openxmlformats.org/officeDocument/2006/relationships/image" Target="../media/image153.png"/><Relationship Id="rId6" Type="http://schemas.openxmlformats.org/officeDocument/2006/relationships/image" Target="../media/image154.png"/><Relationship Id="rId7" Type="http://schemas.openxmlformats.org/officeDocument/2006/relationships/image" Target="../media/image155.png"/><Relationship Id="rId8" Type="http://schemas.openxmlformats.org/officeDocument/2006/relationships/image" Target="../media/image156.png"/><Relationship Id="rId9" Type="http://schemas.openxmlformats.org/officeDocument/2006/relationships/image" Target="../media/image157.png"/><Relationship Id="rId10" Type="http://schemas.openxmlformats.org/officeDocument/2006/relationships/image" Target="../media/image158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9.png"/><Relationship Id="rId3" Type="http://schemas.openxmlformats.org/officeDocument/2006/relationships/image" Target="../media/image160.png"/><Relationship Id="rId4" Type="http://schemas.openxmlformats.org/officeDocument/2006/relationships/image" Target="../media/image161.png"/><Relationship Id="rId5" Type="http://schemas.openxmlformats.org/officeDocument/2006/relationships/image" Target="../media/image162.png"/><Relationship Id="rId6" Type="http://schemas.openxmlformats.org/officeDocument/2006/relationships/image" Target="../media/image163.png"/><Relationship Id="rId7" Type="http://schemas.openxmlformats.org/officeDocument/2006/relationships/image" Target="../media/image164.png"/><Relationship Id="rId8" Type="http://schemas.openxmlformats.org/officeDocument/2006/relationships/image" Target="../media/image165.png"/><Relationship Id="rId9" Type="http://schemas.openxmlformats.org/officeDocument/2006/relationships/image" Target="../media/image166.png"/><Relationship Id="rId10" Type="http://schemas.openxmlformats.org/officeDocument/2006/relationships/image" Target="../media/image167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8.png"/><Relationship Id="rId3" Type="http://schemas.openxmlformats.org/officeDocument/2006/relationships/image" Target="../media/image169.png"/><Relationship Id="rId4" Type="http://schemas.openxmlformats.org/officeDocument/2006/relationships/image" Target="../media/image170.png"/><Relationship Id="rId5" Type="http://schemas.openxmlformats.org/officeDocument/2006/relationships/image" Target="../media/image171.png"/><Relationship Id="rId6" Type="http://schemas.openxmlformats.org/officeDocument/2006/relationships/image" Target="../media/image172.png"/><Relationship Id="rId7" Type="http://schemas.openxmlformats.org/officeDocument/2006/relationships/image" Target="../media/image173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4.png"/><Relationship Id="rId3" Type="http://schemas.openxmlformats.org/officeDocument/2006/relationships/image" Target="../media/image175.png"/><Relationship Id="rId4" Type="http://schemas.openxmlformats.org/officeDocument/2006/relationships/image" Target="../media/image176.png"/><Relationship Id="rId5" Type="http://schemas.openxmlformats.org/officeDocument/2006/relationships/image" Target="../media/image177.png"/><Relationship Id="rId6" Type="http://schemas.openxmlformats.org/officeDocument/2006/relationships/image" Target="../media/image178.png"/><Relationship Id="rId7" Type="http://schemas.openxmlformats.org/officeDocument/2006/relationships/image" Target="../media/image179.png"/><Relationship Id="rId8" Type="http://schemas.openxmlformats.org/officeDocument/2006/relationships/image" Target="../media/image180.png"/><Relationship Id="rId9" Type="http://schemas.openxmlformats.org/officeDocument/2006/relationships/image" Target="../media/image181.png"/><Relationship Id="rId10" Type="http://schemas.openxmlformats.org/officeDocument/2006/relationships/image" Target="../media/image182.png"/><Relationship Id="rId11" Type="http://schemas.openxmlformats.org/officeDocument/2006/relationships/image" Target="../media/image183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5" Type="http://schemas.openxmlformats.org/officeDocument/2006/relationships/image" Target="../media/image22.png"/><Relationship Id="rId16" Type="http://schemas.openxmlformats.org/officeDocument/2006/relationships/image" Target="../media/image23.png"/><Relationship Id="rId17" Type="http://schemas.openxmlformats.org/officeDocument/2006/relationships/image" Target="../media/image24.png"/><Relationship Id="rId18" Type="http://schemas.openxmlformats.org/officeDocument/2006/relationships/image" Target="../media/image25.png"/><Relationship Id="rId19" Type="http://schemas.openxmlformats.org/officeDocument/2006/relationships/image" Target="../media/image26.png"/><Relationship Id="rId20" Type="http://schemas.openxmlformats.org/officeDocument/2006/relationships/image" Target="../media/image27.png"/><Relationship Id="rId21" Type="http://schemas.openxmlformats.org/officeDocument/2006/relationships/image" Target="../media/image28.png"/><Relationship Id="rId22" Type="http://schemas.openxmlformats.org/officeDocument/2006/relationships/image" Target="../media/image29.png"/><Relationship Id="rId23" Type="http://schemas.openxmlformats.org/officeDocument/2006/relationships/image" Target="../media/image30.png"/><Relationship Id="rId24" Type="http://schemas.openxmlformats.org/officeDocument/2006/relationships/image" Target="../media/image31.png"/><Relationship Id="rId25" Type="http://schemas.openxmlformats.org/officeDocument/2006/relationships/image" Target="../media/image32.png"/><Relationship Id="rId26" Type="http://schemas.openxmlformats.org/officeDocument/2006/relationships/image" Target="../media/image33.png"/><Relationship Id="rId27" Type="http://schemas.openxmlformats.org/officeDocument/2006/relationships/image" Target="../media/image34.png"/><Relationship Id="rId28" Type="http://schemas.openxmlformats.org/officeDocument/2006/relationships/image" Target="../media/image35.png"/><Relationship Id="rId29" Type="http://schemas.openxmlformats.org/officeDocument/2006/relationships/image" Target="../media/image36.png"/><Relationship Id="rId30" Type="http://schemas.openxmlformats.org/officeDocument/2006/relationships/image" Target="../media/image37.png"/><Relationship Id="rId31" Type="http://schemas.openxmlformats.org/officeDocument/2006/relationships/image" Target="../media/image38.png"/><Relationship Id="rId32" Type="http://schemas.openxmlformats.org/officeDocument/2006/relationships/image" Target="../media/image39.png"/><Relationship Id="rId33" Type="http://schemas.openxmlformats.org/officeDocument/2006/relationships/image" Target="../media/image40.png"/><Relationship Id="rId34" Type="http://schemas.openxmlformats.org/officeDocument/2006/relationships/image" Target="../media/image41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4.png"/><Relationship Id="rId3" Type="http://schemas.openxmlformats.org/officeDocument/2006/relationships/image" Target="../media/image185.png"/><Relationship Id="rId4" Type="http://schemas.openxmlformats.org/officeDocument/2006/relationships/image" Target="../media/image186.png"/><Relationship Id="rId5" Type="http://schemas.openxmlformats.org/officeDocument/2006/relationships/image" Target="../media/image187.png"/><Relationship Id="rId6" Type="http://schemas.openxmlformats.org/officeDocument/2006/relationships/image" Target="../media/image188.png"/><Relationship Id="rId7" Type="http://schemas.openxmlformats.org/officeDocument/2006/relationships/image" Target="../media/image189.png"/><Relationship Id="rId8" Type="http://schemas.openxmlformats.org/officeDocument/2006/relationships/image" Target="../media/image190.png"/><Relationship Id="rId9" Type="http://schemas.openxmlformats.org/officeDocument/2006/relationships/image" Target="../media/image191.png"/><Relationship Id="rId10" Type="http://schemas.openxmlformats.org/officeDocument/2006/relationships/image" Target="../media/image192.png"/><Relationship Id="rId11" Type="http://schemas.openxmlformats.org/officeDocument/2006/relationships/image" Target="../media/image193.png"/><Relationship Id="rId12" Type="http://schemas.openxmlformats.org/officeDocument/2006/relationships/image" Target="../media/image194.png"/><Relationship Id="rId13" Type="http://schemas.openxmlformats.org/officeDocument/2006/relationships/image" Target="../media/image195.png"/><Relationship Id="rId14" Type="http://schemas.openxmlformats.org/officeDocument/2006/relationships/image" Target="../media/image196.png"/><Relationship Id="rId15" Type="http://schemas.openxmlformats.org/officeDocument/2006/relationships/image" Target="../media/image197.png"/><Relationship Id="rId16" Type="http://schemas.openxmlformats.org/officeDocument/2006/relationships/image" Target="../media/image198.png"/><Relationship Id="rId17" Type="http://schemas.openxmlformats.org/officeDocument/2006/relationships/image" Target="../media/image199.png"/><Relationship Id="rId18" Type="http://schemas.openxmlformats.org/officeDocument/2006/relationships/image" Target="../media/image200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1.png"/><Relationship Id="rId3" Type="http://schemas.openxmlformats.org/officeDocument/2006/relationships/image" Target="../media/image202.png"/><Relationship Id="rId4" Type="http://schemas.openxmlformats.org/officeDocument/2006/relationships/image" Target="../media/image203.png"/><Relationship Id="rId5" Type="http://schemas.openxmlformats.org/officeDocument/2006/relationships/image" Target="../media/image204.png"/><Relationship Id="rId6" Type="http://schemas.openxmlformats.org/officeDocument/2006/relationships/image" Target="../media/image205.png"/><Relationship Id="rId7" Type="http://schemas.openxmlformats.org/officeDocument/2006/relationships/image" Target="../media/image206.png"/><Relationship Id="rId8" Type="http://schemas.openxmlformats.org/officeDocument/2006/relationships/image" Target="../media/image207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8.png"/><Relationship Id="rId3" Type="http://schemas.openxmlformats.org/officeDocument/2006/relationships/image" Target="../media/image209.png"/><Relationship Id="rId4" Type="http://schemas.openxmlformats.org/officeDocument/2006/relationships/image" Target="../media/image210.png"/><Relationship Id="rId5" Type="http://schemas.openxmlformats.org/officeDocument/2006/relationships/image" Target="../media/image211.png"/><Relationship Id="rId6" Type="http://schemas.openxmlformats.org/officeDocument/2006/relationships/image" Target="../media/image212.png"/><Relationship Id="rId7" Type="http://schemas.openxmlformats.org/officeDocument/2006/relationships/image" Target="../media/image213.png"/><Relationship Id="rId8" Type="http://schemas.openxmlformats.org/officeDocument/2006/relationships/image" Target="../media/image214.png"/><Relationship Id="rId9" Type="http://schemas.openxmlformats.org/officeDocument/2006/relationships/image" Target="../media/image215.png"/><Relationship Id="rId10" Type="http://schemas.openxmlformats.org/officeDocument/2006/relationships/image" Target="../media/image216.png"/><Relationship Id="rId11" Type="http://schemas.openxmlformats.org/officeDocument/2006/relationships/image" Target="../media/image217.png"/><Relationship Id="rId12" Type="http://schemas.openxmlformats.org/officeDocument/2006/relationships/image" Target="../media/image218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9.png"/><Relationship Id="rId3" Type="http://schemas.openxmlformats.org/officeDocument/2006/relationships/image" Target="../media/image220.png"/><Relationship Id="rId4" Type="http://schemas.openxmlformats.org/officeDocument/2006/relationships/image" Target="../media/image221.png"/><Relationship Id="rId5" Type="http://schemas.openxmlformats.org/officeDocument/2006/relationships/image" Target="../media/image222.png"/><Relationship Id="rId6" Type="http://schemas.openxmlformats.org/officeDocument/2006/relationships/image" Target="../media/image223.png"/><Relationship Id="rId7" Type="http://schemas.openxmlformats.org/officeDocument/2006/relationships/image" Target="../media/image224.png"/><Relationship Id="rId8" Type="http://schemas.openxmlformats.org/officeDocument/2006/relationships/image" Target="../media/image225.png"/><Relationship Id="rId9" Type="http://schemas.openxmlformats.org/officeDocument/2006/relationships/image" Target="../media/image226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7.png"/><Relationship Id="rId3" Type="http://schemas.openxmlformats.org/officeDocument/2006/relationships/image" Target="../media/image228.png"/><Relationship Id="rId4" Type="http://schemas.openxmlformats.org/officeDocument/2006/relationships/image" Target="../media/image229.png"/><Relationship Id="rId5" Type="http://schemas.openxmlformats.org/officeDocument/2006/relationships/image" Target="../media/image230.png"/><Relationship Id="rId6" Type="http://schemas.openxmlformats.org/officeDocument/2006/relationships/image" Target="../media/image231.png"/><Relationship Id="rId7" Type="http://schemas.openxmlformats.org/officeDocument/2006/relationships/image" Target="../media/image232.png"/><Relationship Id="rId8" Type="http://schemas.openxmlformats.org/officeDocument/2006/relationships/image" Target="../media/image233.png"/><Relationship Id="rId9" Type="http://schemas.openxmlformats.org/officeDocument/2006/relationships/image" Target="../media/image234.png"/><Relationship Id="rId10" Type="http://schemas.openxmlformats.org/officeDocument/2006/relationships/image" Target="../media/image235.png"/><Relationship Id="rId11" Type="http://schemas.openxmlformats.org/officeDocument/2006/relationships/image" Target="../media/image236.png"/><Relationship Id="rId12" Type="http://schemas.openxmlformats.org/officeDocument/2006/relationships/image" Target="../media/image237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8.png"/><Relationship Id="rId3" Type="http://schemas.openxmlformats.org/officeDocument/2006/relationships/image" Target="../media/image239.png"/><Relationship Id="rId4" Type="http://schemas.openxmlformats.org/officeDocument/2006/relationships/image" Target="../media/image240.png"/><Relationship Id="rId5" Type="http://schemas.openxmlformats.org/officeDocument/2006/relationships/image" Target="../media/image241.png"/><Relationship Id="rId6" Type="http://schemas.openxmlformats.org/officeDocument/2006/relationships/image" Target="../media/image242.png"/><Relationship Id="rId7" Type="http://schemas.openxmlformats.org/officeDocument/2006/relationships/image" Target="../media/image243.png"/><Relationship Id="rId8" Type="http://schemas.openxmlformats.org/officeDocument/2006/relationships/image" Target="../media/image244.png"/><Relationship Id="rId9" Type="http://schemas.openxmlformats.org/officeDocument/2006/relationships/image" Target="../media/image245.pn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6.png"/><Relationship Id="rId3" Type="http://schemas.openxmlformats.org/officeDocument/2006/relationships/image" Target="../media/image247.png"/><Relationship Id="rId4" Type="http://schemas.openxmlformats.org/officeDocument/2006/relationships/image" Target="../media/image248.png"/><Relationship Id="rId5" Type="http://schemas.openxmlformats.org/officeDocument/2006/relationships/image" Target="../media/image249.png"/><Relationship Id="rId6" Type="http://schemas.openxmlformats.org/officeDocument/2006/relationships/image" Target="../media/image250.png"/><Relationship Id="rId7" Type="http://schemas.openxmlformats.org/officeDocument/2006/relationships/image" Target="../media/image251.png"/><Relationship Id="rId8" Type="http://schemas.openxmlformats.org/officeDocument/2006/relationships/image" Target="../media/image252.pn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3.png"/><Relationship Id="rId3" Type="http://schemas.openxmlformats.org/officeDocument/2006/relationships/image" Target="../media/image254.png"/><Relationship Id="rId4" Type="http://schemas.openxmlformats.org/officeDocument/2006/relationships/image" Target="../media/image255.png"/><Relationship Id="rId5" Type="http://schemas.openxmlformats.org/officeDocument/2006/relationships/image" Target="../media/image256.png"/><Relationship Id="rId6" Type="http://schemas.openxmlformats.org/officeDocument/2006/relationships/image" Target="../media/image257.png"/><Relationship Id="rId7" Type="http://schemas.openxmlformats.org/officeDocument/2006/relationships/image" Target="../media/image258.pn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9.png"/><Relationship Id="rId3" Type="http://schemas.openxmlformats.org/officeDocument/2006/relationships/image" Target="../media/image260.png"/><Relationship Id="rId4" Type="http://schemas.openxmlformats.org/officeDocument/2006/relationships/image" Target="../media/image261.png"/><Relationship Id="rId5" Type="http://schemas.openxmlformats.org/officeDocument/2006/relationships/image" Target="../media/image262.png"/><Relationship Id="rId6" Type="http://schemas.openxmlformats.org/officeDocument/2006/relationships/image" Target="../media/image263.png"/><Relationship Id="rId7" Type="http://schemas.openxmlformats.org/officeDocument/2006/relationships/image" Target="../media/image264.png"/><Relationship Id="rId8" Type="http://schemas.openxmlformats.org/officeDocument/2006/relationships/image" Target="../media/image265.png"/><Relationship Id="rId9" Type="http://schemas.openxmlformats.org/officeDocument/2006/relationships/image" Target="../media/image266.png"/><Relationship Id="rId10" Type="http://schemas.openxmlformats.org/officeDocument/2006/relationships/image" Target="../media/image267.pn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8.png"/><Relationship Id="rId3" Type="http://schemas.openxmlformats.org/officeDocument/2006/relationships/image" Target="../media/image269.png"/><Relationship Id="rId4" Type="http://schemas.openxmlformats.org/officeDocument/2006/relationships/image" Target="../media/image270.png"/><Relationship Id="rId5" Type="http://schemas.openxmlformats.org/officeDocument/2006/relationships/image" Target="../media/image271.png"/><Relationship Id="rId6" Type="http://schemas.openxmlformats.org/officeDocument/2006/relationships/image" Target="../media/image272.png"/><Relationship Id="rId7" Type="http://schemas.openxmlformats.org/officeDocument/2006/relationships/image" Target="../media/image273.png"/><Relationship Id="rId8" Type="http://schemas.openxmlformats.org/officeDocument/2006/relationships/image" Target="../media/image274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5.png"/><Relationship Id="rId3" Type="http://schemas.openxmlformats.org/officeDocument/2006/relationships/image" Target="../media/image276.png"/><Relationship Id="rId4" Type="http://schemas.openxmlformats.org/officeDocument/2006/relationships/image" Target="../media/image277.png"/><Relationship Id="rId5" Type="http://schemas.openxmlformats.org/officeDocument/2006/relationships/image" Target="../media/image278.png"/><Relationship Id="rId6" Type="http://schemas.openxmlformats.org/officeDocument/2006/relationships/image" Target="../media/image279.png"/><Relationship Id="rId7" Type="http://schemas.openxmlformats.org/officeDocument/2006/relationships/image" Target="../media/image280.png"/><Relationship Id="rId8" Type="http://schemas.openxmlformats.org/officeDocument/2006/relationships/image" Target="../media/image281.pn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2.png"/><Relationship Id="rId3" Type="http://schemas.openxmlformats.org/officeDocument/2006/relationships/image" Target="../media/image283.png"/><Relationship Id="rId4" Type="http://schemas.openxmlformats.org/officeDocument/2006/relationships/image" Target="../media/image284.png"/><Relationship Id="rId5" Type="http://schemas.openxmlformats.org/officeDocument/2006/relationships/image" Target="../media/image285.png"/><Relationship Id="rId6" Type="http://schemas.openxmlformats.org/officeDocument/2006/relationships/image" Target="../media/image286.png"/><Relationship Id="rId7" Type="http://schemas.openxmlformats.org/officeDocument/2006/relationships/image" Target="../media/image287.pn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8.png"/><Relationship Id="rId3" Type="http://schemas.openxmlformats.org/officeDocument/2006/relationships/image" Target="../media/image289.png"/><Relationship Id="rId4" Type="http://schemas.openxmlformats.org/officeDocument/2006/relationships/image" Target="../media/image290.png"/><Relationship Id="rId5" Type="http://schemas.openxmlformats.org/officeDocument/2006/relationships/image" Target="../media/image291.png"/><Relationship Id="rId6" Type="http://schemas.openxmlformats.org/officeDocument/2006/relationships/image" Target="../media/image292.png"/><Relationship Id="rId7" Type="http://schemas.openxmlformats.org/officeDocument/2006/relationships/image" Target="../media/image293.png"/><Relationship Id="rId8" Type="http://schemas.openxmlformats.org/officeDocument/2006/relationships/image" Target="../media/image294.png"/><Relationship Id="rId9" Type="http://schemas.openxmlformats.org/officeDocument/2006/relationships/image" Target="../media/image295.png"/><Relationship Id="rId10" Type="http://schemas.openxmlformats.org/officeDocument/2006/relationships/image" Target="../media/image296.png"/><Relationship Id="rId11" Type="http://schemas.openxmlformats.org/officeDocument/2006/relationships/image" Target="../media/image297.png"/><Relationship Id="rId12" Type="http://schemas.openxmlformats.org/officeDocument/2006/relationships/image" Target="../media/image298.pn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9.png"/><Relationship Id="rId3" Type="http://schemas.openxmlformats.org/officeDocument/2006/relationships/image" Target="../media/image300.png"/><Relationship Id="rId4" Type="http://schemas.openxmlformats.org/officeDocument/2006/relationships/image" Target="../media/image301.png"/><Relationship Id="rId5" Type="http://schemas.openxmlformats.org/officeDocument/2006/relationships/image" Target="../media/image302.png"/><Relationship Id="rId6" Type="http://schemas.openxmlformats.org/officeDocument/2006/relationships/image" Target="../media/image303.png"/><Relationship Id="rId7" Type="http://schemas.openxmlformats.org/officeDocument/2006/relationships/image" Target="../media/image304.png"/><Relationship Id="rId8" Type="http://schemas.openxmlformats.org/officeDocument/2006/relationships/image" Target="../media/image305.png"/><Relationship Id="rId9" Type="http://schemas.openxmlformats.org/officeDocument/2006/relationships/image" Target="../media/image306.png"/><Relationship Id="rId10" Type="http://schemas.openxmlformats.org/officeDocument/2006/relationships/image" Target="../media/image307.png"/><Relationship Id="rId11" Type="http://schemas.openxmlformats.org/officeDocument/2006/relationships/image" Target="../media/image308.png"/><Relationship Id="rId12" Type="http://schemas.openxmlformats.org/officeDocument/2006/relationships/image" Target="../media/image309.pn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0.png"/><Relationship Id="rId3" Type="http://schemas.openxmlformats.org/officeDocument/2006/relationships/image" Target="../media/image311.png"/><Relationship Id="rId4" Type="http://schemas.openxmlformats.org/officeDocument/2006/relationships/image" Target="../media/image312.png"/><Relationship Id="rId5" Type="http://schemas.openxmlformats.org/officeDocument/2006/relationships/image" Target="../media/image313.png"/><Relationship Id="rId6" Type="http://schemas.openxmlformats.org/officeDocument/2006/relationships/image" Target="../media/image314.png"/><Relationship Id="rId7" Type="http://schemas.openxmlformats.org/officeDocument/2006/relationships/image" Target="../media/image315.png"/><Relationship Id="rId8" Type="http://schemas.openxmlformats.org/officeDocument/2006/relationships/image" Target="../media/image316.pn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7.png"/><Relationship Id="rId3" Type="http://schemas.openxmlformats.org/officeDocument/2006/relationships/image" Target="../media/image318.png"/><Relationship Id="rId4" Type="http://schemas.openxmlformats.org/officeDocument/2006/relationships/image" Target="../media/image319.png"/><Relationship Id="rId5" Type="http://schemas.openxmlformats.org/officeDocument/2006/relationships/image" Target="../media/image320.pn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1.png"/><Relationship Id="rId3" Type="http://schemas.openxmlformats.org/officeDocument/2006/relationships/image" Target="../media/image322.png"/><Relationship Id="rId4" Type="http://schemas.openxmlformats.org/officeDocument/2006/relationships/image" Target="../media/image323.png"/><Relationship Id="rId5" Type="http://schemas.openxmlformats.org/officeDocument/2006/relationships/image" Target="../media/image324.png"/><Relationship Id="rId6" Type="http://schemas.openxmlformats.org/officeDocument/2006/relationships/image" Target="../media/image325.png"/><Relationship Id="rId7" Type="http://schemas.openxmlformats.org/officeDocument/2006/relationships/image" Target="../media/image326.png"/><Relationship Id="rId8" Type="http://schemas.openxmlformats.org/officeDocument/2006/relationships/image" Target="../media/image327.png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8.png"/><Relationship Id="rId3" Type="http://schemas.openxmlformats.org/officeDocument/2006/relationships/image" Target="../media/image329.png"/><Relationship Id="rId4" Type="http://schemas.openxmlformats.org/officeDocument/2006/relationships/image" Target="../media/image330.png"/><Relationship Id="rId5" Type="http://schemas.openxmlformats.org/officeDocument/2006/relationships/image" Target="../media/image331.png"/><Relationship Id="rId6" Type="http://schemas.openxmlformats.org/officeDocument/2006/relationships/image" Target="../media/image332.png"/><Relationship Id="rId7" Type="http://schemas.openxmlformats.org/officeDocument/2006/relationships/image" Target="../media/image333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60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7" Type="http://schemas.openxmlformats.org/officeDocument/2006/relationships/image" Target="../media/image66.png"/><Relationship Id="rId8" Type="http://schemas.openxmlformats.org/officeDocument/2006/relationships/image" Target="../media/image67.png"/><Relationship Id="rId9" Type="http://schemas.openxmlformats.org/officeDocument/2006/relationships/image" Target="../media/image68.png"/><Relationship Id="rId10" Type="http://schemas.openxmlformats.org/officeDocument/2006/relationships/image" Target="../media/image69.png"/><Relationship Id="rId11" Type="http://schemas.openxmlformats.org/officeDocument/2006/relationships/image" Target="../media/image70.png"/><Relationship Id="rId12" Type="http://schemas.openxmlformats.org/officeDocument/2006/relationships/image" Target="../media/image71.png"/><Relationship Id="rId13" Type="http://schemas.openxmlformats.org/officeDocument/2006/relationships/image" Target="../media/image72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5" Type="http://schemas.openxmlformats.org/officeDocument/2006/relationships/image" Target="../media/image76.png"/><Relationship Id="rId6" Type="http://schemas.openxmlformats.org/officeDocument/2006/relationships/image" Target="../media/image77.png"/><Relationship Id="rId7" Type="http://schemas.openxmlformats.org/officeDocument/2006/relationships/image" Target="../media/image78.png"/><Relationship Id="rId8" Type="http://schemas.openxmlformats.org/officeDocument/2006/relationships/image" Target="../media/image79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0.png"/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5" Type="http://schemas.openxmlformats.org/officeDocument/2006/relationships/image" Target="../media/image83.png"/><Relationship Id="rId6" Type="http://schemas.openxmlformats.org/officeDocument/2006/relationships/image" Target="../media/image84.png"/><Relationship Id="rId7" Type="http://schemas.openxmlformats.org/officeDocument/2006/relationships/image" Target="../media/image85.png"/><Relationship Id="rId8" Type="http://schemas.openxmlformats.org/officeDocument/2006/relationships/image" Target="../media/image86.png"/><Relationship Id="rId9" Type="http://schemas.openxmlformats.org/officeDocument/2006/relationships/image" Target="../media/image87.png"/><Relationship Id="rId10" Type="http://schemas.openxmlformats.org/officeDocument/2006/relationships/image" Target="../media/image88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9.png"/><Relationship Id="rId3" Type="http://schemas.openxmlformats.org/officeDocument/2006/relationships/image" Target="../media/image90.png"/><Relationship Id="rId4" Type="http://schemas.openxmlformats.org/officeDocument/2006/relationships/image" Target="../media/image91.png"/><Relationship Id="rId5" Type="http://schemas.openxmlformats.org/officeDocument/2006/relationships/image" Target="../media/image92.png"/><Relationship Id="rId6" Type="http://schemas.openxmlformats.org/officeDocument/2006/relationships/image" Target="../media/image93.png"/><Relationship Id="rId7" Type="http://schemas.openxmlformats.org/officeDocument/2006/relationships/image" Target="../media/image94.png"/><Relationship Id="rId8" Type="http://schemas.openxmlformats.org/officeDocument/2006/relationships/image" Target="../media/image9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63620" y="393844"/>
            <a:ext cx="17620437" cy="9510918"/>
            <a:chOff x="363620" y="393844"/>
            <a:chExt cx="17620437" cy="951091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620" y="393844"/>
              <a:ext cx="17620437" cy="951091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470656" y="3016850"/>
            <a:ext cx="7344402" cy="3190256"/>
            <a:chOff x="5470656" y="3016850"/>
            <a:chExt cx="7344402" cy="319025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70656" y="3016850"/>
              <a:ext cx="7344402" cy="3190256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75415" y="2948276"/>
            <a:ext cx="6767061" cy="2461737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350021" y="8074477"/>
            <a:ext cx="15252575" cy="1108315"/>
            <a:chOff x="1350021" y="8074477"/>
            <a:chExt cx="15252575" cy="1108315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50021" y="8074477"/>
              <a:ext cx="15252575" cy="1108315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272581" y="952571"/>
            <a:ext cx="7402895" cy="514286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06476" y="971619"/>
            <a:ext cx="1508781" cy="495238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558638" y="8386095"/>
            <a:ext cx="5803352" cy="685724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32555" y="4007830"/>
            <a:ext cx="4240937" cy="291008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63620" y="393844"/>
            <a:ext cx="17620437" cy="9510918"/>
            <a:chOff x="363620" y="393844"/>
            <a:chExt cx="17620437" cy="951091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620" y="393844"/>
              <a:ext cx="17620437" cy="951091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710057" y="2419819"/>
            <a:ext cx="14561402" cy="28571"/>
            <a:chOff x="1710057" y="2419819"/>
            <a:chExt cx="14561402" cy="285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0800000">
              <a:off x="1710057" y="2419819"/>
              <a:ext cx="14561402" cy="28571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7737729" y="-864958"/>
            <a:ext cx="33494505" cy="14261299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88156" y="1545279"/>
            <a:ext cx="4916730" cy="1052387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272581" y="952571"/>
            <a:ext cx="7402895" cy="514286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06476" y="971619"/>
            <a:ext cx="1508781" cy="495238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43734" y="3294176"/>
            <a:ext cx="3797619" cy="722857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387899" y="8737756"/>
            <a:ext cx="2885752" cy="723810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192786" y="5829501"/>
            <a:ext cx="2279229" cy="72285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63620" y="393844"/>
            <a:ext cx="17620437" cy="9510918"/>
            <a:chOff x="363620" y="393844"/>
            <a:chExt cx="17620437" cy="951091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620" y="393844"/>
              <a:ext cx="17620437" cy="951091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710057" y="2419819"/>
            <a:ext cx="14561402" cy="28571"/>
            <a:chOff x="1710057" y="2419819"/>
            <a:chExt cx="14561402" cy="285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0800000">
              <a:off x="1710057" y="2419819"/>
              <a:ext cx="14561402" cy="28571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7737729" y="-792679"/>
            <a:ext cx="33494505" cy="13972183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88156" y="1545279"/>
            <a:ext cx="5794473" cy="1052387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272581" y="952571"/>
            <a:ext cx="7402895" cy="514286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06476" y="971619"/>
            <a:ext cx="1508781" cy="495238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17846" y="3035604"/>
            <a:ext cx="2375257" cy="722857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059048" y="4290476"/>
            <a:ext cx="2815476" cy="722857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20051" y="4706667"/>
            <a:ext cx="4769505" cy="722857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606894" y="5283888"/>
            <a:ext cx="1575362" cy="722857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737956" y="5649917"/>
            <a:ext cx="1434952" cy="790486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903632" y="7719126"/>
            <a:ext cx="2729486" cy="722857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408440" y="8160555"/>
            <a:ext cx="2685619" cy="72285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63620" y="393844"/>
            <a:ext cx="17620437" cy="9510918"/>
            <a:chOff x="363620" y="393844"/>
            <a:chExt cx="17620437" cy="951091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620" y="393844"/>
              <a:ext cx="17620437" cy="951091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710057" y="2419819"/>
            <a:ext cx="14561402" cy="28571"/>
            <a:chOff x="1710057" y="2419819"/>
            <a:chExt cx="14561402" cy="285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0800000">
              <a:off x="1710057" y="2419819"/>
              <a:ext cx="14561402" cy="28571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7737729" y="-760440"/>
            <a:ext cx="33494505" cy="13843224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8632" y="1504641"/>
            <a:ext cx="4991492" cy="1066663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272581" y="952571"/>
            <a:ext cx="7402895" cy="514286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06476" y="971619"/>
            <a:ext cx="1508781" cy="495238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335866" y="4881847"/>
            <a:ext cx="7154152" cy="722857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36255" y="5384618"/>
            <a:ext cx="6455086" cy="722857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00063" y="6868312"/>
            <a:ext cx="6455076" cy="722857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973952" y="8909914"/>
            <a:ext cx="7976029" cy="72381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63620" y="393844"/>
            <a:ext cx="17620437" cy="9510918"/>
            <a:chOff x="363620" y="393844"/>
            <a:chExt cx="17620437" cy="951091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620" y="393844"/>
              <a:ext cx="17620437" cy="951091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710057" y="2419819"/>
            <a:ext cx="14561402" cy="28571"/>
            <a:chOff x="1710057" y="2419819"/>
            <a:chExt cx="14561402" cy="285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0800000">
              <a:off x="1710057" y="2419819"/>
              <a:ext cx="14561402" cy="28571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7737729" y="-734066"/>
            <a:ext cx="33494505" cy="13737729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8632" y="1504641"/>
            <a:ext cx="4991492" cy="1066663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272581" y="952571"/>
            <a:ext cx="7402895" cy="514286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06476" y="971619"/>
            <a:ext cx="1508781" cy="495238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74374" y="3995778"/>
            <a:ext cx="11315162" cy="722857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74374" y="6267728"/>
            <a:ext cx="7422381" cy="722857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967314" y="8136443"/>
            <a:ext cx="9917238" cy="72285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63620" y="393844"/>
            <a:ext cx="17620437" cy="9510918"/>
            <a:chOff x="363620" y="393844"/>
            <a:chExt cx="17620437" cy="951091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620" y="393844"/>
              <a:ext cx="17620437" cy="951091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651696" y="2424354"/>
            <a:ext cx="6716630" cy="6026871"/>
            <a:chOff x="5651696" y="2424354"/>
            <a:chExt cx="6716630" cy="60268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1696" y="2424354"/>
              <a:ext cx="6716630" cy="6026871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1882" y="4552615"/>
            <a:ext cx="11377874" cy="2908169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8569582" y="2469802"/>
            <a:ext cx="880857" cy="1092951"/>
            <a:chOff x="8569582" y="2469802"/>
            <a:chExt cx="880857" cy="109295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8569582" y="2469802"/>
              <a:ext cx="880857" cy="1092951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28253" y="2386234"/>
            <a:ext cx="3137971" cy="1438561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272581" y="952571"/>
            <a:ext cx="7402895" cy="514286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06476" y="971619"/>
            <a:ext cx="1508781" cy="49523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63620" y="393844"/>
            <a:ext cx="17620437" cy="9510918"/>
            <a:chOff x="363620" y="393844"/>
            <a:chExt cx="17620437" cy="951091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620" y="393844"/>
              <a:ext cx="17620437" cy="951091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710057" y="2419819"/>
            <a:ext cx="14561402" cy="28571"/>
            <a:chOff x="1710057" y="2419819"/>
            <a:chExt cx="14561402" cy="285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0800000">
              <a:off x="1710057" y="2419819"/>
              <a:ext cx="14561402" cy="28571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7737729" y="-729670"/>
            <a:ext cx="33494505" cy="13720147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88156" y="1545279"/>
            <a:ext cx="5908206" cy="1052387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272581" y="952571"/>
            <a:ext cx="7402895" cy="514286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06476" y="971619"/>
            <a:ext cx="1508781" cy="49523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63620" y="393844"/>
            <a:ext cx="17620437" cy="9510918"/>
            <a:chOff x="363620" y="393844"/>
            <a:chExt cx="17620437" cy="951091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620" y="393844"/>
              <a:ext cx="17620437" cy="951091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710057" y="2419819"/>
            <a:ext cx="14561402" cy="28571"/>
            <a:chOff x="1710057" y="2419819"/>
            <a:chExt cx="14561402" cy="285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0800000">
              <a:off x="1710057" y="2419819"/>
              <a:ext cx="14561402" cy="28571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7737729" y="-729670"/>
            <a:ext cx="33494505" cy="13720147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88156" y="1545279"/>
            <a:ext cx="8045578" cy="1052387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272581" y="952571"/>
            <a:ext cx="7402895" cy="514286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06476" y="971619"/>
            <a:ext cx="1508781" cy="495238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74557" y="5306593"/>
            <a:ext cx="2107029" cy="722857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77264" y="7471832"/>
            <a:ext cx="4582457" cy="722857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970804" y="3730265"/>
            <a:ext cx="5032943" cy="72285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63620" y="393844"/>
            <a:ext cx="17620437" cy="9510918"/>
            <a:chOff x="363620" y="393844"/>
            <a:chExt cx="17620437" cy="951091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620" y="393844"/>
              <a:ext cx="17620437" cy="951091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710057" y="2419819"/>
            <a:ext cx="14561402" cy="28571"/>
            <a:chOff x="1710057" y="2419819"/>
            <a:chExt cx="14561402" cy="285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0800000">
              <a:off x="1710057" y="2419819"/>
              <a:ext cx="14561402" cy="28571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7737729" y="-727472"/>
            <a:ext cx="33494505" cy="13711355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88156" y="1545279"/>
            <a:ext cx="4534863" cy="1052387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272581" y="952571"/>
            <a:ext cx="7402895" cy="514286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06476" y="971619"/>
            <a:ext cx="1508781" cy="495238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74857" y="4414286"/>
            <a:ext cx="7358867" cy="722857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78898" y="6269753"/>
            <a:ext cx="7521467" cy="722857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974857" y="8353605"/>
            <a:ext cx="8763333" cy="72285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63620" y="393844"/>
            <a:ext cx="17620437" cy="9510918"/>
            <a:chOff x="363620" y="393844"/>
            <a:chExt cx="17620437" cy="951091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620" y="393844"/>
              <a:ext cx="17620437" cy="951091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710057" y="2419819"/>
            <a:ext cx="14561402" cy="28571"/>
            <a:chOff x="1710057" y="2419819"/>
            <a:chExt cx="14561402" cy="285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0800000">
              <a:off x="1710057" y="2419819"/>
              <a:ext cx="14561402" cy="28571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7737729" y="442002"/>
            <a:ext cx="33494505" cy="11433455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59584" y="1504641"/>
            <a:ext cx="6020226" cy="1081902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272581" y="952571"/>
            <a:ext cx="7402895" cy="514286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06476" y="971619"/>
            <a:ext cx="1508781" cy="49523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63620" y="393844"/>
            <a:ext cx="17620437" cy="9510918"/>
            <a:chOff x="363620" y="393844"/>
            <a:chExt cx="17620437" cy="951091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620" y="393844"/>
              <a:ext cx="17620437" cy="951091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710057" y="2419819"/>
            <a:ext cx="14561402" cy="28571"/>
            <a:chOff x="1710057" y="2419819"/>
            <a:chExt cx="14561402" cy="285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0800000">
              <a:off x="1710057" y="2419819"/>
              <a:ext cx="14561402" cy="28571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7737729" y="-727472"/>
            <a:ext cx="33494505" cy="13711355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59584" y="1504641"/>
            <a:ext cx="4760940" cy="1081902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272581" y="952571"/>
            <a:ext cx="7402895" cy="514286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06476" y="971619"/>
            <a:ext cx="1508781" cy="495238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70286" y="3770772"/>
            <a:ext cx="4769505" cy="722857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77190" y="5342219"/>
            <a:ext cx="889114" cy="809533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429167" y="5358996"/>
            <a:ext cx="898638" cy="780962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485214" y="8482072"/>
            <a:ext cx="1185848" cy="7904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63620" y="393844"/>
            <a:ext cx="17620437" cy="9510918"/>
            <a:chOff x="363620" y="393844"/>
            <a:chExt cx="17620437" cy="951091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620" y="393844"/>
              <a:ext cx="17620437" cy="951091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108777" y="6842872"/>
            <a:ext cx="3592030" cy="993880"/>
            <a:chOff x="5108777" y="6842872"/>
            <a:chExt cx="3592030" cy="99388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08777" y="6842872"/>
              <a:ext cx="3592030" cy="993880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32329" y="6705234"/>
            <a:ext cx="1211235" cy="1378293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9378111" y="6842872"/>
            <a:ext cx="3592060" cy="993880"/>
            <a:chOff x="9378111" y="6842872"/>
            <a:chExt cx="3592060" cy="993880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78111" y="6842872"/>
              <a:ext cx="3592060" cy="993880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808377" y="6705234"/>
            <a:ext cx="1192188" cy="1378293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839449" y="6842872"/>
            <a:ext cx="3592023" cy="993880"/>
            <a:chOff x="839449" y="6842872"/>
            <a:chExt cx="3592023" cy="993880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9449" y="6842872"/>
              <a:ext cx="3592023" cy="993880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18177" y="6705234"/>
            <a:ext cx="1201712" cy="1378293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73024" y="1255666"/>
            <a:ext cx="4178947" cy="2338728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272581" y="952571"/>
            <a:ext cx="7402895" cy="514286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06476" y="971619"/>
            <a:ext cx="1508781" cy="495238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325445" y="6943832"/>
            <a:ext cx="2046973" cy="958707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984912" y="7978717"/>
            <a:ext cx="1445727" cy="1343441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3647476" y="6842872"/>
            <a:ext cx="3592030" cy="993880"/>
            <a:chOff x="13647476" y="6842872"/>
            <a:chExt cx="3592030" cy="993880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647476" y="6842872"/>
              <a:ext cx="3592030" cy="993880"/>
            </a:xfrm>
            <a:prstGeom prst="rect">
              <a:avLst/>
            </a:prstGeom>
          </p:spPr>
        </p:pic>
      </p:grpSp>
      <p:pic>
        <p:nvPicPr>
          <p:cNvPr id="25" name="Object 24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4026186" y="6705234"/>
            <a:ext cx="1211235" cy="1378293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4816478" y="7053230"/>
            <a:ext cx="1358488" cy="673011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5118302" y="3504615"/>
            <a:ext cx="3592030" cy="993880"/>
            <a:chOff x="5118302" y="3504615"/>
            <a:chExt cx="3592030" cy="993880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118302" y="3504615"/>
              <a:ext cx="3592030" cy="993880"/>
            </a:xfrm>
            <a:prstGeom prst="rect">
              <a:avLst/>
            </a:prstGeom>
          </p:spPr>
        </p:pic>
      </p:grpSp>
      <p:pic>
        <p:nvPicPr>
          <p:cNvPr id="30" name="Object 29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541853" y="3366977"/>
            <a:ext cx="1192188" cy="1378293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9387637" y="3504615"/>
            <a:ext cx="3592060" cy="993880"/>
            <a:chOff x="9387637" y="3504615"/>
            <a:chExt cx="3592060" cy="993880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387637" y="3504615"/>
              <a:ext cx="3592060" cy="993880"/>
            </a:xfrm>
            <a:prstGeom prst="rect">
              <a:avLst/>
            </a:prstGeom>
          </p:spPr>
        </p:pic>
      </p:grpSp>
      <p:pic>
        <p:nvPicPr>
          <p:cNvPr id="34" name="Object 33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9817901" y="3366977"/>
            <a:ext cx="1192188" cy="1378293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848974" y="3504615"/>
            <a:ext cx="3592023" cy="993880"/>
            <a:chOff x="848974" y="3504615"/>
            <a:chExt cx="3592023" cy="993880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48974" y="3504615"/>
              <a:ext cx="3592023" cy="993880"/>
            </a:xfrm>
            <a:prstGeom prst="rect">
              <a:avLst/>
            </a:prstGeom>
          </p:spPr>
        </p:pic>
      </p:grpSp>
      <p:pic>
        <p:nvPicPr>
          <p:cNvPr id="38" name="Object 37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227701" y="3366977"/>
            <a:ext cx="1125521" cy="1378293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13657002" y="3504615"/>
            <a:ext cx="3592030" cy="993880"/>
            <a:chOff x="13657002" y="3504615"/>
            <a:chExt cx="3592030" cy="993880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3657002" y="3504615"/>
              <a:ext cx="3592030" cy="993880"/>
            </a:xfrm>
            <a:prstGeom prst="rect">
              <a:avLst/>
            </a:prstGeom>
          </p:spPr>
        </p:pic>
      </p:grpSp>
      <p:pic>
        <p:nvPicPr>
          <p:cNvPr id="42" name="Object 41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4035710" y="3366977"/>
            <a:ext cx="1220759" cy="1378293"/>
          </a:xfrm>
          <a:prstGeom prst="rect">
            <a:avLst/>
          </a:prstGeom>
        </p:spPr>
      </p:pic>
      <p:pic>
        <p:nvPicPr>
          <p:cNvPr id="43" name="Object 42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2101891" y="3719014"/>
            <a:ext cx="1826535" cy="673011"/>
          </a:xfrm>
          <a:prstGeom prst="rect">
            <a:avLst/>
          </a:prstGeom>
        </p:spPr>
      </p:pic>
      <p:pic>
        <p:nvPicPr>
          <p:cNvPr id="44" name="Object 43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818529" y="4774690"/>
            <a:ext cx="1778517" cy="1299965"/>
          </a:xfrm>
          <a:prstGeom prst="rect">
            <a:avLst/>
          </a:prstGeom>
        </p:spPr>
      </p:pic>
      <p:pic>
        <p:nvPicPr>
          <p:cNvPr id="45" name="Object 44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6287331" y="3707279"/>
            <a:ext cx="1635269" cy="673011"/>
          </a:xfrm>
          <a:prstGeom prst="rect">
            <a:avLst/>
          </a:prstGeom>
        </p:spPr>
      </p:pic>
      <p:pic>
        <p:nvPicPr>
          <p:cNvPr id="46" name="Object 45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5003959" y="4762955"/>
            <a:ext cx="1735755" cy="588870"/>
          </a:xfrm>
          <a:prstGeom prst="rect">
            <a:avLst/>
          </a:prstGeom>
        </p:spPr>
      </p:pic>
      <p:pic>
        <p:nvPicPr>
          <p:cNvPr id="47" name="Object 46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10548294" y="3719176"/>
            <a:ext cx="2374935" cy="673011"/>
          </a:xfrm>
          <a:prstGeom prst="rect">
            <a:avLst/>
          </a:prstGeom>
        </p:spPr>
      </p:pic>
      <p:pic>
        <p:nvPicPr>
          <p:cNvPr id="48" name="Object 47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9264904" y="4746281"/>
            <a:ext cx="2377003" cy="944412"/>
          </a:xfrm>
          <a:prstGeom prst="rect">
            <a:avLst/>
          </a:prstGeom>
        </p:spPr>
      </p:pic>
      <p:pic>
        <p:nvPicPr>
          <p:cNvPr id="49" name="Object 48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14867786" y="3611081"/>
            <a:ext cx="1808288" cy="958707"/>
          </a:xfrm>
          <a:prstGeom prst="rect">
            <a:avLst/>
          </a:prstGeom>
        </p:spPr>
      </p:pic>
      <p:pic>
        <p:nvPicPr>
          <p:cNvPr id="50" name="Object 49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13536805" y="4727071"/>
            <a:ext cx="3065879" cy="944412"/>
          </a:xfrm>
          <a:prstGeom prst="rect">
            <a:avLst/>
          </a:prstGeom>
        </p:spPr>
      </p:pic>
      <p:pic>
        <p:nvPicPr>
          <p:cNvPr id="51" name="Object 50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2046564" y="6947636"/>
            <a:ext cx="2214630" cy="958707"/>
          </a:xfrm>
          <a:prstGeom prst="rect">
            <a:avLst/>
          </a:prstGeom>
        </p:spPr>
      </p:pic>
      <p:pic>
        <p:nvPicPr>
          <p:cNvPr id="52" name="Object 51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10556693" y="7087438"/>
            <a:ext cx="2356888" cy="65712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63620" y="393844"/>
            <a:ext cx="17620437" cy="9510918"/>
            <a:chOff x="363620" y="393844"/>
            <a:chExt cx="17620437" cy="951091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620" y="393844"/>
              <a:ext cx="17620437" cy="951091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710057" y="2419819"/>
            <a:ext cx="14561402" cy="28571"/>
            <a:chOff x="1710057" y="2419819"/>
            <a:chExt cx="14561402" cy="285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0800000">
              <a:off x="1710057" y="2419819"/>
              <a:ext cx="14561402" cy="28571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59584" y="1504651"/>
            <a:ext cx="3893511" cy="1066635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272581" y="952571"/>
            <a:ext cx="7402895" cy="514286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06476" y="971619"/>
            <a:ext cx="1508781" cy="495238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9885714" y="3327078"/>
            <a:ext cx="6567921" cy="1577684"/>
            <a:chOff x="9885714" y="3327078"/>
            <a:chExt cx="6567921" cy="1577684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85714" y="3327078"/>
              <a:ext cx="6567921" cy="157768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9885714" y="7475434"/>
            <a:ext cx="6567921" cy="1577684"/>
            <a:chOff x="9885714" y="7475434"/>
            <a:chExt cx="6567921" cy="1577684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85714" y="7475434"/>
              <a:ext cx="6567921" cy="1577684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9885714" y="5401256"/>
            <a:ext cx="6567921" cy="1577684"/>
            <a:chOff x="9885714" y="5401256"/>
            <a:chExt cx="6567921" cy="1577684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885714" y="5401256"/>
              <a:ext cx="6567921" cy="1577684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380286" y="3610267"/>
            <a:ext cx="5650381" cy="1178924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797478" y="5660704"/>
            <a:ext cx="4798133" cy="1196981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651484" y="7985609"/>
            <a:ext cx="3196981" cy="724952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710057" y="3327078"/>
            <a:ext cx="6567921" cy="1577684"/>
            <a:chOff x="1710057" y="3327078"/>
            <a:chExt cx="6567921" cy="1577684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10057" y="3327078"/>
              <a:ext cx="6567921" cy="1577684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710057" y="7475434"/>
            <a:ext cx="6567921" cy="1577684"/>
            <a:chOff x="1710057" y="7475434"/>
            <a:chExt cx="6567921" cy="1577684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10057" y="7475434"/>
              <a:ext cx="6567921" cy="1577684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710057" y="5401256"/>
            <a:ext cx="6567921" cy="1577684"/>
            <a:chOff x="1710057" y="5401256"/>
            <a:chExt cx="6567921" cy="1577684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710057" y="5401256"/>
              <a:ext cx="6567921" cy="1577684"/>
            </a:xfrm>
            <a:prstGeom prst="rect">
              <a:avLst/>
            </a:prstGeom>
          </p:spPr>
        </p:pic>
      </p:grpSp>
      <p:pic>
        <p:nvPicPr>
          <p:cNvPr id="32" name="Object 3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832993" y="5911431"/>
            <a:ext cx="2404067" cy="724952"/>
          </a:xfrm>
          <a:prstGeom prst="rect">
            <a:avLst/>
          </a:prstGeom>
        </p:spPr>
      </p:pic>
      <p:pic>
        <p:nvPicPr>
          <p:cNvPr id="33" name="Object 32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967460" y="7985609"/>
            <a:ext cx="2162676" cy="724952"/>
          </a:xfrm>
          <a:prstGeom prst="rect">
            <a:avLst/>
          </a:prstGeom>
        </p:spPr>
      </p:pic>
      <p:pic>
        <p:nvPicPr>
          <p:cNvPr id="34" name="Object 33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432346" y="3813510"/>
            <a:ext cx="3202914" cy="74170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63620" y="393844"/>
            <a:ext cx="17620437" cy="9510918"/>
            <a:chOff x="363620" y="393844"/>
            <a:chExt cx="17620437" cy="951091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620" y="393844"/>
              <a:ext cx="17620437" cy="951091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651696" y="2424354"/>
            <a:ext cx="6716630" cy="6026871"/>
            <a:chOff x="5651696" y="2424354"/>
            <a:chExt cx="6716630" cy="60268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1696" y="2424354"/>
              <a:ext cx="6716630" cy="6026871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8513" y="4446480"/>
            <a:ext cx="10694626" cy="3199626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8569582" y="2469802"/>
            <a:ext cx="880857" cy="1092951"/>
            <a:chOff x="8569582" y="2469802"/>
            <a:chExt cx="880857" cy="109295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8569582" y="2469802"/>
              <a:ext cx="880857" cy="1092951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28255" y="2386232"/>
            <a:ext cx="3118923" cy="1438561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272581" y="952571"/>
            <a:ext cx="7402895" cy="514286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06476" y="971619"/>
            <a:ext cx="1508781" cy="49523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63620" y="393844"/>
            <a:ext cx="17620437" cy="9510918"/>
            <a:chOff x="363620" y="393844"/>
            <a:chExt cx="17620437" cy="951091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620" y="393844"/>
              <a:ext cx="17620437" cy="951091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710057" y="2419819"/>
            <a:ext cx="14561402" cy="28571"/>
            <a:chOff x="1710057" y="2419819"/>
            <a:chExt cx="14561402" cy="285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0800000">
              <a:off x="1710057" y="2419819"/>
              <a:ext cx="14561402" cy="28571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8632" y="1504641"/>
            <a:ext cx="4505416" cy="1066663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272581" y="952571"/>
            <a:ext cx="7402895" cy="514286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06476" y="971619"/>
            <a:ext cx="1508781" cy="495238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75267" y="3901352"/>
            <a:ext cx="14553829" cy="2364124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710057" y="2807930"/>
            <a:ext cx="6349558" cy="993203"/>
            <a:chOff x="1710057" y="2807930"/>
            <a:chExt cx="6349558" cy="993203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10057" y="2807930"/>
              <a:ext cx="6349558" cy="993203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73286" y="2955328"/>
            <a:ext cx="6071952" cy="841895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710057" y="6214051"/>
            <a:ext cx="5859467" cy="993203"/>
            <a:chOff x="1710057" y="6214051"/>
            <a:chExt cx="5859467" cy="993203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10057" y="6214051"/>
              <a:ext cx="5859467" cy="993203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782809" y="6393190"/>
            <a:ext cx="5599286" cy="825401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626248" y="7330238"/>
            <a:ext cx="12520362" cy="236412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63620" y="393844"/>
            <a:ext cx="17620437" cy="9510918"/>
            <a:chOff x="363620" y="393844"/>
            <a:chExt cx="17620437" cy="951091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620" y="393844"/>
              <a:ext cx="17620437" cy="951091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710057" y="2419819"/>
            <a:ext cx="14561402" cy="28571"/>
            <a:chOff x="1710057" y="2419819"/>
            <a:chExt cx="14561402" cy="285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0800000">
              <a:off x="1710057" y="2419819"/>
              <a:ext cx="14561402" cy="28571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8632" y="1504641"/>
            <a:ext cx="4505416" cy="1066663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272581" y="952571"/>
            <a:ext cx="7402895" cy="514286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06476" y="971619"/>
            <a:ext cx="1508781" cy="495238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75267" y="4025162"/>
            <a:ext cx="13215933" cy="4546667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710057" y="2807930"/>
            <a:ext cx="5364229" cy="993203"/>
            <a:chOff x="1710057" y="2807930"/>
            <a:chExt cx="5364229" cy="993203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10057" y="2807930"/>
              <a:ext cx="5364229" cy="993203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73286" y="2955324"/>
            <a:ext cx="5097667" cy="84189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63620" y="393844"/>
            <a:ext cx="17620437" cy="9510918"/>
            <a:chOff x="363620" y="393844"/>
            <a:chExt cx="17620437" cy="951091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620" y="393844"/>
              <a:ext cx="17620437" cy="951091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710057" y="2419819"/>
            <a:ext cx="14561402" cy="28571"/>
            <a:chOff x="1710057" y="2419819"/>
            <a:chExt cx="14561402" cy="285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0800000">
              <a:off x="1710057" y="2419819"/>
              <a:ext cx="14561402" cy="28571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8632" y="1504641"/>
            <a:ext cx="5182854" cy="1081902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272581" y="952571"/>
            <a:ext cx="7402895" cy="514286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06476" y="971619"/>
            <a:ext cx="1508781" cy="495238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75267" y="3901352"/>
            <a:ext cx="14102695" cy="1822857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710057" y="2807930"/>
            <a:ext cx="6697562" cy="993203"/>
            <a:chOff x="1710057" y="2807930"/>
            <a:chExt cx="6697562" cy="993203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10057" y="2807930"/>
              <a:ext cx="6697562" cy="993203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63762" y="2955324"/>
            <a:ext cx="6538620" cy="841896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710057" y="5614051"/>
            <a:ext cx="3660722" cy="993203"/>
            <a:chOff x="1710057" y="5614051"/>
            <a:chExt cx="3660722" cy="993203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10057" y="5614051"/>
              <a:ext cx="3660722" cy="993203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5078513" y="5229083"/>
            <a:ext cx="27826242" cy="6002465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763762" y="5761447"/>
            <a:ext cx="3456715" cy="84189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63620" y="393844"/>
            <a:ext cx="17620437" cy="9510918"/>
            <a:chOff x="363620" y="393844"/>
            <a:chExt cx="17620437" cy="951091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620" y="393844"/>
              <a:ext cx="17620437" cy="951091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710057" y="2419819"/>
            <a:ext cx="14561402" cy="28571"/>
            <a:chOff x="1710057" y="2419819"/>
            <a:chExt cx="14561402" cy="285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0800000">
              <a:off x="1710057" y="2419819"/>
              <a:ext cx="14561402" cy="28571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8632" y="1504641"/>
            <a:ext cx="5182854" cy="1081902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272581" y="952571"/>
            <a:ext cx="7402895" cy="514286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06476" y="971619"/>
            <a:ext cx="1508781" cy="495238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75267" y="4072781"/>
            <a:ext cx="14468276" cy="5087933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710057" y="2807930"/>
            <a:ext cx="1830361" cy="993203"/>
            <a:chOff x="1710057" y="2807930"/>
            <a:chExt cx="1830361" cy="993203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10057" y="2807930"/>
              <a:ext cx="1830361" cy="993203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63762" y="2955324"/>
            <a:ext cx="1717239" cy="84125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63620" y="393844"/>
            <a:ext cx="17620437" cy="9510918"/>
            <a:chOff x="363620" y="393844"/>
            <a:chExt cx="17620437" cy="951091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620" y="393844"/>
              <a:ext cx="17620437" cy="951091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651696" y="2424354"/>
            <a:ext cx="6716630" cy="6026871"/>
            <a:chOff x="5651696" y="2424354"/>
            <a:chExt cx="6716630" cy="60268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1696" y="2424354"/>
              <a:ext cx="6716630" cy="6026871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98672" y="4446472"/>
            <a:ext cx="10890636" cy="3199655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8569582" y="2469802"/>
            <a:ext cx="880857" cy="1092951"/>
            <a:chOff x="8569582" y="2469802"/>
            <a:chExt cx="880857" cy="109295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8569582" y="2469802"/>
              <a:ext cx="880857" cy="1092951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28253" y="2386234"/>
            <a:ext cx="3128447" cy="1438561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272581" y="952571"/>
            <a:ext cx="7402895" cy="514286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06476" y="971619"/>
            <a:ext cx="1508781" cy="49523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63620" y="393844"/>
            <a:ext cx="17620437" cy="9510918"/>
            <a:chOff x="363620" y="393844"/>
            <a:chExt cx="17620437" cy="951091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620" y="393844"/>
              <a:ext cx="17620437" cy="951091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710057" y="2419819"/>
            <a:ext cx="14561402" cy="28571"/>
            <a:chOff x="1710057" y="2419819"/>
            <a:chExt cx="14561402" cy="285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0800000">
              <a:off x="1710057" y="2419819"/>
              <a:ext cx="14561402" cy="28571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88156" y="1545279"/>
            <a:ext cx="1633482" cy="1052387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272581" y="952571"/>
            <a:ext cx="7402895" cy="514286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06476" y="971619"/>
            <a:ext cx="1508781" cy="495238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75267" y="3148971"/>
            <a:ext cx="14847600" cy="617047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63620" y="393844"/>
            <a:ext cx="17620437" cy="9510918"/>
            <a:chOff x="363620" y="393844"/>
            <a:chExt cx="17620437" cy="951091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620" y="393844"/>
              <a:ext cx="17620437" cy="951091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710057" y="2419819"/>
            <a:ext cx="14561402" cy="28571"/>
            <a:chOff x="1710057" y="2419819"/>
            <a:chExt cx="14561402" cy="285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0800000">
              <a:off x="1710057" y="2419819"/>
              <a:ext cx="14561402" cy="28571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88156" y="1545279"/>
            <a:ext cx="1251616" cy="1052387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272581" y="952571"/>
            <a:ext cx="7402895" cy="514286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06476" y="971619"/>
            <a:ext cx="1508781" cy="495238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75267" y="2634686"/>
            <a:ext cx="14847591" cy="3824448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710057" y="7209295"/>
            <a:ext cx="14561402" cy="28571"/>
            <a:chOff x="1710057" y="7209295"/>
            <a:chExt cx="14561402" cy="28571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-10800000">
              <a:off x="1710057" y="7209295"/>
              <a:ext cx="14561402" cy="28571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88156" y="6334756"/>
            <a:ext cx="2015625" cy="1052387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75267" y="7482305"/>
            <a:ext cx="14847600" cy="236412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63620" y="393844"/>
            <a:ext cx="17620437" cy="9510918"/>
            <a:chOff x="363620" y="393844"/>
            <a:chExt cx="17620437" cy="951091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620" y="393844"/>
              <a:ext cx="17620437" cy="951091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651696" y="2424354"/>
            <a:ext cx="6716630" cy="6026871"/>
            <a:chOff x="5651696" y="2424354"/>
            <a:chExt cx="6716630" cy="60268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1696" y="2424354"/>
              <a:ext cx="6716630" cy="6026871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66986" y="4552615"/>
            <a:ext cx="12097988" cy="2908169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8569582" y="2469802"/>
            <a:ext cx="880857" cy="1092951"/>
            <a:chOff x="8569582" y="2469802"/>
            <a:chExt cx="880857" cy="109295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8569582" y="2469802"/>
              <a:ext cx="880857" cy="1092951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28253" y="2386234"/>
            <a:ext cx="3118923" cy="1438561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272581" y="952571"/>
            <a:ext cx="7402895" cy="514286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06476" y="971619"/>
            <a:ext cx="1508781" cy="4952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63620" y="393844"/>
            <a:ext cx="17620437" cy="9510918"/>
            <a:chOff x="363620" y="393844"/>
            <a:chExt cx="17620437" cy="951091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620" y="393844"/>
              <a:ext cx="17620437" cy="951091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651696" y="2424354"/>
            <a:ext cx="6716630" cy="6026871"/>
            <a:chOff x="5651696" y="2424354"/>
            <a:chExt cx="6716630" cy="60268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1696" y="2424354"/>
              <a:ext cx="6716630" cy="6026871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1882" y="5066901"/>
            <a:ext cx="11368369" cy="1956331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8569582" y="2469802"/>
            <a:ext cx="880857" cy="1092951"/>
            <a:chOff x="8569582" y="2469802"/>
            <a:chExt cx="880857" cy="109295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8569582" y="2469802"/>
              <a:ext cx="880857" cy="1092951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28253" y="2386234"/>
            <a:ext cx="3042732" cy="1438561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272581" y="952571"/>
            <a:ext cx="7402895" cy="514286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06476" y="971619"/>
            <a:ext cx="1508781" cy="49523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63620" y="393844"/>
            <a:ext cx="17620437" cy="9510918"/>
            <a:chOff x="363620" y="393844"/>
            <a:chExt cx="17620437" cy="951091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620" y="393844"/>
              <a:ext cx="17620437" cy="951091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710057" y="2419819"/>
            <a:ext cx="14561402" cy="28571"/>
            <a:chOff x="1710057" y="2419819"/>
            <a:chExt cx="14561402" cy="285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0800000">
              <a:off x="1710057" y="2419819"/>
              <a:ext cx="14561402" cy="28571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88156" y="1545279"/>
            <a:ext cx="1633482" cy="1052387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272581" y="952571"/>
            <a:ext cx="7402895" cy="514286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06476" y="971619"/>
            <a:ext cx="1508781" cy="495238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65743" y="2603571"/>
            <a:ext cx="14518381" cy="7239790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57697" y="1957935"/>
            <a:ext cx="9245422" cy="61712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63620" y="393844"/>
            <a:ext cx="17620437" cy="9510918"/>
            <a:chOff x="363620" y="393844"/>
            <a:chExt cx="17620437" cy="951091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620" y="393844"/>
              <a:ext cx="17620437" cy="951091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710057" y="2419819"/>
            <a:ext cx="14561402" cy="28571"/>
            <a:chOff x="1710057" y="2419819"/>
            <a:chExt cx="14561402" cy="285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0800000">
              <a:off x="1710057" y="2419819"/>
              <a:ext cx="14561402" cy="28571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88156" y="1545279"/>
            <a:ext cx="1633482" cy="1052387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272581" y="952571"/>
            <a:ext cx="7402895" cy="514286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06476" y="971619"/>
            <a:ext cx="1508781" cy="495238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51238" y="2606114"/>
            <a:ext cx="15559248" cy="7213333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63620" y="393844"/>
            <a:ext cx="17620437" cy="9510918"/>
            <a:chOff x="363620" y="393844"/>
            <a:chExt cx="17620437" cy="951091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620" y="393844"/>
              <a:ext cx="17620437" cy="951091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710057" y="2419819"/>
            <a:ext cx="14561402" cy="28571"/>
            <a:chOff x="1710057" y="2419819"/>
            <a:chExt cx="14561402" cy="285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0800000">
              <a:off x="1710057" y="2419819"/>
              <a:ext cx="14561402" cy="28571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8632" y="1454622"/>
            <a:ext cx="2061901" cy="1140530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272581" y="952571"/>
            <a:ext cx="7402895" cy="514286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06476" y="971619"/>
            <a:ext cx="1508781" cy="495238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65743" y="4204210"/>
            <a:ext cx="14872495" cy="1822857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710057" y="3046026"/>
            <a:ext cx="7280701" cy="993203"/>
            <a:chOff x="1710057" y="3046026"/>
            <a:chExt cx="7280701" cy="993203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10057" y="3046026"/>
              <a:ext cx="7280701" cy="993203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82810" y="3072781"/>
            <a:ext cx="6971476" cy="1198410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710057" y="6299765"/>
            <a:ext cx="6848184" cy="993203"/>
            <a:chOff x="1710057" y="6299765"/>
            <a:chExt cx="6848184" cy="993203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10057" y="6299765"/>
              <a:ext cx="6848184" cy="993203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763762" y="6447162"/>
            <a:ext cx="6618829" cy="841258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626248" y="7501667"/>
            <a:ext cx="14847381" cy="1822857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63620" y="393844"/>
            <a:ext cx="17620437" cy="9510918"/>
            <a:chOff x="363620" y="393844"/>
            <a:chExt cx="17620437" cy="951091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620" y="393844"/>
              <a:ext cx="17620437" cy="951091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710057" y="2419819"/>
            <a:ext cx="14561402" cy="28571"/>
            <a:chOff x="1710057" y="2419819"/>
            <a:chExt cx="14561402" cy="285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0800000">
              <a:off x="1710057" y="2419819"/>
              <a:ext cx="14561402" cy="28571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8632" y="1454622"/>
            <a:ext cx="2061901" cy="1140530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272581" y="952571"/>
            <a:ext cx="7402895" cy="514286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06476" y="971619"/>
            <a:ext cx="1508781" cy="495238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75267" y="4225162"/>
            <a:ext cx="14847600" cy="1822857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710057" y="3046026"/>
            <a:ext cx="7894339" cy="993203"/>
            <a:chOff x="1710057" y="3046026"/>
            <a:chExt cx="7894339" cy="993203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10057" y="3046026"/>
              <a:ext cx="7894339" cy="993203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82810" y="3225162"/>
            <a:ext cx="7479667" cy="821429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710057" y="6299765"/>
            <a:ext cx="5617415" cy="993203"/>
            <a:chOff x="1710057" y="6299765"/>
            <a:chExt cx="5617415" cy="993203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10057" y="6299765"/>
              <a:ext cx="5617415" cy="993203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763762" y="6447162"/>
            <a:ext cx="5247553" cy="841258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616724" y="7480714"/>
            <a:ext cx="13485962" cy="127809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63620" y="393844"/>
            <a:ext cx="17620437" cy="9510918"/>
            <a:chOff x="363620" y="393844"/>
            <a:chExt cx="17620437" cy="951091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620" y="393844"/>
              <a:ext cx="17620437" cy="951091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651696" y="2424354"/>
            <a:ext cx="6716630" cy="6026871"/>
            <a:chOff x="5651696" y="2424354"/>
            <a:chExt cx="6716630" cy="60268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1696" y="2424354"/>
              <a:ext cx="6716630" cy="6026871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91" y="5038329"/>
            <a:ext cx="12069674" cy="1956331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8569582" y="2469802"/>
            <a:ext cx="880857" cy="1092951"/>
            <a:chOff x="8569582" y="2469802"/>
            <a:chExt cx="880857" cy="109295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8569582" y="2469802"/>
              <a:ext cx="880857" cy="1092951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28253" y="2386234"/>
            <a:ext cx="3128447" cy="1438561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272581" y="952571"/>
            <a:ext cx="7402895" cy="514286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06476" y="971619"/>
            <a:ext cx="1508781" cy="495238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63620" y="393844"/>
            <a:ext cx="17620437" cy="9510918"/>
            <a:chOff x="363620" y="393844"/>
            <a:chExt cx="17620437" cy="951091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620" y="393844"/>
              <a:ext cx="17620437" cy="9510918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27518" y="1627748"/>
            <a:ext cx="13630677" cy="7667256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272581" y="952571"/>
            <a:ext cx="7402895" cy="514286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06476" y="971619"/>
            <a:ext cx="1508781" cy="49523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63620" y="393844"/>
            <a:ext cx="17620437" cy="9510918"/>
            <a:chOff x="363620" y="393844"/>
            <a:chExt cx="17620437" cy="951091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620" y="393844"/>
              <a:ext cx="17620437" cy="951091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363619" y="1938461"/>
            <a:ext cx="15238977" cy="7107057"/>
            <a:chOff x="1363619" y="1938461"/>
            <a:chExt cx="15238977" cy="710705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3619" y="1938461"/>
              <a:ext cx="15238977" cy="7107057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52840" y="3183783"/>
            <a:ext cx="13466182" cy="5033973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779778" y="2099192"/>
            <a:ext cx="671062" cy="671062"/>
            <a:chOff x="1779778" y="2099192"/>
            <a:chExt cx="671062" cy="671062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79778" y="2099192"/>
              <a:ext cx="671062" cy="671062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272581" y="952571"/>
            <a:ext cx="7402895" cy="514286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06476" y="971619"/>
            <a:ext cx="1508781" cy="495238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13794" y="2050737"/>
            <a:ext cx="2033330" cy="114053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63620" y="393844"/>
            <a:ext cx="17620437" cy="9510918"/>
            <a:chOff x="363620" y="393844"/>
            <a:chExt cx="17620437" cy="951091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620" y="393844"/>
              <a:ext cx="17620437" cy="9510918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59310" y="3131991"/>
            <a:ext cx="9403489" cy="3499308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350021" y="8074477"/>
            <a:ext cx="15252575" cy="1108315"/>
            <a:chOff x="1350021" y="8074477"/>
            <a:chExt cx="15252575" cy="1108315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0021" y="8074477"/>
              <a:ext cx="15252575" cy="1108315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272581" y="952571"/>
            <a:ext cx="7402895" cy="514286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06476" y="971619"/>
            <a:ext cx="1508781" cy="495238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558638" y="8386095"/>
            <a:ext cx="5803352" cy="6857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63620" y="393844"/>
            <a:ext cx="17620437" cy="9510918"/>
            <a:chOff x="363620" y="393844"/>
            <a:chExt cx="17620437" cy="951091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620" y="393844"/>
              <a:ext cx="17620437" cy="951091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710057" y="3086486"/>
            <a:ext cx="14561402" cy="28571"/>
            <a:chOff x="1710057" y="3086486"/>
            <a:chExt cx="14561402" cy="285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0800000">
              <a:off x="1710057" y="3086486"/>
              <a:ext cx="14561402" cy="28571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59584" y="2009413"/>
            <a:ext cx="2930044" cy="1066635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26248" y="3555448"/>
            <a:ext cx="14372029" cy="3214790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272581" y="952571"/>
            <a:ext cx="7402895" cy="514286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06476" y="971619"/>
            <a:ext cx="1508781" cy="49523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63620" y="393844"/>
            <a:ext cx="17620437" cy="9510918"/>
            <a:chOff x="363620" y="393844"/>
            <a:chExt cx="17620437" cy="951091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620" y="393844"/>
              <a:ext cx="17620437" cy="951091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710057" y="3086486"/>
            <a:ext cx="14561402" cy="28571"/>
            <a:chOff x="1710057" y="3086486"/>
            <a:chExt cx="14561402" cy="285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0800000">
              <a:off x="1710057" y="3086486"/>
              <a:ext cx="14561402" cy="28571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59584" y="2009403"/>
            <a:ext cx="2949092" cy="1066663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6724" y="3525990"/>
            <a:ext cx="15252752" cy="5945638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272581" y="952571"/>
            <a:ext cx="7402895" cy="514286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06476" y="971619"/>
            <a:ext cx="1508781" cy="49523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63620" y="393844"/>
            <a:ext cx="17620437" cy="9510918"/>
            <a:chOff x="363620" y="393844"/>
            <a:chExt cx="17620437" cy="951091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620" y="393844"/>
              <a:ext cx="17620437" cy="951091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710057" y="2581724"/>
            <a:ext cx="14561402" cy="28571"/>
            <a:chOff x="1710057" y="2581724"/>
            <a:chExt cx="14561402" cy="285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0800000">
              <a:off x="1710057" y="2581724"/>
              <a:ext cx="14561402" cy="28571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570644" y="2778022"/>
            <a:ext cx="29122804" cy="8984615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59584" y="1504651"/>
            <a:ext cx="2939568" cy="1066635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26248" y="2764971"/>
            <a:ext cx="14923333" cy="2219552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272581" y="952571"/>
            <a:ext cx="7402895" cy="514286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06476" y="971619"/>
            <a:ext cx="1508781" cy="495238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88311" y="5611833"/>
            <a:ext cx="9990876" cy="657143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963501" y="5988167"/>
            <a:ext cx="2407543" cy="657143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327566" y="6841758"/>
            <a:ext cx="11114086" cy="657143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634343" y="7164413"/>
            <a:ext cx="5946429" cy="657143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499312" y="8366434"/>
            <a:ext cx="8850200" cy="6571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63620" y="393844"/>
            <a:ext cx="17620437" cy="9510918"/>
            <a:chOff x="363620" y="393844"/>
            <a:chExt cx="17620437" cy="951091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620" y="393844"/>
              <a:ext cx="17620437" cy="951091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651696" y="2424354"/>
            <a:ext cx="6716630" cy="6026871"/>
            <a:chOff x="5651696" y="2424354"/>
            <a:chExt cx="6716630" cy="60268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1696" y="2424354"/>
              <a:ext cx="6716630" cy="6026871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1882" y="5066901"/>
            <a:ext cx="11482655" cy="1956331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8569582" y="2469802"/>
            <a:ext cx="880857" cy="1092951"/>
            <a:chOff x="8569582" y="2469802"/>
            <a:chExt cx="880857" cy="109295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8569582" y="2469802"/>
              <a:ext cx="880857" cy="1092951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28253" y="2386234"/>
            <a:ext cx="3109399" cy="1438561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272581" y="952571"/>
            <a:ext cx="7402895" cy="514286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06476" y="971619"/>
            <a:ext cx="1508781" cy="49523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63620" y="393844"/>
            <a:ext cx="17620437" cy="9510918"/>
            <a:chOff x="363620" y="393844"/>
            <a:chExt cx="17620437" cy="951091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620" y="393844"/>
              <a:ext cx="17620437" cy="951091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710057" y="3086486"/>
            <a:ext cx="14561402" cy="28571"/>
            <a:chOff x="1710057" y="3086486"/>
            <a:chExt cx="14561402" cy="285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0800000">
              <a:off x="1710057" y="3086486"/>
              <a:ext cx="14561402" cy="28571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36228" y="3768475"/>
            <a:ext cx="5060519" cy="5489131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3545" y="3903069"/>
            <a:ext cx="3002683" cy="5102587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59584" y="2009413"/>
            <a:ext cx="2977663" cy="1066635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63810" y="3424400"/>
            <a:ext cx="7970619" cy="6189771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272581" y="952571"/>
            <a:ext cx="7402895" cy="514286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06476" y="971619"/>
            <a:ext cx="1508781" cy="495238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26878" y="3664211"/>
            <a:ext cx="2040438" cy="58971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63620" y="393844"/>
            <a:ext cx="17620437" cy="9510918"/>
            <a:chOff x="363620" y="393844"/>
            <a:chExt cx="17620437" cy="951091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620" y="393844"/>
              <a:ext cx="17620437" cy="951091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651696" y="2424354"/>
            <a:ext cx="6716630" cy="6026871"/>
            <a:chOff x="5651696" y="2424354"/>
            <a:chExt cx="6716630" cy="60268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1696" y="2424354"/>
              <a:ext cx="6716630" cy="6026871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3348" y="4446472"/>
            <a:ext cx="11619560" cy="3199655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8569582" y="2469802"/>
            <a:ext cx="880857" cy="1092951"/>
            <a:chOff x="8569582" y="2469802"/>
            <a:chExt cx="880857" cy="109295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8569582" y="2469802"/>
              <a:ext cx="880857" cy="1092951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28253" y="2386234"/>
            <a:ext cx="3118923" cy="1438561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272581" y="952571"/>
            <a:ext cx="7402895" cy="514286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06476" y="971619"/>
            <a:ext cx="1508781" cy="4952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Company>officegen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officegen</dc:creator>
  <cp:lastModifiedBy>officegen</cp:lastModifiedBy>
  <cp:revision>1</cp:revision>
  <dcterms:created xsi:type="dcterms:W3CDTF">2023-12-07T18:47:58Z</dcterms:created>
  <dcterms:modified xsi:type="dcterms:W3CDTF">2023-12-07T18:47:58Z</dcterms:modified>
</cp:coreProperties>
</file>