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0" r:id="rId1"/>
  </p:sldMasterIdLst>
  <p:sldIdLst>
    <p:sldId id="29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02" r:id="rId10"/>
    <p:sldId id="265" r:id="rId11"/>
    <p:sldId id="303" r:id="rId12"/>
    <p:sldId id="267" r:id="rId13"/>
    <p:sldId id="268" r:id="rId14"/>
    <p:sldId id="269" r:id="rId15"/>
    <p:sldId id="270" r:id="rId16"/>
    <p:sldId id="271" r:id="rId17"/>
    <p:sldId id="272" r:id="rId18"/>
    <p:sldId id="296" r:id="rId19"/>
    <p:sldId id="294" r:id="rId20"/>
    <p:sldId id="275" r:id="rId21"/>
    <p:sldId id="276" r:id="rId22"/>
    <p:sldId id="301" r:id="rId23"/>
    <p:sldId id="278" r:id="rId24"/>
    <p:sldId id="279" r:id="rId25"/>
    <p:sldId id="280" r:id="rId26"/>
    <p:sldId id="281" r:id="rId27"/>
    <p:sldId id="282" r:id="rId28"/>
    <p:sldId id="283" r:id="rId29"/>
    <p:sldId id="30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7" r:id="rId38"/>
    <p:sldId id="298" r:id="rId39"/>
    <p:sldId id="293" r:id="rId40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392" y="-96"/>
      </p:cViewPr>
      <p:guideLst>
        <p:guide orient="horz" pos="323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slide" Target="slides/slide22.xml"  /><Relationship Id="rId24" Type="http://schemas.openxmlformats.org/officeDocument/2006/relationships/slide" Target="slides/slide23.xml"  /><Relationship Id="rId25" Type="http://schemas.openxmlformats.org/officeDocument/2006/relationships/slide" Target="slides/slide24.xml"  /><Relationship Id="rId26" Type="http://schemas.openxmlformats.org/officeDocument/2006/relationships/slide" Target="slides/slide25.xml"  /><Relationship Id="rId27" Type="http://schemas.openxmlformats.org/officeDocument/2006/relationships/slide" Target="slides/slide26.xml"  /><Relationship Id="rId28" Type="http://schemas.openxmlformats.org/officeDocument/2006/relationships/slide" Target="slides/slide27.xml"  /><Relationship Id="rId29" Type="http://schemas.openxmlformats.org/officeDocument/2006/relationships/slide" Target="slides/slide28.xml"  /><Relationship Id="rId3" Type="http://schemas.openxmlformats.org/officeDocument/2006/relationships/slide" Target="slides/slide2.xml"  /><Relationship Id="rId30" Type="http://schemas.openxmlformats.org/officeDocument/2006/relationships/slide" Target="slides/slide29.xml"  /><Relationship Id="rId31" Type="http://schemas.openxmlformats.org/officeDocument/2006/relationships/slide" Target="slides/slide30.xml"  /><Relationship Id="rId32" Type="http://schemas.openxmlformats.org/officeDocument/2006/relationships/slide" Target="slides/slide31.xml"  /><Relationship Id="rId33" Type="http://schemas.openxmlformats.org/officeDocument/2006/relationships/slide" Target="slides/slide32.xml"  /><Relationship Id="rId34" Type="http://schemas.openxmlformats.org/officeDocument/2006/relationships/slide" Target="slides/slide33.xml"  /><Relationship Id="rId35" Type="http://schemas.openxmlformats.org/officeDocument/2006/relationships/slide" Target="slides/slide34.xml"  /><Relationship Id="rId36" Type="http://schemas.openxmlformats.org/officeDocument/2006/relationships/slide" Target="slides/slide35.xml"  /><Relationship Id="rId37" Type="http://schemas.openxmlformats.org/officeDocument/2006/relationships/slide" Target="slides/slide36.xml"  /><Relationship Id="rId38" Type="http://schemas.openxmlformats.org/officeDocument/2006/relationships/slide" Target="slides/slide37.xml"  /><Relationship Id="rId39" Type="http://schemas.openxmlformats.org/officeDocument/2006/relationships/slide" Target="slides/slide38.xml"  /><Relationship Id="rId4" Type="http://schemas.openxmlformats.org/officeDocument/2006/relationships/slide" Target="slides/slide3.xml"  /><Relationship Id="rId40" Type="http://schemas.openxmlformats.org/officeDocument/2006/relationships/slide" Target="slides/slide39.xml"  /><Relationship Id="rId41" Type="http://schemas.openxmlformats.org/officeDocument/2006/relationships/presProps" Target="presProps.xml"  /><Relationship Id="rId42" Type="http://schemas.openxmlformats.org/officeDocument/2006/relationships/viewProps" Target="viewProps.xml"  /><Relationship Id="rId43" Type="http://schemas.openxmlformats.org/officeDocument/2006/relationships/theme" Target="theme/theme1.xml"  /><Relationship Id="rId44" Type="http://schemas.openxmlformats.org/officeDocument/2006/relationships/tableStyles" Target="tableStyles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9.xml"  /><Relationship Id="rId11" Type="http://schemas.openxmlformats.org/officeDocument/2006/relationships/slideLayout" Target="../slideLayouts/slideLayout10.xml"  /><Relationship Id="rId12" Type="http://schemas.openxmlformats.org/officeDocument/2006/relationships/slideLayout" Target="../slideLayouts/slideLayout11.xml"  /><Relationship Id="rId2" Type="http://schemas.openxmlformats.org/officeDocument/2006/relationships/theme" Target="../theme/theme1.xml"  /><Relationship Id="rId3" Type="http://schemas.openxmlformats.org/officeDocument/2006/relationships/slideLayout" Target="../slideLayouts/slideLayout2.xml"  /><Relationship Id="rId4" Type="http://schemas.openxmlformats.org/officeDocument/2006/relationships/slideLayout" Target="../slideLayouts/slideLayout3.xml"  /><Relationship Id="rId5" Type="http://schemas.openxmlformats.org/officeDocument/2006/relationships/slideLayout" Target="../slideLayouts/slideLayout4.xml"  /><Relationship Id="rId6" Type="http://schemas.openxmlformats.org/officeDocument/2006/relationships/slideLayout" Target="../slideLayouts/slideLayout5.xml"  /><Relationship Id="rId7" Type="http://schemas.openxmlformats.org/officeDocument/2006/relationships/slideLayout" Target="../slideLayouts/slideLayout6.xml"  /><Relationship Id="rId8" Type="http://schemas.openxmlformats.org/officeDocument/2006/relationships/slideLayout" Target="../slideLayouts/slideLayout7.xml"  /><Relationship Id="rId9" Type="http://schemas.openxmlformats.org/officeDocument/2006/relationships/slideLayout" Target="../slideLayouts/slideLayout8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114.png"  /><Relationship Id="rId11" Type="http://schemas.openxmlformats.org/officeDocument/2006/relationships/image" Target="../media/image115.png"  /><Relationship Id="rId2" Type="http://schemas.openxmlformats.org/officeDocument/2006/relationships/image" Target="../media/image106.png"  /><Relationship Id="rId3" Type="http://schemas.openxmlformats.org/officeDocument/2006/relationships/image" Target="../media/image107.png"  /><Relationship Id="rId4" Type="http://schemas.openxmlformats.org/officeDocument/2006/relationships/image" Target="../media/image108.png"  /><Relationship Id="rId5" Type="http://schemas.openxmlformats.org/officeDocument/2006/relationships/image" Target="../media/image109.png"  /><Relationship Id="rId6" Type="http://schemas.openxmlformats.org/officeDocument/2006/relationships/image" Target="../media/image110.png"  /><Relationship Id="rId7" Type="http://schemas.openxmlformats.org/officeDocument/2006/relationships/image" Target="../media/image111.png"  /><Relationship Id="rId8" Type="http://schemas.openxmlformats.org/officeDocument/2006/relationships/image" Target="../media/image112.png"  /><Relationship Id="rId9" Type="http://schemas.openxmlformats.org/officeDocument/2006/relationships/image" Target="../media/image113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124.png"  /><Relationship Id="rId11" Type="http://schemas.openxmlformats.org/officeDocument/2006/relationships/image" Target="../media/image125.png"  /><Relationship Id="rId2" Type="http://schemas.openxmlformats.org/officeDocument/2006/relationships/image" Target="../media/image116.png"  /><Relationship Id="rId3" Type="http://schemas.openxmlformats.org/officeDocument/2006/relationships/image" Target="../media/image117.png"  /><Relationship Id="rId4" Type="http://schemas.openxmlformats.org/officeDocument/2006/relationships/image" Target="../media/image118.png"  /><Relationship Id="rId5" Type="http://schemas.openxmlformats.org/officeDocument/2006/relationships/image" Target="../media/image119.png"  /><Relationship Id="rId6" Type="http://schemas.openxmlformats.org/officeDocument/2006/relationships/image" Target="../media/image120.png"  /><Relationship Id="rId7" Type="http://schemas.openxmlformats.org/officeDocument/2006/relationships/image" Target="../media/image121.png"  /><Relationship Id="rId8" Type="http://schemas.openxmlformats.org/officeDocument/2006/relationships/image" Target="../media/image122.png"  /><Relationship Id="rId9" Type="http://schemas.openxmlformats.org/officeDocument/2006/relationships/image" Target="../media/image123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26.png"  /><Relationship Id="rId3" Type="http://schemas.openxmlformats.org/officeDocument/2006/relationships/image" Target="../media/image127.png"  /><Relationship Id="rId4" Type="http://schemas.openxmlformats.org/officeDocument/2006/relationships/image" Target="../media/image128.png"  /><Relationship Id="rId5" Type="http://schemas.openxmlformats.org/officeDocument/2006/relationships/image" Target="../media/image129.png"  /><Relationship Id="rId6" Type="http://schemas.openxmlformats.org/officeDocument/2006/relationships/image" Target="../media/image130.png"  /><Relationship Id="rId7" Type="http://schemas.openxmlformats.org/officeDocument/2006/relationships/image" Target="../media/image131.png"  /><Relationship Id="rId8" Type="http://schemas.openxmlformats.org/officeDocument/2006/relationships/image" Target="../media/image132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33.png"  /><Relationship Id="rId3" Type="http://schemas.openxmlformats.org/officeDocument/2006/relationships/image" Target="../media/image134.png"  /><Relationship Id="rId4" Type="http://schemas.openxmlformats.org/officeDocument/2006/relationships/image" Target="../media/image135.png"  /><Relationship Id="rId5" Type="http://schemas.openxmlformats.org/officeDocument/2006/relationships/image" Target="../media/image136.png"  /><Relationship Id="rId6" Type="http://schemas.openxmlformats.org/officeDocument/2006/relationships/image" Target="../media/image137.png"  /><Relationship Id="rId7" Type="http://schemas.openxmlformats.org/officeDocument/2006/relationships/image" Target="../media/image138.png"  /><Relationship Id="rId8" Type="http://schemas.openxmlformats.org/officeDocument/2006/relationships/image" Target="../media/image139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40.png"  /><Relationship Id="rId3" Type="http://schemas.openxmlformats.org/officeDocument/2006/relationships/image" Target="../media/image141.png"  /><Relationship Id="rId4" Type="http://schemas.openxmlformats.org/officeDocument/2006/relationships/image" Target="../media/image142.png"  /><Relationship Id="rId5" Type="http://schemas.openxmlformats.org/officeDocument/2006/relationships/image" Target="../media/image143.png"  /><Relationship Id="rId6" Type="http://schemas.openxmlformats.org/officeDocument/2006/relationships/image" Target="../media/image144.png"  /><Relationship Id="rId7" Type="http://schemas.openxmlformats.org/officeDocument/2006/relationships/image" Target="../media/image145.png"  /><Relationship Id="rId8" Type="http://schemas.openxmlformats.org/officeDocument/2006/relationships/image" Target="../media/image139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46.png"  /><Relationship Id="rId3" Type="http://schemas.openxmlformats.org/officeDocument/2006/relationships/image" Target="../media/image147.png"  /><Relationship Id="rId4" Type="http://schemas.openxmlformats.org/officeDocument/2006/relationships/image" Target="../media/image148.png"  /><Relationship Id="rId5" Type="http://schemas.openxmlformats.org/officeDocument/2006/relationships/image" Target="../media/image149.png"  /><Relationship Id="rId6" Type="http://schemas.openxmlformats.org/officeDocument/2006/relationships/image" Target="../media/image150.png"  /><Relationship Id="rId7" Type="http://schemas.openxmlformats.org/officeDocument/2006/relationships/image" Target="../media/image151.png"  /><Relationship Id="rId8" Type="http://schemas.openxmlformats.org/officeDocument/2006/relationships/image" Target="../media/image139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52.png"  /><Relationship Id="rId3" Type="http://schemas.openxmlformats.org/officeDocument/2006/relationships/image" Target="../media/image153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162.png"  /><Relationship Id="rId11" Type="http://schemas.openxmlformats.org/officeDocument/2006/relationships/image" Target="../media/image163.png"  /><Relationship Id="rId2" Type="http://schemas.openxmlformats.org/officeDocument/2006/relationships/image" Target="../media/image154.png"  /><Relationship Id="rId3" Type="http://schemas.openxmlformats.org/officeDocument/2006/relationships/image" Target="../media/image155.png"  /><Relationship Id="rId4" Type="http://schemas.openxmlformats.org/officeDocument/2006/relationships/image" Target="../media/image156.png"  /><Relationship Id="rId5" Type="http://schemas.openxmlformats.org/officeDocument/2006/relationships/image" Target="../media/image157.png"  /><Relationship Id="rId6" Type="http://schemas.openxmlformats.org/officeDocument/2006/relationships/image" Target="../media/image158.png"  /><Relationship Id="rId7" Type="http://schemas.openxmlformats.org/officeDocument/2006/relationships/image" Target="../media/image159.png"  /><Relationship Id="rId8" Type="http://schemas.openxmlformats.org/officeDocument/2006/relationships/image" Target="../media/image160.png"  /><Relationship Id="rId9" Type="http://schemas.openxmlformats.org/officeDocument/2006/relationships/image" Target="../media/image161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64.png"  /><Relationship Id="rId3" Type="http://schemas.openxmlformats.org/officeDocument/2006/relationships/image" Target="../media/image165.png"  /><Relationship Id="rId4" Type="http://schemas.openxmlformats.org/officeDocument/2006/relationships/image" Target="../media/image166.png"  /><Relationship Id="rId5" Type="http://schemas.openxmlformats.org/officeDocument/2006/relationships/image" Target="../media/image167.png"  /><Relationship Id="rId6" Type="http://schemas.openxmlformats.org/officeDocument/2006/relationships/image" Target="../media/image168.png"  /><Relationship Id="rId7" Type="http://schemas.openxmlformats.org/officeDocument/2006/relationships/image" Target="../media/image169.png"  /><Relationship Id="rId8" Type="http://schemas.openxmlformats.org/officeDocument/2006/relationships/image" Target="../media/image170.png"  /><Relationship Id="rId9" Type="http://schemas.openxmlformats.org/officeDocument/2006/relationships/image" Target="../media/image171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72.png"  /><Relationship Id="rId3" Type="http://schemas.openxmlformats.org/officeDocument/2006/relationships/image" Target="../media/image173.png"  /><Relationship Id="rId4" Type="http://schemas.openxmlformats.org/officeDocument/2006/relationships/image" Target="../media/image174.png"  /><Relationship Id="rId5" Type="http://schemas.openxmlformats.org/officeDocument/2006/relationships/image" Target="../media/image175.png"  /><Relationship Id="rId6" Type="http://schemas.openxmlformats.org/officeDocument/2006/relationships/image" Target="../media/image176.png"  /><Relationship Id="rId7" Type="http://schemas.openxmlformats.org/officeDocument/2006/relationships/image" Target="../media/image177.png"  /><Relationship Id="rId8" Type="http://schemas.openxmlformats.org/officeDocument/2006/relationships/image" Target="../media/image178.png"  /><Relationship Id="rId9" Type="http://schemas.openxmlformats.org/officeDocument/2006/relationships/image" Target="../media/image179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14.png"  /><Relationship Id="rId11" Type="http://schemas.openxmlformats.org/officeDocument/2006/relationships/image" Target="../media/image15.png"  /><Relationship Id="rId12" Type="http://schemas.openxmlformats.org/officeDocument/2006/relationships/image" Target="../media/image16.png"  /><Relationship Id="rId13" Type="http://schemas.openxmlformats.org/officeDocument/2006/relationships/image" Target="../media/image17.png"  /><Relationship Id="rId2" Type="http://schemas.openxmlformats.org/officeDocument/2006/relationships/image" Target="../media/image6.png"  /><Relationship Id="rId3" Type="http://schemas.openxmlformats.org/officeDocument/2006/relationships/image" Target="../media/image7.png"  /><Relationship Id="rId4" Type="http://schemas.openxmlformats.org/officeDocument/2006/relationships/image" Target="../media/image8.png"  /><Relationship Id="rId5" Type="http://schemas.openxmlformats.org/officeDocument/2006/relationships/image" Target="../media/image9.png"  /><Relationship Id="rId6" Type="http://schemas.openxmlformats.org/officeDocument/2006/relationships/image" Target="../media/image10.png"  /><Relationship Id="rId7" Type="http://schemas.openxmlformats.org/officeDocument/2006/relationships/image" Target="../media/image11.png"  /><Relationship Id="rId8" Type="http://schemas.openxmlformats.org/officeDocument/2006/relationships/image" Target="../media/image12.png"  /><Relationship Id="rId9" Type="http://schemas.openxmlformats.org/officeDocument/2006/relationships/image" Target="../media/image13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80.png"  /><Relationship Id="rId3" Type="http://schemas.openxmlformats.org/officeDocument/2006/relationships/image" Target="../media/image181.png"  /><Relationship Id="rId4" Type="http://schemas.openxmlformats.org/officeDocument/2006/relationships/image" Target="../media/image182.png"  /><Relationship Id="rId5" Type="http://schemas.openxmlformats.org/officeDocument/2006/relationships/image" Target="../media/image183.png"  /><Relationship Id="rId6" Type="http://schemas.openxmlformats.org/officeDocument/2006/relationships/image" Target="../media/image184.png"  /><Relationship Id="rId7" Type="http://schemas.openxmlformats.org/officeDocument/2006/relationships/image" Target="../media/image185.png"  /><Relationship Id="rId8" Type="http://schemas.openxmlformats.org/officeDocument/2006/relationships/image" Target="../media/image139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194.png"  /><Relationship Id="rId11" Type="http://schemas.openxmlformats.org/officeDocument/2006/relationships/image" Target="../media/image195.png"  /><Relationship Id="rId12" Type="http://schemas.openxmlformats.org/officeDocument/2006/relationships/image" Target="../media/image196.png"  /><Relationship Id="rId13" Type="http://schemas.openxmlformats.org/officeDocument/2006/relationships/image" Target="../media/image197.png"  /><Relationship Id="rId14" Type="http://schemas.openxmlformats.org/officeDocument/2006/relationships/image" Target="../media/image198.png"  /><Relationship Id="rId15" Type="http://schemas.openxmlformats.org/officeDocument/2006/relationships/image" Target="../media/image199.png"  /><Relationship Id="rId16" Type="http://schemas.openxmlformats.org/officeDocument/2006/relationships/image" Target="../media/image200.png"  /><Relationship Id="rId17" Type="http://schemas.openxmlformats.org/officeDocument/2006/relationships/image" Target="../media/image201.png"  /><Relationship Id="rId18" Type="http://schemas.openxmlformats.org/officeDocument/2006/relationships/image" Target="../media/image202.png"  /><Relationship Id="rId19" Type="http://schemas.openxmlformats.org/officeDocument/2006/relationships/image" Target="../media/image139.png"  /><Relationship Id="rId2" Type="http://schemas.openxmlformats.org/officeDocument/2006/relationships/image" Target="../media/image186.png"  /><Relationship Id="rId3" Type="http://schemas.openxmlformats.org/officeDocument/2006/relationships/image" Target="../media/image187.png"  /><Relationship Id="rId4" Type="http://schemas.openxmlformats.org/officeDocument/2006/relationships/image" Target="../media/image188.png"  /><Relationship Id="rId5" Type="http://schemas.openxmlformats.org/officeDocument/2006/relationships/image" Target="../media/image189.png"  /><Relationship Id="rId6" Type="http://schemas.openxmlformats.org/officeDocument/2006/relationships/image" Target="../media/image190.png"  /><Relationship Id="rId7" Type="http://schemas.openxmlformats.org/officeDocument/2006/relationships/image" Target="../media/image191.png"  /><Relationship Id="rId8" Type="http://schemas.openxmlformats.org/officeDocument/2006/relationships/image" Target="../media/image192.png"  /><Relationship Id="rId9" Type="http://schemas.openxmlformats.org/officeDocument/2006/relationships/image" Target="../media/image193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211.png"  /><Relationship Id="rId11" Type="http://schemas.openxmlformats.org/officeDocument/2006/relationships/image" Target="../media/image212.png"  /><Relationship Id="rId12" Type="http://schemas.openxmlformats.org/officeDocument/2006/relationships/image" Target="../media/image213.png"  /><Relationship Id="rId2" Type="http://schemas.openxmlformats.org/officeDocument/2006/relationships/image" Target="../media/image203.png"  /><Relationship Id="rId3" Type="http://schemas.openxmlformats.org/officeDocument/2006/relationships/image" Target="../media/image204.png"  /><Relationship Id="rId4" Type="http://schemas.openxmlformats.org/officeDocument/2006/relationships/image" Target="../media/image205.png"  /><Relationship Id="rId5" Type="http://schemas.openxmlformats.org/officeDocument/2006/relationships/image" Target="../media/image206.png"  /><Relationship Id="rId6" Type="http://schemas.openxmlformats.org/officeDocument/2006/relationships/image" Target="../media/image207.png"  /><Relationship Id="rId7" Type="http://schemas.openxmlformats.org/officeDocument/2006/relationships/image" Target="../media/image208.png"  /><Relationship Id="rId8" Type="http://schemas.openxmlformats.org/officeDocument/2006/relationships/image" Target="../media/image209.png"  /><Relationship Id="rId9" Type="http://schemas.openxmlformats.org/officeDocument/2006/relationships/image" Target="../media/image210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222.png"  /><Relationship Id="rId11" Type="http://schemas.openxmlformats.org/officeDocument/2006/relationships/image" Target="../media/image223.png"  /><Relationship Id="rId12" Type="http://schemas.openxmlformats.org/officeDocument/2006/relationships/image" Target="../media/image224.png"  /><Relationship Id="rId13" Type="http://schemas.openxmlformats.org/officeDocument/2006/relationships/image" Target="../media/image225.png"  /><Relationship Id="rId14" Type="http://schemas.openxmlformats.org/officeDocument/2006/relationships/image" Target="../media/image226.png"  /><Relationship Id="rId2" Type="http://schemas.openxmlformats.org/officeDocument/2006/relationships/image" Target="../media/image214.png"  /><Relationship Id="rId3" Type="http://schemas.openxmlformats.org/officeDocument/2006/relationships/image" Target="../media/image215.png"  /><Relationship Id="rId4" Type="http://schemas.openxmlformats.org/officeDocument/2006/relationships/image" Target="../media/image216.png"  /><Relationship Id="rId5" Type="http://schemas.openxmlformats.org/officeDocument/2006/relationships/image" Target="../media/image217.png"  /><Relationship Id="rId6" Type="http://schemas.openxmlformats.org/officeDocument/2006/relationships/image" Target="../media/image218.png"  /><Relationship Id="rId7" Type="http://schemas.openxmlformats.org/officeDocument/2006/relationships/image" Target="../media/image219.png"  /><Relationship Id="rId8" Type="http://schemas.openxmlformats.org/officeDocument/2006/relationships/image" Target="../media/image220.png"  /><Relationship Id="rId9" Type="http://schemas.openxmlformats.org/officeDocument/2006/relationships/image" Target="../media/image221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27.png"  /><Relationship Id="rId3" Type="http://schemas.openxmlformats.org/officeDocument/2006/relationships/image" Target="../media/image228.pn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29.png"  /><Relationship Id="rId3" Type="http://schemas.openxmlformats.org/officeDocument/2006/relationships/image" Target="../media/image230.png"  /><Relationship Id="rId4" Type="http://schemas.openxmlformats.org/officeDocument/2006/relationships/image" Target="../media/image231.png"  /><Relationship Id="rId5" Type="http://schemas.openxmlformats.org/officeDocument/2006/relationships/image" Target="../media/image232.png"  /><Relationship Id="rId6" Type="http://schemas.openxmlformats.org/officeDocument/2006/relationships/image" Target="../media/image233.png"  /><Relationship Id="rId7" Type="http://schemas.openxmlformats.org/officeDocument/2006/relationships/image" Target="../media/image234.png"  /><Relationship Id="rId8" Type="http://schemas.openxmlformats.org/officeDocument/2006/relationships/image" Target="../media/image235.png"  /><Relationship Id="rId9" Type="http://schemas.openxmlformats.org/officeDocument/2006/relationships/image" Target="../media/image236.pn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245.png"  /><Relationship Id="rId11" Type="http://schemas.openxmlformats.org/officeDocument/2006/relationships/image" Target="../media/image246.png"  /><Relationship Id="rId12" Type="http://schemas.openxmlformats.org/officeDocument/2006/relationships/image" Target="../media/image247.png"  /><Relationship Id="rId13" Type="http://schemas.openxmlformats.org/officeDocument/2006/relationships/image" Target="../media/image248.png"  /><Relationship Id="rId14" Type="http://schemas.openxmlformats.org/officeDocument/2006/relationships/image" Target="../media/image249.png"  /><Relationship Id="rId15" Type="http://schemas.openxmlformats.org/officeDocument/2006/relationships/image" Target="../media/image250.png"  /><Relationship Id="rId16" Type="http://schemas.openxmlformats.org/officeDocument/2006/relationships/image" Target="../media/image251.png"  /><Relationship Id="rId2" Type="http://schemas.openxmlformats.org/officeDocument/2006/relationships/image" Target="../media/image237.png"  /><Relationship Id="rId3" Type="http://schemas.openxmlformats.org/officeDocument/2006/relationships/image" Target="../media/image238.png"  /><Relationship Id="rId4" Type="http://schemas.openxmlformats.org/officeDocument/2006/relationships/image" Target="../media/image239.png"  /><Relationship Id="rId5" Type="http://schemas.openxmlformats.org/officeDocument/2006/relationships/image" Target="../media/image240.png"  /><Relationship Id="rId6" Type="http://schemas.openxmlformats.org/officeDocument/2006/relationships/image" Target="../media/image241.png"  /><Relationship Id="rId7" Type="http://schemas.openxmlformats.org/officeDocument/2006/relationships/image" Target="../media/image242.png"  /><Relationship Id="rId8" Type="http://schemas.openxmlformats.org/officeDocument/2006/relationships/image" Target="../media/image243.png"  /><Relationship Id="rId9" Type="http://schemas.openxmlformats.org/officeDocument/2006/relationships/image" Target="../media/image244.pn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260.png"  /><Relationship Id="rId11" Type="http://schemas.openxmlformats.org/officeDocument/2006/relationships/image" Target="../media/image261.png"  /><Relationship Id="rId2" Type="http://schemas.openxmlformats.org/officeDocument/2006/relationships/image" Target="../media/image252.png"  /><Relationship Id="rId3" Type="http://schemas.openxmlformats.org/officeDocument/2006/relationships/image" Target="../media/image253.png"  /><Relationship Id="rId4" Type="http://schemas.openxmlformats.org/officeDocument/2006/relationships/image" Target="../media/image254.png"  /><Relationship Id="rId5" Type="http://schemas.openxmlformats.org/officeDocument/2006/relationships/image" Target="../media/image255.png"  /><Relationship Id="rId6" Type="http://schemas.openxmlformats.org/officeDocument/2006/relationships/image" Target="../media/image256.png"  /><Relationship Id="rId7" Type="http://schemas.openxmlformats.org/officeDocument/2006/relationships/image" Target="../media/image257.png"  /><Relationship Id="rId8" Type="http://schemas.openxmlformats.org/officeDocument/2006/relationships/image" Target="../media/image258.png"  /><Relationship Id="rId9" Type="http://schemas.openxmlformats.org/officeDocument/2006/relationships/image" Target="../media/image259.pn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62.png"  /><Relationship Id="rId3" Type="http://schemas.openxmlformats.org/officeDocument/2006/relationships/image" Target="../media/image263.png"  /><Relationship Id="rId4" Type="http://schemas.openxmlformats.org/officeDocument/2006/relationships/image" Target="../media/image264.png"  /><Relationship Id="rId5" Type="http://schemas.openxmlformats.org/officeDocument/2006/relationships/image" Target="../media/image265.png"  /><Relationship Id="rId6" Type="http://schemas.openxmlformats.org/officeDocument/2006/relationships/image" Target="../media/image266.png"  /><Relationship Id="rId7" Type="http://schemas.openxmlformats.org/officeDocument/2006/relationships/image" Target="../media/image267.png"  /><Relationship Id="rId8" Type="http://schemas.openxmlformats.org/officeDocument/2006/relationships/image" Target="../media/image139.pn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68.png"  /><Relationship Id="rId3" Type="http://schemas.openxmlformats.org/officeDocument/2006/relationships/image" Target="../media/image269.png"  /><Relationship Id="rId4" Type="http://schemas.openxmlformats.org/officeDocument/2006/relationships/image" Target="../media/image270.png"  /><Relationship Id="rId5" Type="http://schemas.openxmlformats.org/officeDocument/2006/relationships/image" Target="../media/image271.png"  /><Relationship Id="rId6" Type="http://schemas.openxmlformats.org/officeDocument/2006/relationships/image" Target="../media/image272.png"  /><Relationship Id="rId7" Type="http://schemas.openxmlformats.org/officeDocument/2006/relationships/image" Target="../media/image273.png"  /><Relationship Id="rId8" Type="http://schemas.openxmlformats.org/officeDocument/2006/relationships/image" Target="../media/image274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8.png"  /><Relationship Id="rId3" Type="http://schemas.openxmlformats.org/officeDocument/2006/relationships/image" Target="../media/image19.png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75.png"  /><Relationship Id="rId3" Type="http://schemas.openxmlformats.org/officeDocument/2006/relationships/image" Target="../media/image276.png"  /><Relationship Id="rId4" Type="http://schemas.openxmlformats.org/officeDocument/2006/relationships/image" Target="../media/image277.png"  /><Relationship Id="rId5" Type="http://schemas.openxmlformats.org/officeDocument/2006/relationships/image" Target="../media/image278.png"  /><Relationship Id="rId6" Type="http://schemas.openxmlformats.org/officeDocument/2006/relationships/image" Target="../media/image279.png"  /><Relationship Id="rId7" Type="http://schemas.openxmlformats.org/officeDocument/2006/relationships/image" Target="../media/image280.png"  /><Relationship Id="rId8" Type="http://schemas.openxmlformats.org/officeDocument/2006/relationships/image" Target="../media/image281.png"  /><Relationship Id="rId9" Type="http://schemas.openxmlformats.org/officeDocument/2006/relationships/image" Target="../media/image282.png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83.png"  /><Relationship Id="rId3" Type="http://schemas.openxmlformats.org/officeDocument/2006/relationships/image" Target="../media/image284.png"  /><Relationship Id="rId4" Type="http://schemas.openxmlformats.org/officeDocument/2006/relationships/image" Target="../media/image285.png"  /><Relationship Id="rId5" Type="http://schemas.openxmlformats.org/officeDocument/2006/relationships/image" Target="../media/image286.png"  /><Relationship Id="rId6" Type="http://schemas.openxmlformats.org/officeDocument/2006/relationships/image" Target="../media/image287.png"  /><Relationship Id="rId7" Type="http://schemas.openxmlformats.org/officeDocument/2006/relationships/image" Target="../media/image288.png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297.png"  /><Relationship Id="rId11" Type="http://schemas.openxmlformats.org/officeDocument/2006/relationships/image" Target="../media/image298.png"  /><Relationship Id="rId12" Type="http://schemas.openxmlformats.org/officeDocument/2006/relationships/image" Target="../media/image299.png"  /><Relationship Id="rId13" Type="http://schemas.openxmlformats.org/officeDocument/2006/relationships/image" Target="../media/image300.png"  /><Relationship Id="rId14" Type="http://schemas.openxmlformats.org/officeDocument/2006/relationships/image" Target="../media/image301.png"  /><Relationship Id="rId15" Type="http://schemas.openxmlformats.org/officeDocument/2006/relationships/image" Target="../media/image302.png"  /><Relationship Id="rId16" Type="http://schemas.openxmlformats.org/officeDocument/2006/relationships/image" Target="../media/image303.png"  /><Relationship Id="rId17" Type="http://schemas.openxmlformats.org/officeDocument/2006/relationships/image" Target="../media/image304.png"  /><Relationship Id="rId18" Type="http://schemas.openxmlformats.org/officeDocument/2006/relationships/image" Target="../media/image305.png"  /><Relationship Id="rId2" Type="http://schemas.openxmlformats.org/officeDocument/2006/relationships/image" Target="../media/image289.png"  /><Relationship Id="rId3" Type="http://schemas.openxmlformats.org/officeDocument/2006/relationships/image" Target="../media/image290.png"  /><Relationship Id="rId4" Type="http://schemas.openxmlformats.org/officeDocument/2006/relationships/image" Target="../media/image291.png"  /><Relationship Id="rId5" Type="http://schemas.openxmlformats.org/officeDocument/2006/relationships/image" Target="../media/image292.png"  /><Relationship Id="rId6" Type="http://schemas.openxmlformats.org/officeDocument/2006/relationships/image" Target="../media/image293.png"  /><Relationship Id="rId7" Type="http://schemas.openxmlformats.org/officeDocument/2006/relationships/image" Target="../media/image294.png"  /><Relationship Id="rId8" Type="http://schemas.openxmlformats.org/officeDocument/2006/relationships/image" Target="../media/image295.png"  /><Relationship Id="rId9" Type="http://schemas.openxmlformats.org/officeDocument/2006/relationships/image" Target="../media/image296.png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314.png"  /><Relationship Id="rId11" Type="http://schemas.openxmlformats.org/officeDocument/2006/relationships/image" Target="../media/image315.png"  /><Relationship Id="rId12" Type="http://schemas.openxmlformats.org/officeDocument/2006/relationships/image" Target="../media/image316.png"  /><Relationship Id="rId13" Type="http://schemas.openxmlformats.org/officeDocument/2006/relationships/image" Target="../media/image317.png"  /><Relationship Id="rId14" Type="http://schemas.openxmlformats.org/officeDocument/2006/relationships/image" Target="../media/image318.png"  /><Relationship Id="rId15" Type="http://schemas.openxmlformats.org/officeDocument/2006/relationships/image" Target="../media/image319.png"  /><Relationship Id="rId16" Type="http://schemas.openxmlformats.org/officeDocument/2006/relationships/image" Target="../media/image320.png"  /><Relationship Id="rId2" Type="http://schemas.openxmlformats.org/officeDocument/2006/relationships/image" Target="../media/image306.png"  /><Relationship Id="rId3" Type="http://schemas.openxmlformats.org/officeDocument/2006/relationships/image" Target="../media/image307.png"  /><Relationship Id="rId4" Type="http://schemas.openxmlformats.org/officeDocument/2006/relationships/image" Target="../media/image308.png"  /><Relationship Id="rId5" Type="http://schemas.openxmlformats.org/officeDocument/2006/relationships/image" Target="../media/image309.png"  /><Relationship Id="rId6" Type="http://schemas.openxmlformats.org/officeDocument/2006/relationships/image" Target="../media/image310.png"  /><Relationship Id="rId7" Type="http://schemas.openxmlformats.org/officeDocument/2006/relationships/image" Target="../media/image311.png"  /><Relationship Id="rId8" Type="http://schemas.openxmlformats.org/officeDocument/2006/relationships/image" Target="../media/image312.png"  /><Relationship Id="rId9" Type="http://schemas.openxmlformats.org/officeDocument/2006/relationships/image" Target="../media/image313.png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329.png"  /><Relationship Id="rId2" Type="http://schemas.openxmlformats.org/officeDocument/2006/relationships/image" Target="../media/image321.png"  /><Relationship Id="rId3" Type="http://schemas.openxmlformats.org/officeDocument/2006/relationships/image" Target="../media/image322.png"  /><Relationship Id="rId4" Type="http://schemas.openxmlformats.org/officeDocument/2006/relationships/image" Target="../media/image323.png"  /><Relationship Id="rId5" Type="http://schemas.openxmlformats.org/officeDocument/2006/relationships/image" Target="../media/image324.png"  /><Relationship Id="rId6" Type="http://schemas.openxmlformats.org/officeDocument/2006/relationships/image" Target="../media/image325.png"  /><Relationship Id="rId7" Type="http://schemas.openxmlformats.org/officeDocument/2006/relationships/image" Target="../media/image326.png"  /><Relationship Id="rId8" Type="http://schemas.openxmlformats.org/officeDocument/2006/relationships/image" Target="../media/image327.png"  /><Relationship Id="rId9" Type="http://schemas.openxmlformats.org/officeDocument/2006/relationships/image" Target="../media/image328.png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338.png"  /><Relationship Id="rId11" Type="http://schemas.openxmlformats.org/officeDocument/2006/relationships/image" Target="../media/image339.png"  /><Relationship Id="rId2" Type="http://schemas.openxmlformats.org/officeDocument/2006/relationships/image" Target="../media/image330.png"  /><Relationship Id="rId3" Type="http://schemas.openxmlformats.org/officeDocument/2006/relationships/image" Target="../media/image331.png"  /><Relationship Id="rId4" Type="http://schemas.openxmlformats.org/officeDocument/2006/relationships/image" Target="../media/image332.png"  /><Relationship Id="rId5" Type="http://schemas.openxmlformats.org/officeDocument/2006/relationships/image" Target="../media/image333.png"  /><Relationship Id="rId6" Type="http://schemas.openxmlformats.org/officeDocument/2006/relationships/image" Target="../media/image334.png"  /><Relationship Id="rId7" Type="http://schemas.openxmlformats.org/officeDocument/2006/relationships/image" Target="../media/image335.png"  /><Relationship Id="rId8" Type="http://schemas.openxmlformats.org/officeDocument/2006/relationships/image" Target="../media/image336.png"  /><Relationship Id="rId9" Type="http://schemas.openxmlformats.org/officeDocument/2006/relationships/image" Target="../media/image337.png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40.png"  /><Relationship Id="rId3" Type="http://schemas.openxmlformats.org/officeDocument/2006/relationships/image" Target="../media/image341.png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42.png"  /><Relationship Id="rId3" Type="http://schemas.openxmlformats.org/officeDocument/2006/relationships/image" Target="../media/image343.png"  /><Relationship Id="rId4" Type="http://schemas.openxmlformats.org/officeDocument/2006/relationships/image" Target="../media/image344.png"  /><Relationship Id="rId5" Type="http://schemas.openxmlformats.org/officeDocument/2006/relationships/image" Target="../media/image345.png"  /><Relationship Id="rId6" Type="http://schemas.openxmlformats.org/officeDocument/2006/relationships/image" Target="../media/image346.png"  /><Relationship Id="rId7" Type="http://schemas.openxmlformats.org/officeDocument/2006/relationships/image" Target="../media/image347.png"  /><Relationship Id="rId8" Type="http://schemas.openxmlformats.org/officeDocument/2006/relationships/image" Target="../media/image348.png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357.png"  /><Relationship Id="rId11" Type="http://schemas.openxmlformats.org/officeDocument/2006/relationships/image" Target="../media/image358.png"  /><Relationship Id="rId2" Type="http://schemas.openxmlformats.org/officeDocument/2006/relationships/image" Target="../media/image349.png"  /><Relationship Id="rId3" Type="http://schemas.openxmlformats.org/officeDocument/2006/relationships/image" Target="../media/image350.png"  /><Relationship Id="rId4" Type="http://schemas.openxmlformats.org/officeDocument/2006/relationships/image" Target="../media/image351.png"  /><Relationship Id="rId5" Type="http://schemas.openxmlformats.org/officeDocument/2006/relationships/image" Target="../media/image352.png"  /><Relationship Id="rId6" Type="http://schemas.openxmlformats.org/officeDocument/2006/relationships/image" Target="../media/image353.png"  /><Relationship Id="rId7" Type="http://schemas.openxmlformats.org/officeDocument/2006/relationships/image" Target="../media/image354.png"  /><Relationship Id="rId8" Type="http://schemas.openxmlformats.org/officeDocument/2006/relationships/image" Target="../media/image355.png"  /><Relationship Id="rId9" Type="http://schemas.openxmlformats.org/officeDocument/2006/relationships/image" Target="../media/image356.png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59.png"  /><Relationship Id="rId3" Type="http://schemas.openxmlformats.org/officeDocument/2006/relationships/image" Target="../media/image360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28.png"  /><Relationship Id="rId11" Type="http://schemas.openxmlformats.org/officeDocument/2006/relationships/image" Target="../media/image29.png"  /><Relationship Id="rId12" Type="http://schemas.openxmlformats.org/officeDocument/2006/relationships/image" Target="../media/image30.png"  /><Relationship Id="rId13" Type="http://schemas.openxmlformats.org/officeDocument/2006/relationships/image" Target="../media/image31.png"  /><Relationship Id="rId14" Type="http://schemas.openxmlformats.org/officeDocument/2006/relationships/image" Target="../media/image32.png"  /><Relationship Id="rId15" Type="http://schemas.openxmlformats.org/officeDocument/2006/relationships/image" Target="../media/image33.png"  /><Relationship Id="rId16" Type="http://schemas.openxmlformats.org/officeDocument/2006/relationships/image" Target="../media/image34.png"  /><Relationship Id="rId2" Type="http://schemas.openxmlformats.org/officeDocument/2006/relationships/image" Target="../media/image20.png"  /><Relationship Id="rId3" Type="http://schemas.openxmlformats.org/officeDocument/2006/relationships/image" Target="../media/image21.png"  /><Relationship Id="rId4" Type="http://schemas.openxmlformats.org/officeDocument/2006/relationships/image" Target="../media/image22.png"  /><Relationship Id="rId5" Type="http://schemas.openxmlformats.org/officeDocument/2006/relationships/image" Target="../media/image23.png"  /><Relationship Id="rId6" Type="http://schemas.openxmlformats.org/officeDocument/2006/relationships/image" Target="../media/image24.png"  /><Relationship Id="rId7" Type="http://schemas.openxmlformats.org/officeDocument/2006/relationships/image" Target="../media/image25.png"  /><Relationship Id="rId8" Type="http://schemas.openxmlformats.org/officeDocument/2006/relationships/image" Target="../media/image26.png"  /><Relationship Id="rId9" Type="http://schemas.openxmlformats.org/officeDocument/2006/relationships/image" Target="../media/image27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43.png"  /><Relationship Id="rId11" Type="http://schemas.openxmlformats.org/officeDocument/2006/relationships/image" Target="../media/image44.png"  /><Relationship Id="rId12" Type="http://schemas.openxmlformats.org/officeDocument/2006/relationships/image" Target="../media/image45.png"  /><Relationship Id="rId13" Type="http://schemas.openxmlformats.org/officeDocument/2006/relationships/image" Target="../media/image46.png"  /><Relationship Id="rId14" Type="http://schemas.openxmlformats.org/officeDocument/2006/relationships/image" Target="../media/image47.png"  /><Relationship Id="rId15" Type="http://schemas.openxmlformats.org/officeDocument/2006/relationships/image" Target="../media/image48.png"  /><Relationship Id="rId16" Type="http://schemas.openxmlformats.org/officeDocument/2006/relationships/image" Target="../media/image49.png"  /><Relationship Id="rId17" Type="http://schemas.openxmlformats.org/officeDocument/2006/relationships/image" Target="../media/image50.png"  /><Relationship Id="rId2" Type="http://schemas.openxmlformats.org/officeDocument/2006/relationships/image" Target="../media/image35.png"  /><Relationship Id="rId3" Type="http://schemas.openxmlformats.org/officeDocument/2006/relationships/image" Target="../media/image36.png"  /><Relationship Id="rId4" Type="http://schemas.openxmlformats.org/officeDocument/2006/relationships/image" Target="../media/image37.png"  /><Relationship Id="rId5" Type="http://schemas.openxmlformats.org/officeDocument/2006/relationships/image" Target="../media/image38.png"  /><Relationship Id="rId6" Type="http://schemas.openxmlformats.org/officeDocument/2006/relationships/image" Target="../media/image39.png"  /><Relationship Id="rId7" Type="http://schemas.openxmlformats.org/officeDocument/2006/relationships/image" Target="../media/image40.png"  /><Relationship Id="rId8" Type="http://schemas.openxmlformats.org/officeDocument/2006/relationships/image" Target="../media/image41.png"  /><Relationship Id="rId9" Type="http://schemas.openxmlformats.org/officeDocument/2006/relationships/image" Target="../media/image42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59.png"  /><Relationship Id="rId11" Type="http://schemas.openxmlformats.org/officeDocument/2006/relationships/image" Target="../media/image60.png"  /><Relationship Id="rId12" Type="http://schemas.openxmlformats.org/officeDocument/2006/relationships/image" Target="../media/image61.png"  /><Relationship Id="rId13" Type="http://schemas.openxmlformats.org/officeDocument/2006/relationships/image" Target="../media/image62.png"  /><Relationship Id="rId2" Type="http://schemas.openxmlformats.org/officeDocument/2006/relationships/image" Target="../media/image51.png"  /><Relationship Id="rId3" Type="http://schemas.openxmlformats.org/officeDocument/2006/relationships/image" Target="../media/image52.png"  /><Relationship Id="rId4" Type="http://schemas.openxmlformats.org/officeDocument/2006/relationships/image" Target="../media/image53.png"  /><Relationship Id="rId5" Type="http://schemas.openxmlformats.org/officeDocument/2006/relationships/image" Target="../media/image54.png"  /><Relationship Id="rId6" Type="http://schemas.openxmlformats.org/officeDocument/2006/relationships/image" Target="../media/image55.png"  /><Relationship Id="rId7" Type="http://schemas.openxmlformats.org/officeDocument/2006/relationships/image" Target="../media/image56.png"  /><Relationship Id="rId8" Type="http://schemas.openxmlformats.org/officeDocument/2006/relationships/image" Target="../media/image57.png"  /><Relationship Id="rId9" Type="http://schemas.openxmlformats.org/officeDocument/2006/relationships/image" Target="../media/image58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71.png"  /><Relationship Id="rId11" Type="http://schemas.openxmlformats.org/officeDocument/2006/relationships/image" Target="../media/image72.png"  /><Relationship Id="rId12" Type="http://schemas.openxmlformats.org/officeDocument/2006/relationships/image" Target="../media/image73.png"  /><Relationship Id="rId13" Type="http://schemas.openxmlformats.org/officeDocument/2006/relationships/image" Target="../media/image74.png"  /><Relationship Id="rId14" Type="http://schemas.openxmlformats.org/officeDocument/2006/relationships/image" Target="../media/image75.png"  /><Relationship Id="rId15" Type="http://schemas.openxmlformats.org/officeDocument/2006/relationships/image" Target="../media/image76.png"  /><Relationship Id="rId2" Type="http://schemas.openxmlformats.org/officeDocument/2006/relationships/image" Target="../media/image63.png"  /><Relationship Id="rId3" Type="http://schemas.openxmlformats.org/officeDocument/2006/relationships/image" Target="../media/image64.png"  /><Relationship Id="rId4" Type="http://schemas.openxmlformats.org/officeDocument/2006/relationships/image" Target="../media/image65.png"  /><Relationship Id="rId5" Type="http://schemas.openxmlformats.org/officeDocument/2006/relationships/image" Target="../media/image66.png"  /><Relationship Id="rId6" Type="http://schemas.openxmlformats.org/officeDocument/2006/relationships/image" Target="../media/image67.png"  /><Relationship Id="rId7" Type="http://schemas.openxmlformats.org/officeDocument/2006/relationships/image" Target="../media/image68.png"  /><Relationship Id="rId8" Type="http://schemas.openxmlformats.org/officeDocument/2006/relationships/image" Target="../media/image69.png"  /><Relationship Id="rId9" Type="http://schemas.openxmlformats.org/officeDocument/2006/relationships/image" Target="../media/image70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85.png"  /><Relationship Id="rId11" Type="http://schemas.openxmlformats.org/officeDocument/2006/relationships/image" Target="../media/image86.png"  /><Relationship Id="rId12" Type="http://schemas.openxmlformats.org/officeDocument/2006/relationships/image" Target="../media/image87.png"  /><Relationship Id="rId13" Type="http://schemas.openxmlformats.org/officeDocument/2006/relationships/image" Target="../media/image88.png"  /><Relationship Id="rId14" Type="http://schemas.openxmlformats.org/officeDocument/2006/relationships/image" Target="../media/image89.png"  /><Relationship Id="rId15" Type="http://schemas.openxmlformats.org/officeDocument/2006/relationships/image" Target="../media/image90.png"  /><Relationship Id="rId2" Type="http://schemas.openxmlformats.org/officeDocument/2006/relationships/image" Target="../media/image77.png"  /><Relationship Id="rId3" Type="http://schemas.openxmlformats.org/officeDocument/2006/relationships/image" Target="../media/image78.png"  /><Relationship Id="rId4" Type="http://schemas.openxmlformats.org/officeDocument/2006/relationships/image" Target="../media/image79.png"  /><Relationship Id="rId5" Type="http://schemas.openxmlformats.org/officeDocument/2006/relationships/image" Target="../media/image80.png"  /><Relationship Id="rId6" Type="http://schemas.openxmlformats.org/officeDocument/2006/relationships/image" Target="../media/image81.png"  /><Relationship Id="rId7" Type="http://schemas.openxmlformats.org/officeDocument/2006/relationships/image" Target="../media/image82.png"  /><Relationship Id="rId8" Type="http://schemas.openxmlformats.org/officeDocument/2006/relationships/image" Target="../media/image83.png"  /><Relationship Id="rId9" Type="http://schemas.openxmlformats.org/officeDocument/2006/relationships/image" Target="../media/image84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99.png"  /><Relationship Id="rId11" Type="http://schemas.openxmlformats.org/officeDocument/2006/relationships/image" Target="../media/image100.png"  /><Relationship Id="rId12" Type="http://schemas.openxmlformats.org/officeDocument/2006/relationships/image" Target="../media/image101.png"  /><Relationship Id="rId13" Type="http://schemas.openxmlformats.org/officeDocument/2006/relationships/image" Target="../media/image102.png"  /><Relationship Id="rId14" Type="http://schemas.openxmlformats.org/officeDocument/2006/relationships/image" Target="../media/image103.png"  /><Relationship Id="rId15" Type="http://schemas.openxmlformats.org/officeDocument/2006/relationships/image" Target="../media/image104.png"  /><Relationship Id="rId16" Type="http://schemas.openxmlformats.org/officeDocument/2006/relationships/image" Target="../media/image105.png"  /><Relationship Id="rId2" Type="http://schemas.openxmlformats.org/officeDocument/2006/relationships/image" Target="../media/image91.png"  /><Relationship Id="rId3" Type="http://schemas.openxmlformats.org/officeDocument/2006/relationships/image" Target="../media/image92.png"  /><Relationship Id="rId4" Type="http://schemas.openxmlformats.org/officeDocument/2006/relationships/image" Target="../media/image93.png"  /><Relationship Id="rId5" Type="http://schemas.openxmlformats.org/officeDocument/2006/relationships/image" Target="../media/image94.png"  /><Relationship Id="rId6" Type="http://schemas.openxmlformats.org/officeDocument/2006/relationships/image" Target="../media/image95.png"  /><Relationship Id="rId7" Type="http://schemas.openxmlformats.org/officeDocument/2006/relationships/image" Target="../media/image96.png"  /><Relationship Id="rId8" Type="http://schemas.openxmlformats.org/officeDocument/2006/relationships/image" Target="../media/image97.png"  /><Relationship Id="rId9" Type="http://schemas.openxmlformats.org/officeDocument/2006/relationships/image" Target="../media/image98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">
    <p:bg>
      <p:bgPr shadeToTitle="0"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763814" y="3050185"/>
            <a:ext cx="11840432" cy="1889479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 rot="0">
            <a:off x="1990476" y="7972346"/>
            <a:ext cx="16289065" cy="2493433"/>
            <a:chOff x="1990476" y="7972346"/>
            <a:chExt cx="16289065" cy="2493433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990476" y="7972346"/>
              <a:ext cx="16289065" cy="24934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 rot="0">
            <a:off x="1923810" y="2733988"/>
            <a:ext cx="3944374" cy="476190"/>
            <a:chOff x="1923810" y="2733988"/>
            <a:chExt cx="3944374" cy="476190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923810" y="2733988"/>
              <a:ext cx="3944374" cy="476190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166389" y="2733989"/>
            <a:ext cx="3148415" cy="469834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3363376" y="6518437"/>
            <a:ext cx="3934025" cy="106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84801"/>
      </p:ext>
    </p:extLst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4">
    <p:bg>
      <p:bgPr shadeToTitle="0"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445144" y="9540858"/>
            <a:ext cx="369835" cy="40379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 rot="0"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244715" y="589959"/>
            <a:ext cx="1449368" cy="50474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504581" y="482860"/>
            <a:ext cx="645652" cy="625004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246269" y="1436278"/>
            <a:ext cx="5264135" cy="102144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226533" y="2511533"/>
            <a:ext cx="4811611" cy="646363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1226533" y="3362609"/>
            <a:ext cx="3352468" cy="646363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1244715" y="7760456"/>
            <a:ext cx="12879444" cy="511101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-5701855" y="2432346"/>
            <a:ext cx="28016140" cy="67742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">
    <p:bg>
      <p:bgPr shadeToTitle="0"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445144" y="9540858"/>
            <a:ext cx="369626" cy="33459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 rot="0"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244715" y="589959"/>
            <a:ext cx="1449368" cy="50474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504581" y="482860"/>
            <a:ext cx="645652" cy="626442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246269" y="1436278"/>
            <a:ext cx="5263287" cy="1007392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275704" y="5095664"/>
            <a:ext cx="12375639" cy="1293544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1275704" y="6737852"/>
            <a:ext cx="13998744" cy="693687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1324876" y="2908637"/>
            <a:ext cx="5927487" cy="2017316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1324876" y="7624314"/>
            <a:ext cx="8222992" cy="7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48723"/>
      </p:ext>
    </p:extLst>
  </p:cSld>
  <p:clrMapOvr>
    <a:masterClrMapping/>
  </p:clrMapOvr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6">
    <p:bg>
      <p:bgPr shadeToTitle="0"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445144" y="9540858"/>
            <a:ext cx="350578" cy="33459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 rot="0"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244715" y="589959"/>
            <a:ext cx="1449368" cy="50474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504581" y="482860"/>
            <a:ext cx="645652" cy="625004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246269" y="1436278"/>
            <a:ext cx="5264135" cy="102144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224716" y="2791697"/>
            <a:ext cx="13192079" cy="53737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6">
    <p:bg>
      <p:bgPr shadeToTitle="0"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45144" y="9540858"/>
            <a:ext cx="369626" cy="331206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6745" y="1426755"/>
            <a:ext cx="5323105" cy="1128867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44715" y="594115"/>
            <a:ext cx="1449434" cy="504749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4581" y="482860"/>
            <a:ext cx="645652" cy="622204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02016" y="2402100"/>
            <a:ext cx="15881682" cy="7376849"/>
          </a:xfrm>
          <a:prstGeom prst="rect">
            <a:avLst/>
          </a:prstGeom>
        </p:spPr>
      </p:pic>
      <p:grpSp>
        <p:nvGrpSpPr>
          <p:cNvPr id="1002" name="그룹 1001"/>
          <p:cNvGrpSpPr/>
          <p:nvPr/>
        </p:nvGrpSpPr>
        <p:grpSpPr>
          <a:xfrm rot="0"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1003" name="Object 2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7">
    <p:bg>
      <p:bgPr shadeToTitle="0"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45144" y="9540858"/>
            <a:ext cx="360102" cy="331206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6745" y="1426755"/>
            <a:ext cx="5323581" cy="1119552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44715" y="594115"/>
            <a:ext cx="1449434" cy="504749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4581" y="482860"/>
            <a:ext cx="645652" cy="622204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32892" y="2667227"/>
            <a:ext cx="15419930" cy="6742762"/>
          </a:xfrm>
          <a:prstGeom prst="rect">
            <a:avLst/>
          </a:prstGeom>
        </p:spPr>
      </p:pic>
      <p:grpSp>
        <p:nvGrpSpPr>
          <p:cNvPr id="1002" name="그룹 1001"/>
          <p:cNvGrpSpPr/>
          <p:nvPr/>
        </p:nvGrpSpPr>
        <p:grpSpPr>
          <a:xfrm rot="0"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1003" name="Object 2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8">
    <p:bg>
      <p:bgPr shadeToTitle="0"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45144" y="9540858"/>
            <a:ext cx="369626" cy="331206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6745" y="1426755"/>
            <a:ext cx="5323581" cy="1119552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44715" y="594115"/>
            <a:ext cx="1449434" cy="504749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4581" y="482860"/>
            <a:ext cx="645652" cy="622204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32892" y="2667227"/>
            <a:ext cx="15419930" cy="6742762"/>
          </a:xfrm>
          <a:prstGeom prst="rect">
            <a:avLst/>
          </a:prstGeom>
        </p:spPr>
      </p:pic>
      <p:grpSp>
        <p:nvGrpSpPr>
          <p:cNvPr id="1002" name="그룹 1001"/>
          <p:cNvGrpSpPr/>
          <p:nvPr/>
        </p:nvGrpSpPr>
        <p:grpSpPr>
          <a:xfrm rot="0"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1003" name="Object 2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4">
    <p:bg>
      <p:bgPr shadeToTitle="0"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763813" y="3050185"/>
            <a:ext cx="9361109" cy="1884813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 rot="0">
            <a:off x="1990476" y="7972346"/>
            <a:ext cx="16289065" cy="2493433"/>
            <a:chOff x="1990476" y="7972346"/>
            <a:chExt cx="16289065" cy="2493433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990476" y="7972346"/>
              <a:ext cx="16289065" cy="249343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">
    <p:bg>
      <p:bgPr shadeToTitle="0"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445144" y="9540858"/>
            <a:ext cx="369626" cy="35491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 rot="0"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244715" y="589959"/>
            <a:ext cx="1770196" cy="536491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504582" y="482861"/>
            <a:ext cx="683746" cy="626441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246269" y="1436278"/>
            <a:ext cx="3976610" cy="1007382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2469143" y="4154822"/>
            <a:ext cx="8126859" cy="889926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 rot="0">
            <a:off x="2942730" y="3559355"/>
            <a:ext cx="11642707" cy="2067111"/>
            <a:chOff x="2942730" y="3559355"/>
            <a:chExt cx="11642707" cy="206711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2942730" y="3559355"/>
              <a:ext cx="11642707" cy="2067111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1650030" y="5844344"/>
            <a:ext cx="15095662" cy="2811633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1365211" y="2539897"/>
            <a:ext cx="5130022" cy="737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2">
    <p:bg>
      <p:bgPr shadeToTitle="0"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445144" y="9540858"/>
            <a:ext cx="369626" cy="33459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 rot="0"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244715" y="589959"/>
            <a:ext cx="1770196" cy="50474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504582" y="482861"/>
            <a:ext cx="683746" cy="626441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246269" y="1436278"/>
            <a:ext cx="3976610" cy="1007382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278649" y="3284449"/>
            <a:ext cx="16003614" cy="6326195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1219954" y="2434078"/>
            <a:ext cx="5130022" cy="73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02141"/>
      </p:ext>
    </p:extLst>
  </p:cSld>
  <p:clrMapOvr>
    <a:masterClrMapping/>
  </p:clrMapOvr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">
    <p:bg>
      <p:bgPr shadeToTitle="0"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445144" y="9540858"/>
            <a:ext cx="369626" cy="33459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 rot="0"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244715" y="589959"/>
            <a:ext cx="1770196" cy="50474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504582" y="482861"/>
            <a:ext cx="683746" cy="626441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246269" y="1436278"/>
            <a:ext cx="3976610" cy="1007382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219954" y="2434078"/>
            <a:ext cx="5130022" cy="737975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3352800" y="3473530"/>
            <a:ext cx="11377783" cy="546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28597"/>
      </p:ext>
    </p:extLst>
  </p:cSld>
  <p:clrMapOvr>
    <a:masterClrMapping/>
  </p:clrMapOvr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">
    <p:bg>
      <p:bgPr shadeToTitle="0"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1000562" y="0"/>
            <a:ext cx="16284590" cy="2724340"/>
            <a:chOff x="1000562" y="0"/>
            <a:chExt cx="16284590" cy="272434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1000562" y="0"/>
              <a:ext cx="16284590" cy="272434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04730" y="3416756"/>
            <a:ext cx="4630833" cy="137965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 rot="0">
            <a:off x="1131362" y="6219505"/>
            <a:ext cx="3182283" cy="2479324"/>
            <a:chOff x="1131362" y="6219505"/>
            <a:chExt cx="3182283" cy="247932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076184" y="6164327"/>
              <a:ext cx="2773710" cy="675510"/>
            </a:xfrm>
            <a:prstGeom prst="rect">
              <a:avLst/>
            </a:prstGeom>
          </p:spPr>
        </p:pic>
        <p:pic>
          <p:nvPicPr>
            <p:cNvPr id="8" name="Object 7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087220" y="6999368"/>
              <a:ext cx="3055453" cy="1773567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4814687" y="6154345"/>
            <a:ext cx="3265134" cy="681125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4825815" y="6996329"/>
            <a:ext cx="4066644" cy="137293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9457862" y="6153558"/>
            <a:ext cx="2969084" cy="702160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9469147" y="7007452"/>
            <a:ext cx="4110278" cy="2234869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17445152" y="9540876"/>
            <a:ext cx="369835" cy="40379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 rot="0"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 rotWithShape="1">
            <a:blip r:embed="rId11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13909165" y="6152860"/>
            <a:ext cx="3106485" cy="710837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 rotWithShape="1">
          <a:blip r:embed="rId13"/>
          <a:stretch>
            <a:fillRect/>
          </a:stretch>
        </p:blipFill>
        <p:spPr>
          <a:xfrm>
            <a:off x="13920589" y="7028741"/>
            <a:ext cx="1488349" cy="5566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9">
    <p:bg>
      <p:bgPr shadeToTitle="0"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45144" y="9540858"/>
            <a:ext cx="369626" cy="331206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2678" y="1426755"/>
            <a:ext cx="8787143" cy="1185162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44715" y="594115"/>
            <a:ext cx="1770196" cy="504749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4581" y="482860"/>
            <a:ext cx="683747" cy="622204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82216" y="2755535"/>
            <a:ext cx="16422070" cy="6612528"/>
          </a:xfrm>
          <a:prstGeom prst="rect">
            <a:avLst/>
          </a:prstGeom>
        </p:spPr>
      </p:pic>
      <p:grpSp>
        <p:nvGrpSpPr>
          <p:cNvPr id="1002" name="그룹 1001"/>
          <p:cNvGrpSpPr/>
          <p:nvPr/>
        </p:nvGrpSpPr>
        <p:grpSpPr>
          <a:xfrm rot="0"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1003" name="Object 2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0">
    <p:bg>
      <p:bgPr shadeToTitle="0"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45144" y="9540858"/>
            <a:ext cx="369626" cy="331206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2679" y="1426755"/>
            <a:ext cx="7148752" cy="1185162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44715" y="594115"/>
            <a:ext cx="1770196" cy="504749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4581" y="482860"/>
            <a:ext cx="683747" cy="622204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51868" y="3023497"/>
            <a:ext cx="5296470" cy="116822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547082" y="2516176"/>
            <a:ext cx="1966692" cy="1966692"/>
            <a:chOff x="547082" y="2516176"/>
            <a:chExt cx="1966692" cy="1966692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7082" y="2516176"/>
              <a:ext cx="1966692" cy="196669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47082" y="5031081"/>
            <a:ext cx="1966692" cy="2187036"/>
            <a:chOff x="547082" y="5031081"/>
            <a:chExt cx="1966692" cy="218703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7082" y="5031081"/>
              <a:ext cx="1966692" cy="218703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547082" y="7745590"/>
            <a:ext cx="1966692" cy="1966692"/>
            <a:chOff x="547082" y="7745590"/>
            <a:chExt cx="1966692" cy="1966692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7082" y="7745590"/>
              <a:ext cx="1966692" cy="196669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944982" y="3133097"/>
            <a:ext cx="2393553" cy="956402"/>
            <a:chOff x="7944982" y="3133097"/>
            <a:chExt cx="2393553" cy="956402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44982" y="3133097"/>
              <a:ext cx="2393553" cy="956402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4700" y="3071116"/>
            <a:ext cx="4641756" cy="1126956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382640" y="5535420"/>
            <a:ext cx="3534966" cy="1126956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7947179" y="5597400"/>
            <a:ext cx="2393553" cy="956402"/>
            <a:chOff x="7947179" y="5597400"/>
            <a:chExt cx="2393553" cy="956402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47179" y="5597400"/>
              <a:ext cx="2393553" cy="956402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905462" y="5535420"/>
            <a:ext cx="4641518" cy="1126956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268354" y="8169430"/>
            <a:ext cx="3881547" cy="1168223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7947179" y="8231406"/>
            <a:ext cx="2393553" cy="956402"/>
            <a:chOff x="7947179" y="8231406"/>
            <a:chExt cx="2393553" cy="956402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947179" y="8231406"/>
              <a:ext cx="2393553" cy="956402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1905430" y="8026573"/>
            <a:ext cx="4327670" cy="1685670"/>
          </a:xfrm>
          <a:prstGeom prst="rect">
            <a:avLst/>
          </a:prstGeom>
        </p:spPr>
      </p:pic>
      <p:grpSp>
        <p:nvGrpSpPr>
          <p:cNvPr id="1008" name="그룹 1001"/>
          <p:cNvGrpSpPr/>
          <p:nvPr/>
        </p:nvGrpSpPr>
        <p:grpSpPr>
          <a:xfrm rot="0"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1009" name="Object 2"/>
            <p:cNvPicPr>
              <a:picLocks noChangeAspect="1"/>
            </p:cNvPicPr>
            <p:nvPr/>
          </p:nvPicPr>
          <p:blipFill rotWithShape="1">
            <a:blip r:embed="rId19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">
    <p:bg>
      <p:bgPr shadeToTitle="0"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445144" y="9540858"/>
            <a:ext cx="369835" cy="40379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 rot="0"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244715" y="589959"/>
            <a:ext cx="1770196" cy="50474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504582" y="482861"/>
            <a:ext cx="683746" cy="626441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246269" y="1436278"/>
            <a:ext cx="3976610" cy="1007382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290287" y="2451249"/>
            <a:ext cx="4139022" cy="737975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1225668" y="3240249"/>
            <a:ext cx="11735384" cy="1399965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 rot="0">
            <a:off x="6057947" y="4914900"/>
            <a:ext cx="6172106" cy="931202"/>
            <a:chOff x="5679764" y="4440246"/>
            <a:chExt cx="6172106" cy="931202"/>
          </a:xfrm>
        </p:grpSpPr>
        <p:grpSp>
          <p:nvGrpSpPr>
            <p:cNvPr id="1005" name="그룹 1003"/>
            <p:cNvGrpSpPr/>
            <p:nvPr/>
          </p:nvGrpSpPr>
          <p:grpSpPr>
            <a:xfrm rot="0">
              <a:off x="5679764" y="4470265"/>
              <a:ext cx="6172106" cy="797100"/>
              <a:chOff x="5679764" y="4470265"/>
              <a:chExt cx="6172106" cy="797100"/>
            </a:xfrm>
          </p:grpSpPr>
          <p:pic>
            <p:nvPicPr>
              <p:cNvPr id="1006" name="Object 15"/>
              <p:cNvPicPr>
                <a:picLocks noChangeAspect="1"/>
              </p:cNvPicPr>
              <p:nvPr/>
            </p:nvPicPr>
            <p:blipFill rotWithShape="1">
              <a:blip r:embed="rId10"/>
              <a:stretch>
                <a:fillRect/>
              </a:stretch>
            </p:blipFill>
            <p:spPr>
              <a:xfrm>
                <a:off x="5679764" y="4470265"/>
                <a:ext cx="6172106" cy="797100"/>
              </a:xfrm>
              <a:prstGeom prst="rect">
                <a:avLst/>
              </a:prstGeom>
            </p:spPr>
          </p:pic>
        </p:grpSp>
        <p:pic>
          <p:nvPicPr>
            <p:cNvPr id="1007" name="Object 17"/>
            <p:cNvPicPr>
              <a:picLocks noChangeAspect="1"/>
            </p:cNvPicPr>
            <p:nvPr/>
          </p:nvPicPr>
          <p:blipFill rotWithShape="1">
            <a:blip r:embed="rId11"/>
            <a:stretch>
              <a:fillRect/>
            </a:stretch>
          </p:blipFill>
          <p:spPr>
            <a:xfrm>
              <a:off x="7506390" y="4440246"/>
              <a:ext cx="2412154" cy="931202"/>
            </a:xfrm>
            <a:prstGeom prst="rect">
              <a:avLst/>
            </a:prstGeom>
          </p:spPr>
        </p:pic>
      </p:grpSp>
      <p:pic>
        <p:nvPicPr>
          <p:cNvPr id="1008" name="Object 13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2286000" y="5981700"/>
            <a:ext cx="12970260" cy="140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64636"/>
      </p:ext>
    </p:extLst>
  </p:cSld>
  <p:clrMapOvr>
    <a:masterClrMapping/>
  </p:clrMapOvr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5">
    <p:bg>
      <p:bgPr shadeToTitle="0"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445144" y="9540858"/>
            <a:ext cx="369835" cy="40379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 rot="0"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244715" y="589959"/>
            <a:ext cx="1770196" cy="50474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504582" y="482861"/>
            <a:ext cx="683746" cy="626441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246269" y="1436278"/>
            <a:ext cx="3976610" cy="1007382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290287" y="2451249"/>
            <a:ext cx="4139022" cy="737975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1066380" y="4611068"/>
            <a:ext cx="7688900" cy="122072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 rot="0">
            <a:off x="1037913" y="3484508"/>
            <a:ext cx="6172106" cy="797100"/>
            <a:chOff x="1037913" y="3484508"/>
            <a:chExt cx="6172106" cy="79710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1037913" y="3484508"/>
              <a:ext cx="6172106" cy="797100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1795669" y="3496151"/>
            <a:ext cx="4251736" cy="781993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8716608" y="3890363"/>
            <a:ext cx="8875547" cy="5450671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 rot="0">
            <a:off x="8772797" y="2810613"/>
            <a:ext cx="6172106" cy="797100"/>
            <a:chOff x="8772797" y="2810613"/>
            <a:chExt cx="6172106" cy="797100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 rotWithShape="1">
            <a:blip r:embed="rId13"/>
            <a:stretch>
              <a:fillRect/>
            </a:stretch>
          </p:blipFill>
          <p:spPr>
            <a:xfrm>
              <a:off x="8772797" y="2810613"/>
              <a:ext cx="6172106" cy="797100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 rotWithShape="1">
          <a:blip r:embed="rId14"/>
          <a:stretch>
            <a:fillRect/>
          </a:stretch>
        </p:blipFill>
        <p:spPr>
          <a:xfrm>
            <a:off x="9615208" y="2842183"/>
            <a:ext cx="4251737" cy="781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5">
    <p:bg>
      <p:bgPr shadeToTitle="0"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763813" y="3050185"/>
            <a:ext cx="8352432" cy="1865766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 rot="0">
            <a:off x="1990476" y="7972346"/>
            <a:ext cx="16289065" cy="2493433"/>
            <a:chOff x="1990476" y="7972346"/>
            <a:chExt cx="16289065" cy="2493433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990476" y="7972346"/>
              <a:ext cx="16289065" cy="249343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1">
    <p:bg>
      <p:bgPr shadeToTitle="0"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445144" y="9540858"/>
            <a:ext cx="369835" cy="40379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 rot="0"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244715" y="594115"/>
            <a:ext cx="1539120" cy="504749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504581" y="482860"/>
            <a:ext cx="674223" cy="622204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236745" y="1426755"/>
            <a:ext cx="5685410" cy="1119552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1219687" y="4610744"/>
            <a:ext cx="14380242" cy="1860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">
    <p:bg>
      <p:bgPr shadeToTitle="0"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445144" y="9540858"/>
            <a:ext cx="369806" cy="40379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 rot="0"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244715" y="594115"/>
            <a:ext cx="1539063" cy="504749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504581" y="482860"/>
            <a:ext cx="674223" cy="622204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 rot="0">
            <a:off x="466667" y="3205489"/>
            <a:ext cx="17352380" cy="5443551"/>
            <a:chOff x="466667" y="3205489"/>
            <a:chExt cx="17352380" cy="5443551"/>
          </a:xfrm>
        </p:grpSpPr>
        <p:grpSp>
          <p:nvGrpSpPr>
            <p:cNvPr id="1005" name="그룹 1005"/>
            <p:cNvGrpSpPr/>
            <p:nvPr/>
          </p:nvGrpSpPr>
          <p:grpSpPr>
            <a:xfrm rot="0">
              <a:off x="466667" y="3205489"/>
              <a:ext cx="17352380" cy="5443551"/>
              <a:chOff x="466667" y="3205489"/>
              <a:chExt cx="17352380" cy="5443551"/>
            </a:xfrm>
          </p:grpSpPr>
          <p:grpSp>
            <p:nvGrpSpPr>
              <p:cNvPr id="1006" name="그룹 1006"/>
              <p:cNvGrpSpPr/>
              <p:nvPr/>
            </p:nvGrpSpPr>
            <p:grpSpPr>
              <a:xfrm rot="0">
                <a:off x="466667" y="3205489"/>
                <a:ext cx="17343274" cy="5404850"/>
                <a:chOff x="466667" y="3205489"/>
                <a:chExt cx="17343274" cy="5404850"/>
              </a:xfrm>
            </p:grpSpPr>
            <p:pic>
              <p:nvPicPr>
                <p:cNvPr id="17" name="Object 16"/>
                <p:cNvPicPr>
                  <a:picLocks noChangeAspect="1"/>
                </p:cNvPicPr>
                <p:nvPr/>
              </p:nvPicPr>
              <p:blipFill rotWithShape="1">
                <a:blip r:embed="rId8"/>
                <a:stretch>
                  <a:fillRect/>
                </a:stretch>
              </p:blipFill>
              <p:spPr>
                <a:xfrm>
                  <a:off x="466667" y="3205489"/>
                  <a:ext cx="17343274" cy="5404850"/>
                </a:xfrm>
                <a:prstGeom prst="rect">
                  <a:avLst/>
                </a:prstGeom>
              </p:spPr>
            </p:pic>
          </p:grpSp>
          <p:grpSp>
            <p:nvGrpSpPr>
              <p:cNvPr id="1007" name="그룹 1007"/>
              <p:cNvGrpSpPr/>
              <p:nvPr/>
            </p:nvGrpSpPr>
            <p:grpSpPr>
              <a:xfrm rot="0">
                <a:off x="466667" y="5972849"/>
                <a:ext cx="17343274" cy="2668351"/>
                <a:chOff x="466667" y="5972849"/>
                <a:chExt cx="17343274" cy="2668351"/>
              </a:xfrm>
            </p:grpSpPr>
            <p:pic>
              <p:nvPicPr>
                <p:cNvPr id="20" name="Object 19"/>
                <p:cNvPicPr>
                  <a:picLocks noChangeAspect="1"/>
                </p:cNvPicPr>
                <p:nvPr/>
              </p:nvPicPr>
              <p:blipFill rotWithShape="1">
                <a:blip r:embed="rId9"/>
                <a:stretch>
                  <a:fillRect/>
                </a:stretch>
              </p:blipFill>
              <p:spPr>
                <a:xfrm>
                  <a:off x="466667" y="5972849"/>
                  <a:ext cx="17343274" cy="2668351"/>
                </a:xfrm>
                <a:prstGeom prst="rect">
                  <a:avLst/>
                </a:prstGeom>
              </p:spPr>
            </p:pic>
          </p:grpSp>
        </p:grpSp>
        <p:pic>
          <p:nvPicPr>
            <p:cNvPr id="23" name="Object 22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1274969" y="4914060"/>
              <a:ext cx="3352012" cy="942345"/>
            </a:xfrm>
            <a:prstGeom prst="rect">
              <a:avLst/>
            </a:prstGeom>
          </p:spPr>
        </p:pic>
        <p:pic>
          <p:nvPicPr>
            <p:cNvPr id="24" name="Object 23"/>
            <p:cNvPicPr>
              <a:picLocks noChangeAspect="1"/>
            </p:cNvPicPr>
            <p:nvPr/>
          </p:nvPicPr>
          <p:blipFill rotWithShape="1">
            <a:blip r:embed="rId11"/>
            <a:stretch>
              <a:fillRect/>
            </a:stretch>
          </p:blipFill>
          <p:spPr>
            <a:xfrm>
              <a:off x="1047016" y="6388142"/>
              <a:ext cx="4445135" cy="1014878"/>
            </a:xfrm>
            <a:prstGeom prst="rect">
              <a:avLst/>
            </a:prstGeom>
          </p:spPr>
        </p:pic>
        <p:pic>
          <p:nvPicPr>
            <p:cNvPr id="25" name="Object 24"/>
            <p:cNvPicPr>
              <a:picLocks noChangeAspect="1"/>
            </p:cNvPicPr>
            <p:nvPr/>
          </p:nvPicPr>
          <p:blipFill rotWithShape="1">
            <a:blip r:embed="rId12"/>
            <a:stretch>
              <a:fillRect/>
            </a:stretch>
          </p:blipFill>
          <p:spPr>
            <a:xfrm>
              <a:off x="7303867" y="4914060"/>
              <a:ext cx="3968336" cy="942345"/>
            </a:xfrm>
            <a:prstGeom prst="rect">
              <a:avLst/>
            </a:prstGeom>
          </p:spPr>
        </p:pic>
        <p:pic>
          <p:nvPicPr>
            <p:cNvPr id="26" name="Object 25"/>
            <p:cNvPicPr>
              <a:picLocks noChangeAspect="1"/>
            </p:cNvPicPr>
            <p:nvPr/>
          </p:nvPicPr>
          <p:blipFill rotWithShape="1">
            <a:blip r:embed="rId13"/>
            <a:stretch>
              <a:fillRect/>
            </a:stretch>
          </p:blipFill>
          <p:spPr>
            <a:xfrm>
              <a:off x="6990844" y="6388142"/>
              <a:ext cx="4454201" cy="1014878"/>
            </a:xfrm>
            <a:prstGeom prst="rect">
              <a:avLst/>
            </a:prstGeom>
          </p:spPr>
        </p:pic>
        <p:pic>
          <p:nvPicPr>
            <p:cNvPr id="27" name="Object 26"/>
            <p:cNvPicPr>
              <a:picLocks noChangeAspect="1"/>
            </p:cNvPicPr>
            <p:nvPr/>
          </p:nvPicPr>
          <p:blipFill rotWithShape="1">
            <a:blip r:embed="rId14"/>
            <a:stretch>
              <a:fillRect/>
            </a:stretch>
          </p:blipFill>
          <p:spPr>
            <a:xfrm>
              <a:off x="13180693" y="4914060"/>
              <a:ext cx="3724678" cy="932821"/>
            </a:xfrm>
            <a:prstGeom prst="rect">
              <a:avLst/>
            </a:prstGeom>
          </p:spPr>
        </p:pic>
        <p:pic>
          <p:nvPicPr>
            <p:cNvPr id="28" name="Object 27"/>
            <p:cNvPicPr>
              <a:picLocks noChangeAspect="1"/>
            </p:cNvPicPr>
            <p:nvPr/>
          </p:nvPicPr>
          <p:blipFill rotWithShape="1">
            <a:blip r:embed="rId15"/>
            <a:stretch>
              <a:fillRect/>
            </a:stretch>
          </p:blipFill>
          <p:spPr>
            <a:xfrm>
              <a:off x="12713029" y="6388142"/>
              <a:ext cx="4839249" cy="1014878"/>
            </a:xfrm>
            <a:prstGeom prst="rect">
              <a:avLst/>
            </a:prstGeom>
          </p:spPr>
        </p:pic>
      </p:grpSp>
      <p:pic>
        <p:nvPicPr>
          <p:cNvPr id="1008" name="Object 10"/>
          <p:cNvPicPr>
            <a:picLocks noChangeAspect="1"/>
          </p:cNvPicPr>
          <p:nvPr/>
        </p:nvPicPr>
        <p:blipFill rotWithShape="1">
          <a:blip r:embed="rId16"/>
          <a:stretch>
            <a:fillRect/>
          </a:stretch>
        </p:blipFill>
        <p:spPr>
          <a:xfrm>
            <a:off x="1246269" y="1436278"/>
            <a:ext cx="5773944" cy="100970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">
    <p:bg>
      <p:bgPr shadeToTitle="0"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445144" y="9540858"/>
            <a:ext cx="369835" cy="40379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 rot="0"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244715" y="589959"/>
            <a:ext cx="1539044" cy="50474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504582" y="482861"/>
            <a:ext cx="674222" cy="626441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246269" y="1436278"/>
            <a:ext cx="3428124" cy="997858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290287" y="2451249"/>
            <a:ext cx="4624994" cy="73797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 rot="0">
            <a:off x="1543619" y="3382254"/>
            <a:ext cx="6172106" cy="797100"/>
            <a:chOff x="1543619" y="3382254"/>
            <a:chExt cx="6172106" cy="797100"/>
          </a:xfrm>
        </p:grpSpPr>
        <p:grpSp>
          <p:nvGrpSpPr>
            <p:cNvPr id="1004" name="그룹 1004"/>
            <p:cNvGrpSpPr/>
            <p:nvPr/>
          </p:nvGrpSpPr>
          <p:grpSpPr>
            <a:xfrm rot="0">
              <a:off x="1543619" y="3382254"/>
              <a:ext cx="6172106" cy="797100"/>
              <a:chOff x="1543619" y="3382254"/>
              <a:chExt cx="6172106" cy="797100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 rotWithShape="1">
              <a:blip r:embed="rId9"/>
              <a:stretch>
                <a:fillRect/>
              </a:stretch>
            </p:blipFill>
            <p:spPr>
              <a:xfrm>
                <a:off x="1543619" y="3382254"/>
                <a:ext cx="6172106" cy="797100"/>
              </a:xfrm>
              <a:prstGeom prst="rect">
                <a:avLst/>
              </a:prstGeom>
            </p:spPr>
          </p:pic>
        </p:grpSp>
        <p:pic>
          <p:nvPicPr>
            <p:cNvPr id="17" name="Object 16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1476954" y="3405144"/>
              <a:ext cx="4171308" cy="781994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1484573" y="4543068"/>
            <a:ext cx="14365013" cy="5126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2">
    <p:bg>
      <p:bgPr shadeToTitle="0"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7445144" y="9540858"/>
            <a:ext cx="369806" cy="40379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 rot="0"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42679" y="1426755"/>
            <a:ext cx="7595133" cy="1106933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244715" y="594115"/>
            <a:ext cx="1539120" cy="536491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504581" y="482860"/>
            <a:ext cx="674223" cy="622204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882216" y="2422201"/>
            <a:ext cx="16551813" cy="7511661"/>
          </a:xfrm>
          <a:prstGeom prst="rect">
            <a:avLst/>
          </a:prstGeom>
        </p:spPr>
      </p:pic>
      <p:grpSp>
        <p:nvGrpSpPr>
          <p:cNvPr id="1002" name="그룹 1001"/>
          <p:cNvGrpSpPr/>
          <p:nvPr/>
        </p:nvGrpSpPr>
        <p:grpSpPr>
          <a:xfrm rot="0"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1003" name="Object 2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">
    <p:bg>
      <p:bgPr shadeToTitle="0"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445144" y="9540858"/>
            <a:ext cx="369835" cy="40379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 rot="0"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244715" y="589959"/>
            <a:ext cx="1539044" cy="536491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504581" y="482860"/>
            <a:ext cx="674223" cy="626443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246269" y="1436278"/>
            <a:ext cx="6860907" cy="1007392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295400" y="3162300"/>
            <a:ext cx="12954000" cy="183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78352"/>
      </p:ext>
    </p:extLst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3">
    <p:bg>
      <p:bgPr shadeToTitle="0"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763813" y="3050185"/>
            <a:ext cx="7990528" cy="1884813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 rot="0">
            <a:off x="1990476" y="7972346"/>
            <a:ext cx="16289065" cy="2493433"/>
            <a:chOff x="1990476" y="7972346"/>
            <a:chExt cx="16289065" cy="2493433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990476" y="7972346"/>
              <a:ext cx="16289065" cy="249343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4">
    <p:bg>
      <p:bgPr shadeToTitle="0"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445144" y="9540858"/>
            <a:ext cx="369806" cy="40379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 rot="0"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244715" y="594115"/>
            <a:ext cx="1539063" cy="504749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504581" y="482860"/>
            <a:ext cx="674223" cy="609509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236745" y="1426755"/>
            <a:ext cx="7595133" cy="1116457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872692" y="2412678"/>
            <a:ext cx="16466545" cy="6740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5">
    <p:bg>
      <p:bgPr shadeToTitle="0"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7445144" y="9540858"/>
            <a:ext cx="369806" cy="40379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 rot="0"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42678" y="1426754"/>
            <a:ext cx="7623544" cy="1116458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244715" y="594115"/>
            <a:ext cx="1539120" cy="536491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504581" y="482860"/>
            <a:ext cx="674223" cy="622204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808062" y="3250773"/>
            <a:ext cx="13862431" cy="19956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6">
    <p:bg>
      <p:bgPr shadeToTitle="0"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2049502" y="5978679"/>
            <a:ext cx="2791375" cy="2791375"/>
            <a:chOff x="2049502" y="5978679"/>
            <a:chExt cx="2791375" cy="27913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2049502" y="5978679"/>
              <a:ext cx="2791375" cy="27913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 rot="0">
            <a:off x="2049502" y="2688619"/>
            <a:ext cx="2791375" cy="2791375"/>
            <a:chOff x="2049502" y="2688619"/>
            <a:chExt cx="2791375" cy="27913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2049502" y="2688619"/>
              <a:ext cx="2791375" cy="279137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7445144" y="9540858"/>
            <a:ext cx="369806" cy="403797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 rot="0"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 rot="0"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244715" y="594115"/>
            <a:ext cx="1539063" cy="504749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504581" y="482860"/>
            <a:ext cx="674223" cy="622204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1236745" y="1426755"/>
            <a:ext cx="7176000" cy="1167190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 rot="0">
            <a:off x="7974618" y="5978679"/>
            <a:ext cx="8805781" cy="2791375"/>
            <a:chOff x="7974618" y="5978679"/>
            <a:chExt cx="8805781" cy="2791375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 rotWithShape="1">
            <a:blip r:embed="rId11"/>
            <a:stretch>
              <a:fillRect/>
            </a:stretch>
          </p:blipFill>
          <p:spPr>
            <a:xfrm>
              <a:off x="7974618" y="5978679"/>
              <a:ext cx="8805781" cy="2791375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 rot="0">
            <a:off x="7974618" y="2698143"/>
            <a:ext cx="8805781" cy="2791375"/>
            <a:chOff x="7974618" y="2698143"/>
            <a:chExt cx="8805781" cy="2791375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 rotWithShape="1">
            <a:blip r:embed="rId12"/>
            <a:stretch>
              <a:fillRect/>
            </a:stretch>
          </p:blipFill>
          <p:spPr>
            <a:xfrm>
              <a:off x="7974618" y="2698143"/>
              <a:ext cx="8805781" cy="2791375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 rot="0">
            <a:off x="5836666" y="3946311"/>
            <a:ext cx="1719032" cy="295039"/>
            <a:chOff x="5836666" y="3946311"/>
            <a:chExt cx="1719032" cy="295039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 rotWithShape="1">
            <a:blip r:embed="rId13"/>
            <a:stretch>
              <a:fillRect/>
            </a:stretch>
          </p:blipFill>
          <p:spPr>
            <a:xfrm>
              <a:off x="5836666" y="3946311"/>
              <a:ext cx="1719032" cy="295039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 rot="0">
            <a:off x="5836666" y="7079327"/>
            <a:ext cx="1719032" cy="295039"/>
            <a:chOff x="5836666" y="7079327"/>
            <a:chExt cx="1719032" cy="295039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 rotWithShape="1">
            <a:blip r:embed="rId14"/>
            <a:stretch>
              <a:fillRect/>
            </a:stretch>
          </p:blipFill>
          <p:spPr>
            <a:xfrm>
              <a:off x="5836666" y="7079327"/>
              <a:ext cx="1719032" cy="295039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 rotWithShape="1">
          <a:blip r:embed="rId15"/>
          <a:stretch>
            <a:fillRect/>
          </a:stretch>
        </p:blipFill>
        <p:spPr>
          <a:xfrm>
            <a:off x="2509707" y="7008345"/>
            <a:ext cx="1986174" cy="774545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 rotWithShape="1">
          <a:blip r:embed="rId16"/>
          <a:stretch>
            <a:fillRect/>
          </a:stretch>
        </p:blipFill>
        <p:spPr>
          <a:xfrm>
            <a:off x="8556897" y="6686583"/>
            <a:ext cx="7249375" cy="1395947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 rotWithShape="1">
          <a:blip r:embed="rId17"/>
          <a:stretch>
            <a:fillRect/>
          </a:stretch>
        </p:blipFill>
        <p:spPr>
          <a:xfrm>
            <a:off x="2066249" y="3501278"/>
            <a:ext cx="2591345" cy="1395945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 rotWithShape="1">
          <a:blip r:embed="rId18"/>
          <a:stretch>
            <a:fillRect/>
          </a:stretch>
        </p:blipFill>
        <p:spPr>
          <a:xfrm>
            <a:off x="8445788" y="3294940"/>
            <a:ext cx="7829391" cy="18308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">
    <p:bg>
      <p:bgPr shadeToTitle="0"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791288" y="4050609"/>
            <a:ext cx="8227642" cy="3273937"/>
            <a:chOff x="791288" y="4050609"/>
            <a:chExt cx="8227642" cy="327393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791288" y="4050609"/>
              <a:ext cx="8227642" cy="327393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 rot="0"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7445144" y="9540858"/>
            <a:ext cx="369835" cy="40379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 rot="0"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244715" y="589959"/>
            <a:ext cx="1539044" cy="504749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504582" y="482861"/>
            <a:ext cx="674222" cy="626441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246269" y="1436278"/>
            <a:ext cx="3428124" cy="997858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1290287" y="2451249"/>
            <a:ext cx="3405156" cy="737975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959668" y="5278943"/>
            <a:ext cx="7809135" cy="1853706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 rot="0">
            <a:off x="1728020" y="4289427"/>
            <a:ext cx="5518833" cy="712733"/>
            <a:chOff x="1728020" y="4289427"/>
            <a:chExt cx="5518833" cy="71273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 rotWithShape="1">
            <a:blip r:embed="rId11"/>
            <a:stretch>
              <a:fillRect/>
            </a:stretch>
          </p:blipFill>
          <p:spPr>
            <a:xfrm>
              <a:off x="1728020" y="4289427"/>
              <a:ext cx="5518833" cy="712733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2405573" y="4276430"/>
            <a:ext cx="2622493" cy="69956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 rot="0">
            <a:off x="9417791" y="4050609"/>
            <a:ext cx="7811203" cy="3214053"/>
            <a:chOff x="9417791" y="4050609"/>
            <a:chExt cx="7811203" cy="3214053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 rotWithShape="1">
            <a:blip r:embed="rId13"/>
            <a:stretch>
              <a:fillRect/>
            </a:stretch>
          </p:blipFill>
          <p:spPr>
            <a:xfrm>
              <a:off x="9417791" y="4050609"/>
              <a:ext cx="7811203" cy="3214053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 rotWithShape="1">
          <a:blip r:embed="rId14"/>
          <a:stretch>
            <a:fillRect/>
          </a:stretch>
        </p:blipFill>
        <p:spPr>
          <a:xfrm>
            <a:off x="9583090" y="5305562"/>
            <a:ext cx="6258873" cy="1805502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 rot="0">
            <a:off x="10337389" y="4285059"/>
            <a:ext cx="5417887" cy="699696"/>
            <a:chOff x="10337389" y="4285059"/>
            <a:chExt cx="5417887" cy="699696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 rotWithShape="1">
            <a:blip r:embed="rId15"/>
            <a:stretch>
              <a:fillRect/>
            </a:stretch>
          </p:blipFill>
          <p:spPr>
            <a:xfrm>
              <a:off x="10337389" y="4285059"/>
              <a:ext cx="5417887" cy="699696"/>
            </a:xfrm>
            <a:prstGeom prst="rect">
              <a:avLst/>
            </a:prstGeom>
          </p:spPr>
        </p:pic>
      </p:grpSp>
      <p:pic>
        <p:nvPicPr>
          <p:cNvPr id="28" name="Object 27"/>
          <p:cNvPicPr>
            <a:picLocks noChangeAspect="1"/>
          </p:cNvPicPr>
          <p:nvPr/>
        </p:nvPicPr>
        <p:blipFill rotWithShape="1">
          <a:blip r:embed="rId16"/>
          <a:stretch>
            <a:fillRect/>
          </a:stretch>
        </p:blipFill>
        <p:spPr>
          <a:xfrm>
            <a:off x="11002521" y="4272303"/>
            <a:ext cx="2571609" cy="6618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2">
    <p:bg>
      <p:bgPr shadeToTitle="0"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445144" y="9540858"/>
            <a:ext cx="369835" cy="40379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 rot="0"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244715" y="589959"/>
            <a:ext cx="1539044" cy="50474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504582" y="482861"/>
            <a:ext cx="674222" cy="626441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202564" y="1103117"/>
            <a:ext cx="3212153" cy="931848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225668" y="1870354"/>
            <a:ext cx="3101603" cy="667708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-6385507" y="-862200"/>
            <a:ext cx="31014400" cy="13869455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15271061" y="2156068"/>
            <a:ext cx="1705130" cy="4539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">
    <p:bg>
      <p:bgPr shadeToTitle="0"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445144" y="9540858"/>
            <a:ext cx="369835" cy="40379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 rot="0"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244715" y="589959"/>
            <a:ext cx="1539044" cy="50474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504582" y="482861"/>
            <a:ext cx="674222" cy="626441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246269" y="1436278"/>
            <a:ext cx="3428124" cy="997858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290287" y="2451249"/>
            <a:ext cx="4548870" cy="73797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 rot="0">
            <a:off x="1663762" y="3500649"/>
            <a:ext cx="6172106" cy="797100"/>
            <a:chOff x="1663762" y="3500649"/>
            <a:chExt cx="6172106" cy="797100"/>
          </a:xfrm>
        </p:grpSpPr>
        <p:grpSp>
          <p:nvGrpSpPr>
            <p:cNvPr id="1004" name="그룹 1004"/>
            <p:cNvGrpSpPr/>
            <p:nvPr/>
          </p:nvGrpSpPr>
          <p:grpSpPr>
            <a:xfrm rot="0">
              <a:off x="1663762" y="3500649"/>
              <a:ext cx="6172106" cy="797100"/>
              <a:chOff x="1663762" y="3500649"/>
              <a:chExt cx="6172106" cy="797100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 rotWithShape="1">
              <a:blip r:embed="rId9"/>
              <a:stretch>
                <a:fillRect/>
              </a:stretch>
            </p:blipFill>
            <p:spPr>
              <a:xfrm>
                <a:off x="1663762" y="3500649"/>
                <a:ext cx="6172106" cy="797100"/>
              </a:xfrm>
              <a:prstGeom prst="rect">
                <a:avLst/>
              </a:prstGeom>
            </p:spPr>
          </p:pic>
        </p:grpSp>
        <p:pic>
          <p:nvPicPr>
            <p:cNvPr id="17" name="Object 16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1597097" y="3523539"/>
              <a:ext cx="4154165" cy="781994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1281144" y="4707221"/>
            <a:ext cx="12990099" cy="47311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6">
    <p:bg>
      <p:bgPr shadeToTitle="0"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763813" y="3050185"/>
            <a:ext cx="8676290" cy="1865766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 rot="0">
            <a:off x="1990476" y="7972346"/>
            <a:ext cx="16289065" cy="2493433"/>
            <a:chOff x="1990476" y="7972346"/>
            <a:chExt cx="16289065" cy="2493433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990476" y="7972346"/>
              <a:ext cx="16289065" cy="249343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2">
    <p:bg>
      <p:bgPr shadeToTitle="0"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445144" y="9540858"/>
            <a:ext cx="369835" cy="40379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 rot="0"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244715" y="589959"/>
            <a:ext cx="1602539" cy="536491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504582" y="482861"/>
            <a:ext cx="702794" cy="626441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154769" y="1076490"/>
            <a:ext cx="2565067" cy="1060315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814515" y="2062649"/>
            <a:ext cx="17128204" cy="718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62257"/>
      </p:ext>
    </p:extLst>
  </p:cSld>
  <p:clrMapOvr>
    <a:masterClrMapping/>
  </p:clrMapOvr>
</p:sld>
</file>

<file path=ppt/slides/slide3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">
    <p:bg>
      <p:bgPr shadeToTitle="0"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82134" y="473872"/>
            <a:ext cx="1338953" cy="1000182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87530" y="1700656"/>
            <a:ext cx="15490358" cy="893948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845202" y="2830258"/>
            <a:ext cx="14517643" cy="893948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824038" y="3985314"/>
            <a:ext cx="14445405" cy="893948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824038" y="5099049"/>
            <a:ext cx="11172977" cy="927281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824038" y="6207488"/>
            <a:ext cx="8879424" cy="540310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824038" y="6923084"/>
            <a:ext cx="7814043" cy="540300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824038" y="7638682"/>
            <a:ext cx="8373567" cy="540310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824038" y="8389619"/>
            <a:ext cx="9042167" cy="54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7854"/>
      </p:ext>
    </p:extLst>
  </p:cSld>
  <p:clrMapOvr>
    <a:masterClrMapping/>
  </p:clrMapOvr>
</p:sld>
</file>

<file path=ppt/slides/slide3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2">
    <p:bg>
      <p:bgPr shadeToTitle="0"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647629" y="2980001"/>
            <a:ext cx="8185676" cy="41977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3">
    <p:bg>
      <p:bgPr shadeToTitle="0"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445144" y="9540858"/>
            <a:ext cx="369835" cy="40379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 rot="0"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244715" y="594115"/>
            <a:ext cx="1449434" cy="504749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504581" y="482860"/>
            <a:ext cx="645652" cy="622204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 rot="0">
            <a:off x="369577" y="3173040"/>
            <a:ext cx="17561904" cy="5505491"/>
            <a:chOff x="369577" y="3173040"/>
            <a:chExt cx="17561904" cy="5505491"/>
          </a:xfrm>
        </p:grpSpPr>
        <p:grpSp>
          <p:nvGrpSpPr>
            <p:cNvPr id="1005" name="그룹 1005"/>
            <p:cNvGrpSpPr/>
            <p:nvPr/>
          </p:nvGrpSpPr>
          <p:grpSpPr>
            <a:xfrm rot="0">
              <a:off x="369577" y="3173040"/>
              <a:ext cx="17552398" cy="5470021"/>
              <a:chOff x="369577" y="3173040"/>
              <a:chExt cx="17552398" cy="5470021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 rotWithShape="1">
              <a:blip r:embed="rId8"/>
              <a:stretch>
                <a:fillRect/>
              </a:stretch>
            </p:blipFill>
            <p:spPr>
              <a:xfrm>
                <a:off x="369577" y="3173040"/>
                <a:ext cx="17552398" cy="5470021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 rot="0">
              <a:off x="369577" y="5973768"/>
              <a:ext cx="17552398" cy="2700526"/>
              <a:chOff x="369577" y="5973768"/>
              <a:chExt cx="17552398" cy="2700526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 rotWithShape="1">
              <a:blip r:embed="rId9"/>
              <a:stretch>
                <a:fillRect/>
              </a:stretch>
            </p:blipFill>
            <p:spPr>
              <a:xfrm>
                <a:off x="369577" y="5973768"/>
                <a:ext cx="17552398" cy="2700526"/>
              </a:xfrm>
              <a:prstGeom prst="rect">
                <a:avLst/>
              </a:prstGeom>
            </p:spPr>
          </p:pic>
        </p:grpSp>
      </p:grpSp>
      <p:pic>
        <p:nvPicPr>
          <p:cNvPr id="22" name="Object 21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1173580" y="4888173"/>
            <a:ext cx="3953933" cy="1185162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399958" y="6387676"/>
            <a:ext cx="5366861" cy="1584090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7275184" y="4888173"/>
            <a:ext cx="4096790" cy="1185162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 rotWithShape="1">
          <a:blip r:embed="rId13"/>
          <a:stretch>
            <a:fillRect/>
          </a:stretch>
        </p:blipFill>
        <p:spPr>
          <a:xfrm>
            <a:off x="6601774" y="6387676"/>
            <a:ext cx="5119842" cy="1126956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 rotWithShape="1">
          <a:blip r:embed="rId14"/>
          <a:stretch>
            <a:fillRect/>
          </a:stretch>
        </p:blipFill>
        <p:spPr>
          <a:xfrm>
            <a:off x="12043146" y="4888173"/>
            <a:ext cx="5313971" cy="1119552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 rotWithShape="1">
          <a:blip r:embed="rId15"/>
          <a:stretch>
            <a:fillRect/>
          </a:stretch>
        </p:blipFill>
        <p:spPr>
          <a:xfrm>
            <a:off x="12276800" y="6387675"/>
            <a:ext cx="4982994" cy="1574566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 rotWithShape="1">
          <a:blip r:embed="rId16"/>
          <a:stretch>
            <a:fillRect/>
          </a:stretch>
        </p:blipFill>
        <p:spPr>
          <a:xfrm>
            <a:off x="1236745" y="1426755"/>
            <a:ext cx="4520162" cy="11195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049502" y="5978679"/>
            <a:ext cx="2791375" cy="2791375"/>
            <a:chOff x="2049502" y="5978679"/>
            <a:chExt cx="2791375" cy="27913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9502" y="5978679"/>
              <a:ext cx="2791375" cy="27913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974618" y="5978679"/>
            <a:ext cx="8805781" cy="2791375"/>
            <a:chOff x="7974618" y="5978679"/>
            <a:chExt cx="8805781" cy="27913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74618" y="5978679"/>
              <a:ext cx="8805781" cy="279137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974618" y="2698143"/>
            <a:ext cx="8805781" cy="2791375"/>
            <a:chOff x="7974618" y="2698143"/>
            <a:chExt cx="8805781" cy="279137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74618" y="2698143"/>
              <a:ext cx="8805781" cy="279137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445144" y="9540858"/>
            <a:ext cx="369835" cy="403797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36745" y="1426755"/>
            <a:ext cx="4520162" cy="1119552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5836666" y="3946311"/>
            <a:ext cx="1719032" cy="295039"/>
            <a:chOff x="5836666" y="3946311"/>
            <a:chExt cx="1719032" cy="295039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36666" y="3946311"/>
              <a:ext cx="1719032" cy="295039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5836666" y="7079327"/>
            <a:ext cx="1719032" cy="295039"/>
            <a:chOff x="5836666" y="7079327"/>
            <a:chExt cx="1719032" cy="295039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36666" y="7079327"/>
              <a:ext cx="1719032" cy="295039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09711" y="6971567"/>
            <a:ext cx="1957546" cy="827517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486822" y="3471719"/>
            <a:ext cx="1965450" cy="1398155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471182" y="3402179"/>
            <a:ext cx="7902594" cy="1404870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452135" y="6682713"/>
            <a:ext cx="7713708" cy="1454594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2049493" y="2698143"/>
            <a:ext cx="2791375" cy="2791375"/>
            <a:chOff x="2049493" y="2698143"/>
            <a:chExt cx="2791375" cy="2791375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49493" y="2698143"/>
              <a:ext cx="2791375" cy="2791375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244715" y="594115"/>
            <a:ext cx="1449491" cy="504749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04581" y="482860"/>
            <a:ext cx="645652" cy="6247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">
    <p:bg>
      <p:bgPr shadeToTitle="0"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287743" y="2743840"/>
            <a:ext cx="8644916" cy="6171429"/>
            <a:chOff x="287743" y="2743840"/>
            <a:chExt cx="8644916" cy="617142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287743" y="2743840"/>
              <a:ext cx="8644916" cy="617142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 rot="0"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7445144" y="9540858"/>
            <a:ext cx="369835" cy="40379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 rot="0"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244715" y="589959"/>
            <a:ext cx="1449368" cy="504749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504581" y="482860"/>
            <a:ext cx="645651" cy="626442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246269" y="1436278"/>
            <a:ext cx="5254611" cy="1021449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2493837" y="3129900"/>
            <a:ext cx="3714174" cy="819041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566411" y="4090219"/>
            <a:ext cx="8340982" cy="4156801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 rot="0">
            <a:off x="9142857" y="2685729"/>
            <a:ext cx="8644916" cy="6171429"/>
            <a:chOff x="9142857" y="2685729"/>
            <a:chExt cx="8644916" cy="6171429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 rotWithShape="1">
            <a:blip r:embed="rId11"/>
            <a:stretch>
              <a:fillRect/>
            </a:stretch>
          </p:blipFill>
          <p:spPr>
            <a:xfrm>
              <a:off x="9142857" y="2685729"/>
              <a:ext cx="8644916" cy="6171429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11348954" y="3071792"/>
            <a:ext cx="3456489" cy="772470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 rotWithShape="1">
          <a:blip r:embed="rId13"/>
          <a:stretch>
            <a:fillRect/>
          </a:stretch>
        </p:blipFill>
        <p:spPr>
          <a:xfrm>
            <a:off x="9421523" y="4032114"/>
            <a:ext cx="8069020" cy="3670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2">
    <p:bg>
      <p:bgPr shadeToTitle="0"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287743" y="2743840"/>
            <a:ext cx="8644916" cy="6113317"/>
            <a:chOff x="287743" y="2743840"/>
            <a:chExt cx="8644916" cy="611331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287743" y="2743840"/>
              <a:ext cx="8644916" cy="611331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 rot="0"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7445144" y="9540858"/>
            <a:ext cx="369835" cy="40379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 rot="0"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244715" y="589959"/>
            <a:ext cx="1449368" cy="504749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504581" y="482860"/>
            <a:ext cx="645651" cy="625004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246269" y="1436278"/>
            <a:ext cx="5254611" cy="1021449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2493840" y="3129897"/>
            <a:ext cx="4023422" cy="781994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566411" y="4090219"/>
            <a:ext cx="8224049" cy="1236173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 rot="0">
            <a:off x="9142857" y="2685729"/>
            <a:ext cx="8644916" cy="6171429"/>
            <a:chOff x="9142857" y="2685729"/>
            <a:chExt cx="8644916" cy="6171429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 rotWithShape="1">
            <a:blip r:embed="rId11"/>
            <a:stretch>
              <a:fillRect/>
            </a:stretch>
          </p:blipFill>
          <p:spPr>
            <a:xfrm>
              <a:off x="9142857" y="2685729"/>
              <a:ext cx="8644916" cy="6171429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11348954" y="3071792"/>
            <a:ext cx="3658879" cy="781994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 rotWithShape="1">
          <a:blip r:embed="rId13"/>
          <a:stretch>
            <a:fillRect/>
          </a:stretch>
        </p:blipFill>
        <p:spPr>
          <a:xfrm>
            <a:off x="9421523" y="4032114"/>
            <a:ext cx="7266335" cy="1133935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 rotWithShape="1">
          <a:blip r:embed="rId14"/>
          <a:stretch>
            <a:fillRect/>
          </a:stretch>
        </p:blipFill>
        <p:spPr>
          <a:xfrm>
            <a:off x="553045" y="5454276"/>
            <a:ext cx="7674049" cy="1124401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 rotWithShape="1">
          <a:blip r:embed="rId15"/>
          <a:stretch>
            <a:fillRect/>
          </a:stretch>
        </p:blipFill>
        <p:spPr>
          <a:xfrm>
            <a:off x="9402152" y="5454276"/>
            <a:ext cx="7337077" cy="16214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3">
    <p:bg>
      <p:bgPr shadeToTitle="0"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287743" y="2743840"/>
            <a:ext cx="8644916" cy="6113317"/>
            <a:chOff x="287743" y="2743840"/>
            <a:chExt cx="8644916" cy="611331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287743" y="2743840"/>
              <a:ext cx="8644916" cy="611331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 rot="0"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7445144" y="9540858"/>
            <a:ext cx="369835" cy="40379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 rot="0"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244715" y="589959"/>
            <a:ext cx="1449368" cy="504749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504581" y="482860"/>
            <a:ext cx="645651" cy="625004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246269" y="1436278"/>
            <a:ext cx="5254611" cy="1021449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2493840" y="3129897"/>
            <a:ext cx="3416813" cy="781994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566411" y="4090219"/>
            <a:ext cx="7790401" cy="1621497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 rot="0">
            <a:off x="9142857" y="2685729"/>
            <a:ext cx="8644916" cy="6171429"/>
            <a:chOff x="9142857" y="2685729"/>
            <a:chExt cx="8644916" cy="6171429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 rotWithShape="1">
            <a:blip r:embed="rId11"/>
            <a:stretch>
              <a:fillRect/>
            </a:stretch>
          </p:blipFill>
          <p:spPr>
            <a:xfrm>
              <a:off x="9142857" y="2685729"/>
              <a:ext cx="8644916" cy="6171429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11348954" y="3071792"/>
            <a:ext cx="3456489" cy="819041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 rotWithShape="1">
          <a:blip r:embed="rId13"/>
          <a:stretch>
            <a:fillRect/>
          </a:stretch>
        </p:blipFill>
        <p:spPr>
          <a:xfrm>
            <a:off x="9421523" y="4032114"/>
            <a:ext cx="7860820" cy="1722944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 rotWithShape="1">
          <a:blip r:embed="rId14"/>
          <a:stretch>
            <a:fillRect/>
          </a:stretch>
        </p:blipFill>
        <p:spPr>
          <a:xfrm>
            <a:off x="9402152" y="5890447"/>
            <a:ext cx="8100982" cy="1171649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 rotWithShape="1">
          <a:blip r:embed="rId15"/>
          <a:stretch>
            <a:fillRect/>
          </a:stretch>
        </p:blipFill>
        <p:spPr>
          <a:xfrm>
            <a:off x="566411" y="5890447"/>
            <a:ext cx="7859763" cy="24481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">
    <p:bg>
      <p:bgPr shadeToTitle="0"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867846" y="9325428"/>
            <a:ext cx="16284590" cy="1025987"/>
            <a:chOff x="867846" y="9325428"/>
            <a:chExt cx="16284590" cy="10259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867846" y="9325428"/>
              <a:ext cx="16284590" cy="10259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445144" y="9540858"/>
            <a:ext cx="369806" cy="40379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 rot="0">
            <a:off x="17425628" y="9818012"/>
            <a:ext cx="357143" cy="28571"/>
            <a:chOff x="17425628" y="9818012"/>
            <a:chExt cx="357143" cy="28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7425628" y="9818012"/>
              <a:ext cx="357143" cy="28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236745" y="1426755"/>
            <a:ext cx="7052314" cy="116719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 rot="0">
            <a:off x="612023" y="2659243"/>
            <a:ext cx="5500642" cy="6171429"/>
            <a:chOff x="612023" y="2659243"/>
            <a:chExt cx="5500642" cy="6171429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612023" y="2659243"/>
              <a:ext cx="5500642" cy="617142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 rot="0">
            <a:off x="6392536" y="2659243"/>
            <a:ext cx="5500642" cy="6171429"/>
            <a:chOff x="6392536" y="2659243"/>
            <a:chExt cx="5500642" cy="6171429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6392536" y="2659243"/>
              <a:ext cx="5500642" cy="617142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 rot="0">
            <a:off x="12174977" y="2659243"/>
            <a:ext cx="5500642" cy="6171429"/>
            <a:chOff x="12174977" y="2659243"/>
            <a:chExt cx="5500642" cy="6171429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12174977" y="2659243"/>
              <a:ext cx="5500642" cy="6171429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835192" y="3104002"/>
            <a:ext cx="4318089" cy="783137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881181" y="3894173"/>
            <a:ext cx="4924633" cy="4872909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6638097" y="3104002"/>
            <a:ext cx="3913603" cy="773613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12428002" y="3144335"/>
            <a:ext cx="3913613" cy="773613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 rotWithShape="1">
          <a:blip r:embed="rId13"/>
          <a:stretch>
            <a:fillRect/>
          </a:stretch>
        </p:blipFill>
        <p:spPr>
          <a:xfrm>
            <a:off x="6380954" y="3824706"/>
            <a:ext cx="5420299" cy="4194842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 rotWithShape="1">
          <a:blip r:embed="rId14"/>
          <a:stretch>
            <a:fillRect/>
          </a:stretch>
        </p:blipFill>
        <p:spPr>
          <a:xfrm>
            <a:off x="12376573" y="3853278"/>
            <a:ext cx="5248042" cy="3089289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 rotWithShape="1">
          <a:blip r:embed="rId15"/>
          <a:stretch>
            <a:fillRect/>
          </a:stretch>
        </p:blipFill>
        <p:spPr>
          <a:xfrm>
            <a:off x="1244715" y="594115"/>
            <a:ext cx="1449425" cy="504749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 rotWithShape="1">
          <a:blip r:embed="rId16"/>
          <a:stretch>
            <a:fillRect/>
          </a:stretch>
        </p:blipFill>
        <p:spPr>
          <a:xfrm>
            <a:off x="504581" y="482860"/>
            <a:ext cx="645652" cy="60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41033"/>
      </p:ext>
    </p:extLst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officegen</ep:Company>
  <ep:Words>0</ep:Words>
  <ep:PresentationFormat>On-screen Show (4:3)</ep:PresentationFormat>
  <ep:Paragraphs>0</ep:Paragraphs>
  <ep:Slides>39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ep:HeadingPairs>
  <ep:TitlesOfParts>
    <vt:vector size="40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2022-11-11T23:11:48.000</dcterms:created>
  <dc:creator>officegen</dc:creator>
  <cp:lastModifiedBy>yeeun</cp:lastModifiedBy>
  <dcterms:modified xsi:type="dcterms:W3CDTF">2022-11-14T12:46:34.815</dcterms:modified>
  <cp:revision>35</cp:revision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