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ldMasterIdLst>
    <p:sldMasterId id="2147493660" r:id="rId1"/>
  </p:sldMasterIdLst>
  <p:notesMasterIdLst>
    <p:notesMasterId r:id="rId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</p:sldIdLst>
  <p:sldSz cx="9144000" cy="5143500" type="screen16x9"/>
  <p:notesSz cx="6858000" cy="9144000"/>
  <p:defaultTextStyle>
    <a:defPPr>
      <a:defRPr lang="ko-KR">
        <a:uFillTx/>
      </a:defRPr>
    </a:defPPr>
    <a:lvl1pPr marL="0" algn="l" defTabSz="914400" latinLnBrk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1pPr>
    <a:lvl2pPr marL="457200" algn="l" defTabSz="914400" latinLnBrk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2pPr>
    <a:lvl3pPr marL="914400" algn="l" defTabSz="914400" latinLnBrk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3pPr>
    <a:lvl4pPr marL="1371600" algn="l" defTabSz="914400" latinLnBrk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4pPr>
    <a:lvl5pPr marL="1828800" algn="l" defTabSz="914400" latinLnBrk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5pPr>
    <a:lvl6pPr marL="2286000" algn="l" defTabSz="914400" latinLnBrk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6pPr>
    <a:lvl7pPr marL="2743200" algn="l" defTabSz="914400" latinLnBrk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7pPr>
    <a:lvl8pPr marL="3200400" algn="l" defTabSz="914400" latinLnBrk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8pPr>
    <a:lvl9pPr marL="3657600" algn="l" defTabSz="914400" latinLnBrk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/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def="{5C22544A-7EE6-4342-B048-85BDC9FD1C3A}"/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normalViewPr>
    <p:restoredLeft sz="5818"/>
    <p:restoredTop sz="91563"/>
  </p:normalViewPr>
  <p:slideViewPr>
    <p:cSldViewPr>
      <p:cViewPr varScale="1">
        <p:scale>
          <a:sx n="156" d="100"/>
          <a:sy n="156" d="100"/>
        </p:scale>
        <p:origin x="920" y="176"/>
      </p:cViewPr>
      <p:guideLst>
        <p:guide orient="horz" pos="1612"/>
        <p:guide orient="horz" pos="287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868100" cy="36868100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slide" Target="slides/slide8.xml"  /><Relationship Id="rId11" Type="http://schemas.openxmlformats.org/officeDocument/2006/relationships/slide" Target="slides/slide9.xml"  /><Relationship Id="rId12" Type="http://schemas.openxmlformats.org/officeDocument/2006/relationships/slide" Target="slides/slide10.xml"  /><Relationship Id="rId13" Type="http://schemas.openxmlformats.org/officeDocument/2006/relationships/slide" Target="slides/slide11.xml"  /><Relationship Id="rId14" Type="http://schemas.openxmlformats.org/officeDocument/2006/relationships/slide" Target="slides/slide12.xml"  /><Relationship Id="rId15" Type="http://schemas.openxmlformats.org/officeDocument/2006/relationships/slide" Target="slides/slide13.xml"  /><Relationship Id="rId16" Type="http://schemas.openxmlformats.org/officeDocument/2006/relationships/slide" Target="slides/slide14.xml"  /><Relationship Id="rId17" Type="http://schemas.openxmlformats.org/officeDocument/2006/relationships/slide" Target="slides/slide15.xml"  /><Relationship Id="rId18" Type="http://schemas.openxmlformats.org/officeDocument/2006/relationships/slide" Target="slides/slide16.xml"  /><Relationship Id="rId19" Type="http://schemas.openxmlformats.org/officeDocument/2006/relationships/slide" Target="slides/slide17.xml"  /><Relationship Id="rId2" Type="http://schemas.openxmlformats.org/officeDocument/2006/relationships/notesMaster" Target="notesMasters/notesMaster1.xml"  /><Relationship Id="rId20" Type="http://schemas.openxmlformats.org/officeDocument/2006/relationships/slide" Target="slides/slide18.xml"  /><Relationship Id="rId21" Type="http://schemas.openxmlformats.org/officeDocument/2006/relationships/slide" Target="slides/slide19.xml"  /><Relationship Id="rId22" Type="http://schemas.openxmlformats.org/officeDocument/2006/relationships/slide" Target="slides/slide20.xml"  /><Relationship Id="rId23" Type="http://schemas.openxmlformats.org/officeDocument/2006/relationships/slide" Target="slides/slide21.xml"  /><Relationship Id="rId24" Type="http://schemas.openxmlformats.org/officeDocument/2006/relationships/slide" Target="slides/slide22.xml"  /><Relationship Id="rId25" Type="http://schemas.openxmlformats.org/officeDocument/2006/relationships/slide" Target="slides/slide23.xml"  /><Relationship Id="rId26" Type="http://schemas.openxmlformats.org/officeDocument/2006/relationships/slide" Target="slides/slide24.xml"  /><Relationship Id="rId27" Type="http://schemas.openxmlformats.org/officeDocument/2006/relationships/slide" Target="slides/slide25.xml"  /><Relationship Id="rId28" Type="http://schemas.openxmlformats.org/officeDocument/2006/relationships/slide" Target="slides/slide26.xml"  /><Relationship Id="rId29" Type="http://schemas.openxmlformats.org/officeDocument/2006/relationships/slide" Target="slides/slide27.xml"  /><Relationship Id="rId3" Type="http://schemas.openxmlformats.org/officeDocument/2006/relationships/slide" Target="slides/slide1.xml"  /><Relationship Id="rId30" Type="http://schemas.openxmlformats.org/officeDocument/2006/relationships/slide" Target="slides/slide28.xml"  /><Relationship Id="rId31" Type="http://schemas.openxmlformats.org/officeDocument/2006/relationships/slide" Target="slides/slide29.xml"  /><Relationship Id="rId32" Type="http://schemas.openxmlformats.org/officeDocument/2006/relationships/slide" Target="slides/slide30.xml"  /><Relationship Id="rId33" Type="http://schemas.openxmlformats.org/officeDocument/2006/relationships/slide" Target="slides/slide31.xml"  /><Relationship Id="rId34" Type="http://schemas.openxmlformats.org/officeDocument/2006/relationships/slide" Target="slides/slide32.xml"  /><Relationship Id="rId35" Type="http://schemas.openxmlformats.org/officeDocument/2006/relationships/slide" Target="slides/slide33.xml"  /><Relationship Id="rId36" Type="http://schemas.openxmlformats.org/officeDocument/2006/relationships/presProps" Target="presProps.xml"  /><Relationship Id="rId37" Type="http://schemas.openxmlformats.org/officeDocument/2006/relationships/viewProps" Target="viewProps.xml"  /><Relationship Id="rId38" Type="http://schemas.openxmlformats.org/officeDocument/2006/relationships/theme" Target="theme/theme1.xml"  /><Relationship Id="rId39" Type="http://schemas.openxmlformats.org/officeDocument/2006/relationships/tableStyles" Target="tableStyles.xml"  /><Relationship Id="rId4" Type="http://schemas.openxmlformats.org/officeDocument/2006/relationships/slide" Target="slides/slide2.xml"  /><Relationship Id="rId5" Type="http://schemas.openxmlformats.org/officeDocument/2006/relationships/slide" Target="slides/slide3.xml"  /><Relationship Id="rId6" Type="http://schemas.openxmlformats.org/officeDocument/2006/relationships/slide" Target="slides/slide4.xml"  /><Relationship Id="rId7" Type="http://schemas.openxmlformats.org/officeDocument/2006/relationships/slide" Target="slides/slide5.xml"  /><Relationship Id="rId8" Type="http://schemas.openxmlformats.org/officeDocument/2006/relationships/slide" Target="slides/slide6.xml"  /><Relationship Id="rId9" Type="http://schemas.openxmlformats.org/officeDocument/2006/relationships/slide" Target="slides/slide7.xml"  /></Relationships>
</file>

<file path=ppt/notesMasters/_rels/notesMaster1.xml.rels><?xml version="1.0" encoding="UTF-8" standalone="yes" ?><Relationships xmlns="http://schemas.openxmlformats.org/package/2006/relationships"><Relationship Id="rId1" Type="http://schemas.openxmlformats.org/officeDocument/2006/relationships/theme" Target="../theme/theme2.xml"  /></Relationships>
</file>

<file path=ppt/notesMasters/notesMaster1.xml><?xml version="1.0" encoding="utf-8"?>
<p:notes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 idx="0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>
                <a:uFillTx/>
              </a:defRPr>
            </a:lvl1pPr>
          </a:lstStyle>
          <a:p>
            <a:pPr>
              <a:defRPr/>
            </a:pPr>
            <a:r>
              <a:rPr lang="ko-KR" altLang="en-US">
                <a:uFillTx/>
              </a:rPr>
              <a:t/>
            </a:r>
            <a:endParaRPr lang="ko-KR" altLang="en-US">
              <a:uFillTx/>
            </a:endParaRPr>
          </a:p>
        </p:txBody>
      </p:sp>
      <p:sp>
        <p:nvSpPr>
          <p:cNvPr id="4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>
                <a:uFillTx/>
              </a:defRPr>
            </a:lvl1pPr>
          </a:lstStyle>
          <a:p>
            <a:pPr>
              <a:defRPr/>
            </a:pPr>
            <a:fld id="{2337DDAD-F602-86A4-831B-E4ACF03BF4BD}" type="datetime1">
              <a:rPr lang="ko-KR" altLang="en-US">
                <a:uFillTx/>
              </a:rPr>
              <a:pPr>
                <a:defRPr/>
              </a:pPr>
              <a:t>2019-05-22</a:t>
            </a:fld>
            <a:endParaRPr lang="ko-KR" altLang="en-US">
              <a:uFillTx/>
            </a:endParaRPr>
          </a:p>
        </p:txBody>
      </p:sp>
      <p:sp>
        <p:nvSpPr>
          <p:cNvPr id="6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>
              <a:defRPr/>
            </a:pPr>
            <a:endParaRPr lang="ko-KR" altLang="en-US">
              <a:uFillTx/>
            </a:endParaRPr>
          </a:p>
        </p:txBody>
      </p:sp>
      <p:sp>
        <p:nvSpPr>
          <p:cNvPr id="8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>
              <a:defRPr/>
            </a:pPr>
            <a:r>
              <a:rPr lang="ko-KR" altLang="en-US">
                <a:uFillTx/>
              </a:rPr>
              <a:t>마스터 텍스트 스타일 편집</a:t>
            </a:r>
            <a:endParaRPr lang="ko-KR" altLang="en-US">
              <a:uFillTx/>
            </a:endParaRPr>
          </a:p>
          <a:p>
            <a:pPr>
              <a:defRPr/>
            </a:pPr>
            <a:r>
              <a:rPr lang="ko-KR" altLang="en-US">
                <a:uFillTx/>
              </a:rPr>
              <a:t>둘째 수준</a:t>
            </a:r>
            <a:endParaRPr lang="ko-KR" altLang="en-US">
              <a:uFillTx/>
            </a:endParaRPr>
          </a:p>
          <a:p>
            <a:pPr>
              <a:defRPr/>
            </a:pPr>
            <a:r>
              <a:rPr lang="ko-KR" altLang="en-US">
                <a:uFillTx/>
              </a:rPr>
              <a:t>셋째 수준</a:t>
            </a:r>
            <a:endParaRPr lang="ko-KR" altLang="en-US">
              <a:uFillTx/>
            </a:endParaRPr>
          </a:p>
          <a:p>
            <a:pPr>
              <a:defRPr/>
            </a:pPr>
            <a:r>
              <a:rPr lang="ko-KR" altLang="en-US">
                <a:uFillTx/>
              </a:rPr>
              <a:t>넷째 수준</a:t>
            </a:r>
            <a:endParaRPr lang="ko-KR" altLang="en-US">
              <a:uFillTx/>
            </a:endParaRPr>
          </a:p>
          <a:p>
            <a:pPr>
              <a:defRPr/>
            </a:pPr>
            <a:r>
              <a:rPr lang="ko-KR" altLang="en-US">
                <a:uFillTx/>
              </a:rPr>
              <a:t>다섯째 수준</a:t>
            </a:r>
            <a:endParaRPr lang="ko-KR" altLang="en-US">
              <a:uFillTx/>
            </a:endParaRPr>
          </a:p>
        </p:txBody>
      </p:sp>
      <p:sp>
        <p:nvSpPr>
          <p:cNvPr id="10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>
                <a:uFillTx/>
              </a:defRPr>
            </a:lvl1pPr>
          </a:lstStyle>
          <a:p>
            <a:pPr>
              <a:defRPr/>
            </a:pPr>
            <a:r>
              <a:rPr lang="ko-KR" altLang="en-US">
                <a:uFillTx/>
              </a:rPr>
              <a:t/>
            </a:r>
            <a:endParaRPr lang="ko-KR" altLang="en-US">
              <a:uFillTx/>
            </a:endParaRPr>
          </a:p>
        </p:txBody>
      </p:sp>
      <p:sp>
        <p:nvSpPr>
          <p:cNvPr id="12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>
                <a:uFillTx/>
              </a:defRPr>
            </a:lvl1pPr>
          </a:lstStyle>
          <a:p>
            <a:pPr>
              <a:defRPr/>
            </a:pPr>
            <a:fld id="{2337DDAD-F602-86A4-831B-E4ACF03BF4BD}" type="slidenum">
              <a:rPr lang="ko-KR" altLang="en-US">
                <a:uFillTx/>
              </a:rPr>
              <a:pPr>
                <a:defRPr/>
              </a:pPr>
              <a:t>‹#›</a:t>
            </a:fld>
            <a:endParaRPr lang="ko-KR" altLang="en-US">
              <a:uFillTx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notesMaster>
</file>

<file path=ppt/notesSlides/_rels/notesSlide1.xml.rels><?xml version="1.0" encoding="UTF-8" standalone="yes" ?><Relationships xmlns="http://schemas.openxmlformats.org/package/2006/relationships"><Relationship Id="rId1" Type="http://schemas.openxmlformats.org/officeDocument/2006/relationships/slide" Target="../slides/slide19.xml"  /><Relationship Id="rId2" Type="http://schemas.openxmlformats.org/officeDocument/2006/relationships/notesMaster" Target="../notesMasters/notesMaster1.xml"  /></Relationships>
</file>

<file path=ppt/notesSlides/_rels/notesSlide10.xml.rels><?xml version="1.0" encoding="UTF-8" standalone="yes" ?><Relationships xmlns="http://schemas.openxmlformats.org/package/2006/relationships"><Relationship Id="rId1" Type="http://schemas.openxmlformats.org/officeDocument/2006/relationships/slide" Target="../slides/slide32.xml"  /><Relationship Id="rId2" Type="http://schemas.openxmlformats.org/officeDocument/2006/relationships/notesMaster" Target="../notesMasters/notesMaster1.xml"  /></Relationships>
</file>

<file path=ppt/notesSlides/_rels/notesSlide2.xml.rels><?xml version="1.0" encoding="UTF-8" standalone="yes" ?><Relationships xmlns="http://schemas.openxmlformats.org/package/2006/relationships"><Relationship Id="rId1" Type="http://schemas.openxmlformats.org/officeDocument/2006/relationships/slide" Target="../slides/slide24.xml"  /><Relationship Id="rId2" Type="http://schemas.openxmlformats.org/officeDocument/2006/relationships/notesMaster" Target="../notesMasters/notesMaster1.xml"  /></Relationships>
</file>

<file path=ppt/notesSlides/_rels/notesSlide3.xml.rels><?xml version="1.0" encoding="UTF-8" standalone="yes" ?><Relationships xmlns="http://schemas.openxmlformats.org/package/2006/relationships"><Relationship Id="rId1" Type="http://schemas.openxmlformats.org/officeDocument/2006/relationships/slide" Target="../slides/slide25.xml"  /><Relationship Id="rId2" Type="http://schemas.openxmlformats.org/officeDocument/2006/relationships/notesMaster" Target="../notesMasters/notesMaster1.xml"  /></Relationships>
</file>

<file path=ppt/notesSlides/_rels/notesSlide4.xml.rels><?xml version="1.0" encoding="UTF-8" standalone="yes" ?><Relationships xmlns="http://schemas.openxmlformats.org/package/2006/relationships"><Relationship Id="rId1" Type="http://schemas.openxmlformats.org/officeDocument/2006/relationships/slide" Target="../slides/slide26.xml"  /><Relationship Id="rId2" Type="http://schemas.openxmlformats.org/officeDocument/2006/relationships/notesMaster" Target="../notesMasters/notesMaster1.xml"  /></Relationships>
</file>

<file path=ppt/notesSlides/_rels/notesSlide5.xml.rels><?xml version="1.0" encoding="UTF-8" standalone="yes" ?><Relationships xmlns="http://schemas.openxmlformats.org/package/2006/relationships"><Relationship Id="rId1" Type="http://schemas.openxmlformats.org/officeDocument/2006/relationships/slide" Target="../slides/slide27.xml"  /><Relationship Id="rId2" Type="http://schemas.openxmlformats.org/officeDocument/2006/relationships/notesMaster" Target="../notesMasters/notesMaster1.xml"  /></Relationships>
</file>

<file path=ppt/notesSlides/_rels/notesSlide6.xml.rels><?xml version="1.0" encoding="UTF-8" standalone="yes" ?><Relationships xmlns="http://schemas.openxmlformats.org/package/2006/relationships"><Relationship Id="rId1" Type="http://schemas.openxmlformats.org/officeDocument/2006/relationships/slide" Target="../slides/slide28.xml"  /><Relationship Id="rId2" Type="http://schemas.openxmlformats.org/officeDocument/2006/relationships/notesMaster" Target="../notesMasters/notesMaster1.xml"  /></Relationships>
</file>

<file path=ppt/notesSlides/_rels/notesSlide7.xml.rels><?xml version="1.0" encoding="UTF-8" standalone="yes" ?><Relationships xmlns="http://schemas.openxmlformats.org/package/2006/relationships"><Relationship Id="rId1" Type="http://schemas.openxmlformats.org/officeDocument/2006/relationships/slide" Target="../slides/slide29.xml"  /><Relationship Id="rId2" Type="http://schemas.openxmlformats.org/officeDocument/2006/relationships/notesMaster" Target="../notesMasters/notesMaster1.xml"  /></Relationships>
</file>

<file path=ppt/notesSlides/_rels/notesSlide8.xml.rels><?xml version="1.0" encoding="UTF-8" standalone="yes" ?><Relationships xmlns="http://schemas.openxmlformats.org/package/2006/relationships"><Relationship Id="rId1" Type="http://schemas.openxmlformats.org/officeDocument/2006/relationships/slide" Target="../slides/slide30.xml"  /><Relationship Id="rId2" Type="http://schemas.openxmlformats.org/officeDocument/2006/relationships/notesMaster" Target="../notesMasters/notesMaster1.xml"  /></Relationships>
</file>

<file path=ppt/notesSlides/_rels/notesSlide9.xml.rels><?xml version="1.0" encoding="UTF-8" standalone="yes" ?><Relationships xmlns="http://schemas.openxmlformats.org/package/2006/relationships"><Relationship Id="rId1" Type="http://schemas.openxmlformats.org/officeDocument/2006/relationships/slide" Target="../slides/slide31.xml"  /><Relationship Id="rId2" Type="http://schemas.openxmlformats.org/officeDocument/2006/relationships/notesMaster" Target="../notesMasters/notesMaster1.xml"  /></Relationships>
</file>

<file path=ppt/notesSlides/notesSlide1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 idx="0"/>
          </p:nvPr>
        </p:nvSpPr>
        <p:spPr/>
      </p:sp>
      <p:sp>
        <p:nvSpPr>
          <p:cNvPr id="4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ko-KR" altLang="en-US">
                <a:uFillTx/>
              </a:rPr>
              <a:t/>
            </a:r>
            <a:endParaRPr lang="ko-KR" altLang="en-US">
              <a:uFillTx/>
            </a:endParaRPr>
          </a:p>
        </p:txBody>
      </p:sp>
      <p:sp>
        <p:nvSpPr>
          <p:cNvPr id="6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337DDAD-F602-86A4-831B-E4ACF03BF4BD}" type="slidenum">
              <a:rPr lang="en-US" altLang="en-US">
                <a:uFillTx/>
              </a:rPr>
              <a:pPr>
                <a:defRPr/>
              </a:pPr>
              <a:t>19</a:t>
            </a:fld>
            <a:endParaRPr lang="en-US" altLang="en-US">
              <a:uFillTx/>
            </a:endParaRPr>
          </a:p>
        </p:txBody>
      </p:sp>
    </p:spTree>
  </p:cSld>
</p:notes>
</file>

<file path=ppt/notesSlides/notesSlide10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 idx="0"/>
          </p:nvPr>
        </p:nvSpPr>
        <p:spPr/>
      </p:sp>
      <p:sp>
        <p:nvSpPr>
          <p:cNvPr id="4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ko-KR" altLang="en-US">
                <a:uFillTx/>
              </a:rPr>
              <a:t/>
            </a:r>
            <a:endParaRPr lang="ko-KR" altLang="en-US">
              <a:uFillTx/>
            </a:endParaRPr>
          </a:p>
        </p:txBody>
      </p:sp>
      <p:sp>
        <p:nvSpPr>
          <p:cNvPr id="6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337DDAD-F602-86A4-831B-E4ACF03BF4BD}" type="slidenum">
              <a:rPr lang="en-US" altLang="en-US">
                <a:uFillTx/>
              </a:rPr>
              <a:pPr>
                <a:defRPr/>
              </a:pPr>
              <a:t>32</a:t>
            </a:fld>
            <a:endParaRPr lang="en-US" altLang="en-US">
              <a:uFillTx/>
            </a:endParaRPr>
          </a:p>
        </p:txBody>
      </p:sp>
    </p:spTree>
  </p:cSld>
</p:notes>
</file>

<file path=ppt/notesSlides/notesSlide2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 idx="0"/>
          </p:nvPr>
        </p:nvSpPr>
        <p:spPr/>
      </p:sp>
      <p:sp>
        <p:nvSpPr>
          <p:cNvPr id="4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ko-KR" altLang="en-US">
                <a:uFillTx/>
              </a:rPr>
              <a:t/>
            </a:r>
            <a:endParaRPr lang="ko-KR" altLang="en-US">
              <a:uFillTx/>
            </a:endParaRPr>
          </a:p>
        </p:txBody>
      </p:sp>
      <p:sp>
        <p:nvSpPr>
          <p:cNvPr id="6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337DDAD-F602-86A4-831B-E4ACF03BF4BD}" type="slidenum">
              <a:rPr lang="en-US" altLang="en-US">
                <a:uFillTx/>
              </a:rPr>
              <a:pPr>
                <a:defRPr/>
              </a:pPr>
              <a:t>24</a:t>
            </a:fld>
            <a:endParaRPr lang="en-US" altLang="en-US">
              <a:uFillTx/>
            </a:endParaRPr>
          </a:p>
        </p:txBody>
      </p:sp>
    </p:spTree>
  </p:cSld>
</p:notes>
</file>

<file path=ppt/notesSlides/notesSlide3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 idx="0"/>
          </p:nvPr>
        </p:nvSpPr>
        <p:spPr/>
      </p:sp>
      <p:sp>
        <p:nvSpPr>
          <p:cNvPr id="4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ko-KR" altLang="en-US">
                <a:uFillTx/>
              </a:rPr>
              <a:t/>
            </a:r>
            <a:endParaRPr lang="ko-KR" altLang="en-US">
              <a:uFillTx/>
            </a:endParaRPr>
          </a:p>
        </p:txBody>
      </p:sp>
      <p:sp>
        <p:nvSpPr>
          <p:cNvPr id="6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337DDAD-F602-86A4-831B-E4ACF03BF4BD}" type="slidenum">
              <a:rPr lang="en-US" altLang="en-US">
                <a:uFillTx/>
              </a:rPr>
              <a:pPr>
                <a:defRPr/>
              </a:pPr>
              <a:t>25</a:t>
            </a:fld>
            <a:endParaRPr lang="en-US" altLang="en-US">
              <a:uFillTx/>
            </a:endParaRPr>
          </a:p>
        </p:txBody>
      </p:sp>
    </p:spTree>
  </p:cSld>
</p:notes>
</file>

<file path=ppt/notesSlides/notesSlide4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 idx="0"/>
          </p:nvPr>
        </p:nvSpPr>
        <p:spPr/>
      </p:sp>
      <p:sp>
        <p:nvSpPr>
          <p:cNvPr id="4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ko-KR" altLang="en-US">
                <a:uFillTx/>
              </a:rPr>
              <a:t/>
            </a:r>
            <a:endParaRPr lang="ko-KR" altLang="en-US">
              <a:uFillTx/>
            </a:endParaRPr>
          </a:p>
        </p:txBody>
      </p:sp>
      <p:sp>
        <p:nvSpPr>
          <p:cNvPr id="6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337DDAD-F602-86A4-831B-E4ACF03BF4BD}" type="slidenum">
              <a:rPr lang="en-US" altLang="en-US">
                <a:uFillTx/>
              </a:rPr>
              <a:pPr>
                <a:defRPr/>
              </a:pPr>
              <a:t>26</a:t>
            </a:fld>
            <a:endParaRPr lang="en-US" altLang="en-US">
              <a:uFillTx/>
            </a:endParaRPr>
          </a:p>
        </p:txBody>
      </p:sp>
    </p:spTree>
  </p:cSld>
</p:notes>
</file>

<file path=ppt/notesSlides/notesSlide5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 idx="0"/>
          </p:nvPr>
        </p:nvSpPr>
        <p:spPr/>
      </p:sp>
      <p:sp>
        <p:nvSpPr>
          <p:cNvPr id="4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ko-KR" altLang="en-US">
                <a:uFillTx/>
              </a:rPr>
              <a:t/>
            </a:r>
            <a:endParaRPr lang="ko-KR" altLang="en-US">
              <a:uFillTx/>
            </a:endParaRPr>
          </a:p>
        </p:txBody>
      </p:sp>
      <p:sp>
        <p:nvSpPr>
          <p:cNvPr id="6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337DDAD-F602-86A4-831B-E4ACF03BF4BD}" type="slidenum">
              <a:rPr lang="en-US" altLang="en-US">
                <a:uFillTx/>
              </a:rPr>
              <a:pPr>
                <a:defRPr/>
              </a:pPr>
              <a:t>27</a:t>
            </a:fld>
            <a:endParaRPr lang="en-US" altLang="en-US">
              <a:uFillTx/>
            </a:endParaRPr>
          </a:p>
        </p:txBody>
      </p:sp>
    </p:spTree>
  </p:cSld>
</p:notes>
</file>

<file path=ppt/notesSlides/notesSlide6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 idx="0"/>
          </p:nvPr>
        </p:nvSpPr>
        <p:spPr/>
      </p:sp>
      <p:sp>
        <p:nvSpPr>
          <p:cNvPr id="4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ko-KR" altLang="en-US">
                <a:uFillTx/>
              </a:rPr>
              <a:t/>
            </a:r>
            <a:endParaRPr lang="ko-KR" altLang="en-US">
              <a:uFillTx/>
            </a:endParaRPr>
          </a:p>
        </p:txBody>
      </p:sp>
      <p:sp>
        <p:nvSpPr>
          <p:cNvPr id="6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337DDAD-F602-86A4-831B-E4ACF03BF4BD}" type="slidenum">
              <a:rPr lang="en-US" altLang="en-US">
                <a:uFillTx/>
              </a:rPr>
              <a:pPr>
                <a:defRPr/>
              </a:pPr>
              <a:t>28</a:t>
            </a:fld>
            <a:endParaRPr lang="en-US" altLang="en-US">
              <a:uFillTx/>
            </a:endParaRPr>
          </a:p>
        </p:txBody>
      </p:sp>
    </p:spTree>
  </p:cSld>
</p:notes>
</file>

<file path=ppt/notesSlides/notesSlide7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 idx="0"/>
          </p:nvPr>
        </p:nvSpPr>
        <p:spPr/>
      </p:sp>
      <p:sp>
        <p:nvSpPr>
          <p:cNvPr id="4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ko-KR" altLang="en-US">
                <a:uFillTx/>
              </a:rPr>
              <a:t/>
            </a:r>
            <a:endParaRPr lang="ko-KR" altLang="en-US">
              <a:uFillTx/>
            </a:endParaRPr>
          </a:p>
        </p:txBody>
      </p:sp>
      <p:sp>
        <p:nvSpPr>
          <p:cNvPr id="6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337DDAD-F602-86A4-831B-E4ACF03BF4BD}" type="slidenum">
              <a:rPr lang="en-US" altLang="en-US">
                <a:uFillTx/>
              </a:rPr>
              <a:pPr>
                <a:defRPr/>
              </a:pPr>
              <a:t>29</a:t>
            </a:fld>
            <a:endParaRPr lang="en-US" altLang="en-US">
              <a:uFillTx/>
            </a:endParaRPr>
          </a:p>
        </p:txBody>
      </p:sp>
    </p:spTree>
  </p:cSld>
</p:notes>
</file>

<file path=ppt/notesSlides/notesSlide8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 idx="0"/>
          </p:nvPr>
        </p:nvSpPr>
        <p:spPr/>
      </p:sp>
      <p:sp>
        <p:nvSpPr>
          <p:cNvPr id="4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ko-KR" altLang="en-US">
                <a:uFillTx/>
              </a:rPr>
              <a:t/>
            </a:r>
            <a:endParaRPr lang="ko-KR" altLang="en-US">
              <a:uFillTx/>
            </a:endParaRPr>
          </a:p>
        </p:txBody>
      </p:sp>
      <p:sp>
        <p:nvSpPr>
          <p:cNvPr id="6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337DDAD-F602-86A4-831B-E4ACF03BF4BD}" type="slidenum">
              <a:rPr lang="en-US" altLang="en-US">
                <a:uFillTx/>
              </a:rPr>
              <a:pPr>
                <a:defRPr/>
              </a:pPr>
              <a:t>30</a:t>
            </a:fld>
            <a:endParaRPr lang="en-US" altLang="en-US">
              <a:uFillTx/>
            </a:endParaRPr>
          </a:p>
        </p:txBody>
      </p:sp>
    </p:spTree>
  </p:cSld>
</p:notes>
</file>

<file path=ppt/notesSlides/notesSlide9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 idx="0"/>
          </p:nvPr>
        </p:nvSpPr>
        <p:spPr/>
      </p:sp>
      <p:sp>
        <p:nvSpPr>
          <p:cNvPr id="4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ko-KR" altLang="en-US">
                <a:uFillTx/>
              </a:rPr>
              <a:t/>
            </a:r>
            <a:endParaRPr lang="ko-KR" altLang="en-US">
              <a:uFillTx/>
            </a:endParaRPr>
          </a:p>
        </p:txBody>
      </p:sp>
      <p:sp>
        <p:nvSpPr>
          <p:cNvPr id="6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337DDAD-F602-86A4-831B-E4ACF03BF4BD}" type="slidenum">
              <a:rPr lang="en-US" altLang="en-US">
                <a:uFillTx/>
              </a:rPr>
              <a:pPr>
                <a:defRPr/>
              </a:pPr>
              <a:t>31</a:t>
            </a:fld>
            <a:endParaRPr lang="en-US" altLang="en-US">
              <a:uFillTx/>
            </a:endParaRPr>
          </a:p>
        </p:txBody>
      </p:sp>
    </p:spTree>
  </p:cSld>
</p:notes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p="http://schemas.openxmlformats.org/presentationml/2006/main" xmlns:p14="http://schemas.microsoft.com/office/powerpoint/2010/main" xmlns:s="http://schemas.openxmlformats.org/officeDocument/2006/sharedTypes" xmlns:r="http://schemas.openxmlformats.org/officeDocument/2006/relationships" xmlns:a14="http://schemas.microsoft.com/office/drawing/2010/main" xmlns:mc="http://schemas.openxmlformats.org/markup-compatibility/2006" xmlns:a="http://schemas.openxmlformats.org/drawingml/2006/main" showMasterSp="true" showMasterPhAnim="true" type="title">
  <p:cSld>
    <p:spTree>
      <p:nvGrpSpPr>
        <p:cNvPr id="9" name=""/>
        <p:cNvGrpSpPr/>
        <p:nvPr/>
      </p:nvGrpSpPr>
      <p:grpSpPr>
        <a:xfrm/>
      </p:grpSpPr>
      <p:sp>
        <p:nvSpPr>
          <p:cNvPr id="2" name="제목 1"/>
          <p:cNvSpPr>
            <a:spLocks noGrp="true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 upright="false"/>
          <a:lstStyle/>
          <a:p>
            <a:pPr/>
            <a:r>
              <a:rPr lang="ko-KR" altLang="en-US">
                <a:uFillTx/>
              </a:rPr>
              <a:t>마스터</a:t>
            </a:r>
            <a:r>
              <a:rPr lang="ko-KR" altLang="en-US">
                <a:uFillTx/>
              </a:rPr>
              <a:t> </a:t>
            </a:r>
            <a:r>
              <a:rPr lang="ko-KR" altLang="en-US">
                <a:uFillTx/>
              </a:rPr>
              <a:t>제목</a:t>
            </a:r>
            <a:r>
              <a:rPr lang="ko-KR" altLang="en-US">
                <a:uFillTx/>
              </a:rPr>
              <a:t> </a:t>
            </a:r>
            <a:r>
              <a:rPr lang="ko-KR" altLang="en-US">
                <a:uFillTx/>
              </a:rPr>
              <a:t>스타일</a:t>
            </a:r>
            <a:r>
              <a:rPr lang="ko-KR" altLang="en-US">
                <a:uFillTx/>
              </a:rPr>
              <a:t> </a:t>
            </a:r>
            <a:r>
              <a:rPr lang="ko-KR" altLang="en-US">
                <a:uFillTx/>
              </a:rPr>
              <a:t>편집</a:t>
            </a:r>
          </a:p>
        </p:txBody>
      </p:sp>
      <p:sp>
        <p:nvSpPr>
          <p:cNvPr id="4" name="부제목 2"/>
          <p:cNvSpPr>
            <a:spLocks noGrp="true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 upright="false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9pPr>
          </a:lstStyle>
          <a:p>
            <a:pPr/>
            <a:r>
              <a:rPr lang="ko-KR" altLang="en-US">
                <a:uFillTx/>
              </a:rPr>
              <a:t>마스터</a:t>
            </a:r>
            <a:r>
              <a:rPr lang="ko-KR" altLang="en-US">
                <a:uFillTx/>
              </a:rPr>
              <a:t> </a:t>
            </a:r>
            <a:r>
              <a:rPr lang="ko-KR" altLang="en-US">
                <a:uFillTx/>
              </a:rPr>
              <a:t>부제목</a:t>
            </a:r>
            <a:r>
              <a:rPr lang="ko-KR" altLang="en-US">
                <a:uFillTx/>
              </a:rPr>
              <a:t> </a:t>
            </a:r>
            <a:r>
              <a:rPr lang="ko-KR" altLang="en-US">
                <a:uFillTx/>
              </a:rPr>
              <a:t>스타일</a:t>
            </a:r>
            <a:r>
              <a:rPr lang="ko-KR" altLang="en-US">
                <a:uFillTx/>
              </a:rPr>
              <a:t> </a:t>
            </a:r>
            <a:r>
              <a:rPr lang="ko-KR" altLang="en-US">
                <a:uFillTx/>
              </a:rPr>
              <a:t>편집</a:t>
            </a:r>
          </a:p>
        </p:txBody>
      </p:sp>
      <p:sp>
        <p:nvSpPr>
          <p:cNvPr id="6" name="날짜 개체 틀 3"/>
          <p:cNvSpPr>
            <a:spLocks noGrp="true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</p:spPr>
        <p:txBody>
          <a:bodyPr upright="false"/>
          <a:lstStyle/>
          <a:p>
            <a:pPr/>
            <a:fld id="{2337DDAD-F602-86A4-831B-E4ACF03BF4BD}" type="datetimeFigureOut">
              <a:rPr lang="ko-KR" altLang="en-US">
                <a:uFillTx/>
              </a:rPr>
              <a:t>2019. 5. 21.</a:t>
            </a:fld>
            <a:endParaRPr lang="ko-KR" altLang="en-US">
              <a:uFillTx/>
            </a:endParaRPr>
          </a:p>
        </p:txBody>
      </p:sp>
      <p:sp>
        <p:nvSpPr>
          <p:cNvPr id="8" name="바닥글 개체 틀 4"/>
          <p:cNvSpPr>
            <a:spLocks noGrp="true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</p:spPr>
        <p:txBody>
          <a:bodyPr upright="false"/>
          <a:lstStyle/>
          <a:p>
            <a:pPr/>
            <a:endParaRPr lang="ko-KR" altLang="en-US">
              <a:uFillTx/>
            </a:endParaRPr>
          </a:p>
        </p:txBody>
      </p:sp>
      <p:sp>
        <p:nvSpPr>
          <p:cNvPr id="10" name="슬라이드 번호 개체 틀 5"/>
          <p:cNvSpPr>
            <a:spLocks noGrp="true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</p:spPr>
        <p:txBody>
          <a:bodyPr upright="false"/>
          <a:lstStyle/>
          <a:p>
            <a:pPr/>
            <a:fld id="{2337DDAD-F602-86A4-831B-E4ACF03BF4BD}" type="slidenum">
              <a:rPr lang="ko-KR" altLang="en-US">
                <a:uFillTx/>
              </a:rPr>
              <a:t>‹#›</a:t>
            </a:fld>
            <a:endParaRPr lang="ko-KR" altLang="en-US">
              <a:uFillTx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p="http://schemas.openxmlformats.org/presentationml/2006/main" xmlns:p14="http://schemas.microsoft.com/office/powerpoint/2010/main" xmlns:s="http://schemas.openxmlformats.org/officeDocument/2006/sharedTypes" xmlns:r="http://schemas.openxmlformats.org/officeDocument/2006/relationships" xmlns:a14="http://schemas.microsoft.com/office/drawing/2010/main" xmlns:mc="http://schemas.openxmlformats.org/markup-compatibility/2006" xmlns:a="http://schemas.openxmlformats.org/drawingml/2006/main" showMasterSp="true" showMasterPhAnim="true" type="vertTx">
  <p:cSld>
    <p:spTree>
      <p:nvGrpSpPr>
        <p:cNvPr id="9" name=""/>
        <p:cNvGrpSpPr/>
        <p:nvPr/>
      </p:nvGrpSpPr>
      <p:grpSpPr>
        <a:xfrm/>
      </p:grpSpPr>
      <p:sp>
        <p:nvSpPr>
          <p:cNvPr id="2" name="제목 1"/>
          <p:cNvSpPr>
            <a:spLocks noGrp="true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 upright="false"/>
          <a:lstStyle/>
          <a:p>
            <a:pPr/>
            <a:r>
              <a:rPr lang="ko-KR" altLang="en-US">
                <a:uFillTx/>
              </a:rPr>
              <a:t>마스터</a:t>
            </a:r>
            <a:r>
              <a:rPr lang="ko-KR" altLang="en-US">
                <a:uFillTx/>
              </a:rPr>
              <a:t> </a:t>
            </a:r>
            <a:r>
              <a:rPr lang="ko-KR" altLang="en-US">
                <a:uFillTx/>
              </a:rPr>
              <a:t>제목</a:t>
            </a:r>
            <a:r>
              <a:rPr lang="ko-KR" altLang="en-US">
                <a:uFillTx/>
              </a:rPr>
              <a:t> </a:t>
            </a:r>
            <a:r>
              <a:rPr lang="ko-KR" altLang="en-US">
                <a:uFillTx/>
              </a:rPr>
              <a:t>스타일</a:t>
            </a:r>
            <a:r>
              <a:rPr lang="ko-KR" altLang="en-US">
                <a:uFillTx/>
              </a:rPr>
              <a:t> </a:t>
            </a:r>
            <a:r>
              <a:rPr lang="ko-KR" altLang="en-US">
                <a:uFillTx/>
              </a:rPr>
              <a:t>편집</a:t>
            </a:r>
          </a:p>
        </p:txBody>
      </p:sp>
      <p:sp>
        <p:nvSpPr>
          <p:cNvPr id="4" name="세로 텍스트 개체 틀 2"/>
          <p:cNvSpPr>
            <a:spLocks noGrp="true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</p:spPr>
        <p:txBody>
          <a:bodyPr vert="eaVert" upright="false"/>
          <a:lstStyle/>
          <a:p>
            <a:pPr lvl="0"/>
            <a:r>
              <a:rPr lang="ko-KR" altLang="en-US">
                <a:uFillTx/>
              </a:rPr>
              <a:t>마스터</a:t>
            </a:r>
            <a:r>
              <a:rPr lang="ko-KR" altLang="en-US">
                <a:uFillTx/>
              </a:rPr>
              <a:t> </a:t>
            </a:r>
            <a:r>
              <a:rPr lang="ko-KR" altLang="en-US">
                <a:uFillTx/>
              </a:rPr>
              <a:t>텍스트</a:t>
            </a:r>
            <a:r>
              <a:rPr lang="ko-KR" altLang="en-US">
                <a:uFillTx/>
              </a:rPr>
              <a:t> </a:t>
            </a:r>
            <a:r>
              <a:rPr lang="ko-KR" altLang="en-US">
                <a:uFillTx/>
              </a:rPr>
              <a:t>스타일을</a:t>
            </a:r>
            <a:r>
              <a:rPr lang="ko-KR" altLang="en-US">
                <a:uFillTx/>
              </a:rPr>
              <a:t> </a:t>
            </a:r>
            <a:r>
              <a:rPr lang="ko-KR" altLang="en-US">
                <a:uFillTx/>
              </a:rPr>
              <a:t>편집합니다</a:t>
            </a:r>
          </a:p>
          <a:p>
            <a:pPr lvl="1"/>
            <a:r>
              <a:rPr lang="ko-KR" altLang="en-US">
                <a:uFillTx/>
              </a:rPr>
              <a:t>둘째</a:t>
            </a:r>
            <a:r>
              <a:rPr lang="ko-KR" altLang="en-US">
                <a:uFillTx/>
              </a:rPr>
              <a:t> </a:t>
            </a:r>
            <a:r>
              <a:rPr lang="ko-KR" altLang="en-US">
                <a:uFillTx/>
              </a:rPr>
              <a:t>수준</a:t>
            </a:r>
          </a:p>
          <a:p>
            <a:pPr lvl="2"/>
            <a:r>
              <a:rPr lang="ko-KR" altLang="en-US">
                <a:uFillTx/>
              </a:rPr>
              <a:t>셋째</a:t>
            </a:r>
            <a:r>
              <a:rPr lang="ko-KR" altLang="en-US">
                <a:uFillTx/>
              </a:rPr>
              <a:t> </a:t>
            </a:r>
            <a:r>
              <a:rPr lang="ko-KR" altLang="en-US">
                <a:uFillTx/>
              </a:rPr>
              <a:t>수준</a:t>
            </a:r>
          </a:p>
          <a:p>
            <a:pPr lvl="3"/>
            <a:r>
              <a:rPr lang="ko-KR" altLang="en-US">
                <a:uFillTx/>
              </a:rPr>
              <a:t>넷째</a:t>
            </a:r>
            <a:r>
              <a:rPr lang="ko-KR" altLang="en-US">
                <a:uFillTx/>
              </a:rPr>
              <a:t> </a:t>
            </a:r>
            <a:r>
              <a:rPr lang="ko-KR" altLang="en-US">
                <a:uFillTx/>
              </a:rPr>
              <a:t>수준</a:t>
            </a:r>
          </a:p>
          <a:p>
            <a:pPr lvl="4"/>
            <a:r>
              <a:rPr lang="ko-KR" altLang="en-US">
                <a:uFillTx/>
              </a:rPr>
              <a:t>다섯째</a:t>
            </a:r>
            <a:r>
              <a:rPr lang="ko-KR" altLang="en-US">
                <a:uFillTx/>
              </a:rPr>
              <a:t> </a:t>
            </a:r>
            <a:r>
              <a:rPr lang="ko-KR" altLang="en-US">
                <a:uFillTx/>
              </a:rPr>
              <a:t>수준</a:t>
            </a:r>
          </a:p>
        </p:txBody>
      </p:sp>
      <p:sp>
        <p:nvSpPr>
          <p:cNvPr id="6" name="날짜 개체 틀 3"/>
          <p:cNvSpPr>
            <a:spLocks noGrp="true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</p:spPr>
        <p:txBody>
          <a:bodyPr upright="false"/>
          <a:lstStyle/>
          <a:p>
            <a:pPr/>
            <a:fld id="{2337DDAD-F602-86A4-831B-E4ACF03BF4BD}" type="datetimeFigureOut">
              <a:rPr lang="ko-KR" altLang="en-US">
                <a:uFillTx/>
              </a:rPr>
              <a:t>2019. 5. 21.</a:t>
            </a:fld>
            <a:endParaRPr lang="ko-KR" altLang="en-US">
              <a:uFillTx/>
            </a:endParaRPr>
          </a:p>
        </p:txBody>
      </p:sp>
      <p:sp>
        <p:nvSpPr>
          <p:cNvPr id="8" name="바닥글 개체 틀 4"/>
          <p:cNvSpPr>
            <a:spLocks noGrp="true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</p:spPr>
        <p:txBody>
          <a:bodyPr upright="false"/>
          <a:lstStyle/>
          <a:p>
            <a:pPr/>
            <a:endParaRPr lang="ko-KR" altLang="en-US">
              <a:uFillTx/>
            </a:endParaRPr>
          </a:p>
        </p:txBody>
      </p:sp>
      <p:sp>
        <p:nvSpPr>
          <p:cNvPr id="10" name="슬라이드 번호 개체 틀 5"/>
          <p:cNvSpPr>
            <a:spLocks noGrp="true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</p:spPr>
        <p:txBody>
          <a:bodyPr upright="false"/>
          <a:lstStyle/>
          <a:p>
            <a:pPr/>
            <a:fld id="{2337DDAD-F602-86A4-831B-E4ACF03BF4BD}" type="slidenum">
              <a:rPr lang="ko-KR" altLang="en-US">
                <a:uFillTx/>
              </a:rPr>
              <a:t>‹#›</a:t>
            </a:fld>
            <a:endParaRPr lang="ko-KR" altLang="en-US">
              <a:uFillTx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p="http://schemas.openxmlformats.org/presentationml/2006/main" xmlns:p14="http://schemas.microsoft.com/office/powerpoint/2010/main" xmlns:s="http://schemas.openxmlformats.org/officeDocument/2006/sharedTypes" xmlns:r="http://schemas.openxmlformats.org/officeDocument/2006/relationships" xmlns:a14="http://schemas.microsoft.com/office/drawing/2010/main" xmlns:mc="http://schemas.openxmlformats.org/markup-compatibility/2006" xmlns:a="http://schemas.openxmlformats.org/drawingml/2006/main" showMasterSp="true" showMasterPhAnim="true" type="vertTitleAndTx">
  <p:cSld>
    <p:spTree>
      <p:nvGrpSpPr>
        <p:cNvPr id="9" name=""/>
        <p:cNvGrpSpPr/>
        <p:nvPr/>
      </p:nvGrpSpPr>
      <p:grpSpPr>
        <a:xfrm/>
      </p:grpSpPr>
      <p:sp>
        <p:nvSpPr>
          <p:cNvPr id="2" name="세로 제목 1"/>
          <p:cNvSpPr>
            <a:spLocks noGrp="true"/>
          </p:cNvSpPr>
          <p:nvPr>
            <p:ph type="title"/>
          </p:nvPr>
        </p:nvSpPr>
        <p:spPr>
          <a:xfrm>
            <a:off x="6629400" y="205981"/>
            <a:ext cx="2057400" cy="4388644"/>
          </a:xfrm>
        </p:spPr>
        <p:txBody>
          <a:bodyPr vert="eaVert" upright="false"/>
          <a:lstStyle/>
          <a:p>
            <a:pPr/>
            <a:r>
              <a:rPr lang="ko-KR" altLang="en-US">
                <a:uFillTx/>
              </a:rPr>
              <a:t>마스터</a:t>
            </a:r>
            <a:r>
              <a:rPr lang="ko-KR" altLang="en-US">
                <a:uFillTx/>
              </a:rPr>
              <a:t> </a:t>
            </a:r>
            <a:r>
              <a:rPr lang="ko-KR" altLang="en-US">
                <a:uFillTx/>
              </a:rPr>
              <a:t>제목</a:t>
            </a:r>
            <a:r>
              <a:rPr lang="ko-KR" altLang="en-US">
                <a:uFillTx/>
              </a:rPr>
              <a:t> </a:t>
            </a:r>
            <a:r>
              <a:rPr lang="ko-KR" altLang="en-US">
                <a:uFillTx/>
              </a:rPr>
              <a:t>스타일</a:t>
            </a:r>
            <a:r>
              <a:rPr lang="ko-KR" altLang="en-US">
                <a:uFillTx/>
              </a:rPr>
              <a:t> </a:t>
            </a:r>
            <a:r>
              <a:rPr lang="ko-KR" altLang="en-US">
                <a:uFillTx/>
              </a:rPr>
              <a:t>편집</a:t>
            </a:r>
          </a:p>
        </p:txBody>
      </p:sp>
      <p:sp>
        <p:nvSpPr>
          <p:cNvPr id="4" name="세로 텍스트 개체 틀 2"/>
          <p:cNvSpPr>
            <a:spLocks noGrp="true"/>
          </p:cNvSpPr>
          <p:nvPr>
            <p:ph type="body" idx="1"/>
          </p:nvPr>
        </p:nvSpPr>
        <p:spPr>
          <a:xfrm>
            <a:off x="457200" y="205981"/>
            <a:ext cx="6019800" cy="4388644"/>
          </a:xfrm>
        </p:spPr>
        <p:txBody>
          <a:bodyPr vert="eaVert" upright="false"/>
          <a:lstStyle/>
          <a:p>
            <a:pPr lvl="0"/>
            <a:r>
              <a:rPr lang="ko-KR" altLang="en-US">
                <a:uFillTx/>
              </a:rPr>
              <a:t>마스터</a:t>
            </a:r>
            <a:r>
              <a:rPr lang="ko-KR" altLang="en-US">
                <a:uFillTx/>
              </a:rPr>
              <a:t> </a:t>
            </a:r>
            <a:r>
              <a:rPr lang="ko-KR" altLang="en-US">
                <a:uFillTx/>
              </a:rPr>
              <a:t>텍스트</a:t>
            </a:r>
            <a:r>
              <a:rPr lang="ko-KR" altLang="en-US">
                <a:uFillTx/>
              </a:rPr>
              <a:t> </a:t>
            </a:r>
            <a:r>
              <a:rPr lang="ko-KR" altLang="en-US">
                <a:uFillTx/>
              </a:rPr>
              <a:t>스타일을</a:t>
            </a:r>
            <a:r>
              <a:rPr lang="ko-KR" altLang="en-US">
                <a:uFillTx/>
              </a:rPr>
              <a:t> </a:t>
            </a:r>
            <a:r>
              <a:rPr lang="ko-KR" altLang="en-US">
                <a:uFillTx/>
              </a:rPr>
              <a:t>편집합니다</a:t>
            </a:r>
          </a:p>
          <a:p>
            <a:pPr lvl="1"/>
            <a:r>
              <a:rPr lang="ko-KR" altLang="en-US">
                <a:uFillTx/>
              </a:rPr>
              <a:t>둘째</a:t>
            </a:r>
            <a:r>
              <a:rPr lang="ko-KR" altLang="en-US">
                <a:uFillTx/>
              </a:rPr>
              <a:t> </a:t>
            </a:r>
            <a:r>
              <a:rPr lang="ko-KR" altLang="en-US">
                <a:uFillTx/>
              </a:rPr>
              <a:t>수준</a:t>
            </a:r>
          </a:p>
          <a:p>
            <a:pPr lvl="2"/>
            <a:r>
              <a:rPr lang="ko-KR" altLang="en-US">
                <a:uFillTx/>
              </a:rPr>
              <a:t>셋째</a:t>
            </a:r>
            <a:r>
              <a:rPr lang="ko-KR" altLang="en-US">
                <a:uFillTx/>
              </a:rPr>
              <a:t> </a:t>
            </a:r>
            <a:r>
              <a:rPr lang="ko-KR" altLang="en-US">
                <a:uFillTx/>
              </a:rPr>
              <a:t>수준</a:t>
            </a:r>
          </a:p>
          <a:p>
            <a:pPr lvl="3"/>
            <a:r>
              <a:rPr lang="ko-KR" altLang="en-US">
                <a:uFillTx/>
              </a:rPr>
              <a:t>넷째</a:t>
            </a:r>
            <a:r>
              <a:rPr lang="ko-KR" altLang="en-US">
                <a:uFillTx/>
              </a:rPr>
              <a:t> </a:t>
            </a:r>
            <a:r>
              <a:rPr lang="ko-KR" altLang="en-US">
                <a:uFillTx/>
              </a:rPr>
              <a:t>수준</a:t>
            </a:r>
          </a:p>
          <a:p>
            <a:pPr lvl="4"/>
            <a:r>
              <a:rPr lang="ko-KR" altLang="en-US">
                <a:uFillTx/>
              </a:rPr>
              <a:t>다섯째</a:t>
            </a:r>
            <a:r>
              <a:rPr lang="ko-KR" altLang="en-US">
                <a:uFillTx/>
              </a:rPr>
              <a:t> </a:t>
            </a:r>
            <a:r>
              <a:rPr lang="ko-KR" altLang="en-US">
                <a:uFillTx/>
              </a:rPr>
              <a:t>수준</a:t>
            </a:r>
          </a:p>
        </p:txBody>
      </p:sp>
      <p:sp>
        <p:nvSpPr>
          <p:cNvPr id="6" name="날짜 개체 틀 3"/>
          <p:cNvSpPr>
            <a:spLocks noGrp="true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</p:spPr>
        <p:txBody>
          <a:bodyPr upright="false"/>
          <a:lstStyle/>
          <a:p>
            <a:pPr/>
            <a:fld id="{2337DDAD-F602-86A4-831B-E4ACF03BF4BD}" type="datetimeFigureOut">
              <a:rPr lang="ko-KR" altLang="en-US">
                <a:uFillTx/>
              </a:rPr>
              <a:t>2019. 5. 21.</a:t>
            </a:fld>
            <a:endParaRPr lang="ko-KR" altLang="en-US">
              <a:uFillTx/>
            </a:endParaRPr>
          </a:p>
        </p:txBody>
      </p:sp>
      <p:sp>
        <p:nvSpPr>
          <p:cNvPr id="8" name="바닥글 개체 틀 4"/>
          <p:cNvSpPr>
            <a:spLocks noGrp="true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</p:spPr>
        <p:txBody>
          <a:bodyPr upright="false"/>
          <a:lstStyle/>
          <a:p>
            <a:pPr/>
            <a:endParaRPr lang="ko-KR" altLang="en-US">
              <a:uFillTx/>
            </a:endParaRPr>
          </a:p>
        </p:txBody>
      </p:sp>
      <p:sp>
        <p:nvSpPr>
          <p:cNvPr id="10" name="슬라이드 번호 개체 틀 5"/>
          <p:cNvSpPr>
            <a:spLocks noGrp="true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</p:spPr>
        <p:txBody>
          <a:bodyPr upright="false"/>
          <a:lstStyle/>
          <a:p>
            <a:pPr/>
            <a:fld id="{2337DDAD-F602-86A4-831B-E4ACF03BF4BD}" type="slidenum">
              <a:rPr lang="ko-KR" altLang="en-US">
                <a:uFillTx/>
              </a:rPr>
              <a:t>‹#›</a:t>
            </a:fld>
            <a:endParaRPr lang="ko-KR" altLang="en-US">
              <a:uFillTx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p="http://schemas.openxmlformats.org/presentationml/2006/main" xmlns:p14="http://schemas.microsoft.com/office/powerpoint/2010/main" xmlns:s="http://schemas.openxmlformats.org/officeDocument/2006/sharedTypes" xmlns:r="http://schemas.openxmlformats.org/officeDocument/2006/relationships" xmlns:a14="http://schemas.microsoft.com/office/drawing/2010/main" xmlns:mc="http://schemas.openxmlformats.org/markup-compatibility/2006" xmlns:a="http://schemas.openxmlformats.org/drawingml/2006/main" showMasterSp="true" showMasterPhAnim="true" type="obj">
  <p:cSld>
    <p:spTree>
      <p:nvGrpSpPr>
        <p:cNvPr id="9" name=""/>
        <p:cNvGrpSpPr/>
        <p:nvPr/>
      </p:nvGrpSpPr>
      <p:grpSpPr>
        <a:xfrm/>
      </p:grpSpPr>
      <p:sp>
        <p:nvSpPr>
          <p:cNvPr id="2" name="제목 1"/>
          <p:cNvSpPr>
            <a:spLocks noGrp="true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 upright="false"/>
          <a:lstStyle/>
          <a:p>
            <a:pPr/>
            <a:r>
              <a:rPr lang="ko-KR" altLang="en-US">
                <a:uFillTx/>
              </a:rPr>
              <a:t>마스터</a:t>
            </a:r>
            <a:r>
              <a:rPr lang="ko-KR" altLang="en-US">
                <a:uFillTx/>
              </a:rPr>
              <a:t> </a:t>
            </a:r>
            <a:r>
              <a:rPr lang="ko-KR" altLang="en-US">
                <a:uFillTx/>
              </a:rPr>
              <a:t>제목</a:t>
            </a:r>
            <a:r>
              <a:rPr lang="ko-KR" altLang="en-US">
                <a:uFillTx/>
              </a:rPr>
              <a:t> </a:t>
            </a:r>
            <a:r>
              <a:rPr lang="ko-KR" altLang="en-US">
                <a:uFillTx/>
              </a:rPr>
              <a:t>스타일</a:t>
            </a:r>
            <a:r>
              <a:rPr lang="ko-KR" altLang="en-US">
                <a:uFillTx/>
              </a:rPr>
              <a:t> </a:t>
            </a:r>
            <a:r>
              <a:rPr lang="ko-KR" altLang="en-US">
                <a:uFillTx/>
              </a:rPr>
              <a:t>편집</a:t>
            </a:r>
          </a:p>
        </p:txBody>
      </p:sp>
      <p:sp>
        <p:nvSpPr>
          <p:cNvPr id="4" name="내용 개체 틀 2"/>
          <p:cNvSpPr>
            <a:spLocks noGrp="true"/>
          </p:cNvSpPr>
          <p:nvPr>
            <p:ph idx="1"/>
          </p:nvPr>
        </p:nvSpPr>
        <p:spPr>
          <a:xfrm>
            <a:off x="457200" y="1200151"/>
            <a:ext cx="8229600" cy="3394472"/>
          </a:xfrm>
        </p:spPr>
        <p:txBody>
          <a:bodyPr upright="false"/>
          <a:lstStyle/>
          <a:p>
            <a:pPr lvl="0"/>
            <a:r>
              <a:rPr lang="ko-KR" altLang="en-US">
                <a:uFillTx/>
              </a:rPr>
              <a:t>마스터</a:t>
            </a:r>
            <a:r>
              <a:rPr lang="ko-KR" altLang="en-US">
                <a:uFillTx/>
              </a:rPr>
              <a:t> </a:t>
            </a:r>
            <a:r>
              <a:rPr lang="ko-KR" altLang="en-US">
                <a:uFillTx/>
              </a:rPr>
              <a:t>텍스트</a:t>
            </a:r>
            <a:r>
              <a:rPr lang="ko-KR" altLang="en-US">
                <a:uFillTx/>
              </a:rPr>
              <a:t> </a:t>
            </a:r>
            <a:r>
              <a:rPr lang="ko-KR" altLang="en-US">
                <a:uFillTx/>
              </a:rPr>
              <a:t>스타일을</a:t>
            </a:r>
            <a:r>
              <a:rPr lang="ko-KR" altLang="en-US">
                <a:uFillTx/>
              </a:rPr>
              <a:t> </a:t>
            </a:r>
            <a:r>
              <a:rPr lang="ko-KR" altLang="en-US">
                <a:uFillTx/>
              </a:rPr>
              <a:t>편집합니다</a:t>
            </a:r>
          </a:p>
          <a:p>
            <a:pPr lvl="1"/>
            <a:r>
              <a:rPr lang="ko-KR" altLang="en-US">
                <a:uFillTx/>
              </a:rPr>
              <a:t>둘째</a:t>
            </a:r>
            <a:r>
              <a:rPr lang="ko-KR" altLang="en-US">
                <a:uFillTx/>
              </a:rPr>
              <a:t> </a:t>
            </a:r>
            <a:r>
              <a:rPr lang="ko-KR" altLang="en-US">
                <a:uFillTx/>
              </a:rPr>
              <a:t>수준</a:t>
            </a:r>
          </a:p>
          <a:p>
            <a:pPr lvl="2"/>
            <a:r>
              <a:rPr lang="ko-KR" altLang="en-US">
                <a:uFillTx/>
              </a:rPr>
              <a:t>셋째</a:t>
            </a:r>
            <a:r>
              <a:rPr lang="ko-KR" altLang="en-US">
                <a:uFillTx/>
              </a:rPr>
              <a:t> </a:t>
            </a:r>
            <a:r>
              <a:rPr lang="ko-KR" altLang="en-US">
                <a:uFillTx/>
              </a:rPr>
              <a:t>수준</a:t>
            </a:r>
          </a:p>
          <a:p>
            <a:pPr lvl="3"/>
            <a:r>
              <a:rPr lang="ko-KR" altLang="en-US">
                <a:uFillTx/>
              </a:rPr>
              <a:t>넷째</a:t>
            </a:r>
            <a:r>
              <a:rPr lang="ko-KR" altLang="en-US">
                <a:uFillTx/>
              </a:rPr>
              <a:t> </a:t>
            </a:r>
            <a:r>
              <a:rPr lang="ko-KR" altLang="en-US">
                <a:uFillTx/>
              </a:rPr>
              <a:t>수준</a:t>
            </a:r>
          </a:p>
          <a:p>
            <a:pPr lvl="4"/>
            <a:r>
              <a:rPr lang="ko-KR" altLang="en-US">
                <a:uFillTx/>
              </a:rPr>
              <a:t>다섯째</a:t>
            </a:r>
            <a:r>
              <a:rPr lang="ko-KR" altLang="en-US">
                <a:uFillTx/>
              </a:rPr>
              <a:t> </a:t>
            </a:r>
            <a:r>
              <a:rPr lang="ko-KR" altLang="en-US">
                <a:uFillTx/>
              </a:rPr>
              <a:t>수준</a:t>
            </a:r>
          </a:p>
        </p:txBody>
      </p:sp>
      <p:sp>
        <p:nvSpPr>
          <p:cNvPr id="6" name="날짜 개체 틀 3"/>
          <p:cNvSpPr>
            <a:spLocks noGrp="true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</p:spPr>
        <p:txBody>
          <a:bodyPr upright="false"/>
          <a:lstStyle/>
          <a:p>
            <a:pPr/>
            <a:fld id="{2337DDAD-F602-86A4-831B-E4ACF03BF4BD}" type="datetimeFigureOut">
              <a:rPr lang="ko-KR" altLang="en-US">
                <a:uFillTx/>
              </a:rPr>
              <a:t>2019. 5. 21.</a:t>
            </a:fld>
            <a:endParaRPr lang="ko-KR" altLang="en-US">
              <a:uFillTx/>
            </a:endParaRPr>
          </a:p>
        </p:txBody>
      </p:sp>
      <p:sp>
        <p:nvSpPr>
          <p:cNvPr id="8" name="바닥글 개체 틀 4"/>
          <p:cNvSpPr>
            <a:spLocks noGrp="true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</p:spPr>
        <p:txBody>
          <a:bodyPr upright="false"/>
          <a:lstStyle/>
          <a:p>
            <a:pPr/>
            <a:endParaRPr lang="ko-KR" altLang="en-US">
              <a:uFillTx/>
            </a:endParaRPr>
          </a:p>
        </p:txBody>
      </p:sp>
      <p:sp>
        <p:nvSpPr>
          <p:cNvPr id="10" name="슬라이드 번호 개체 틀 5"/>
          <p:cNvSpPr>
            <a:spLocks noGrp="true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</p:spPr>
        <p:txBody>
          <a:bodyPr upright="false"/>
          <a:lstStyle/>
          <a:p>
            <a:pPr/>
            <a:fld id="{2337DDAD-F602-86A4-831B-E4ACF03BF4BD}" type="slidenum">
              <a:rPr lang="ko-KR" altLang="en-US">
                <a:uFillTx/>
              </a:rPr>
              <a:t>‹#›</a:t>
            </a:fld>
            <a:endParaRPr lang="ko-KR" altLang="en-US">
              <a:uFillTx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p="http://schemas.openxmlformats.org/presentationml/2006/main" xmlns:p14="http://schemas.microsoft.com/office/powerpoint/2010/main" xmlns:s="http://schemas.openxmlformats.org/officeDocument/2006/sharedTypes" xmlns:r="http://schemas.openxmlformats.org/officeDocument/2006/relationships" xmlns:a14="http://schemas.microsoft.com/office/drawing/2010/main" xmlns:mc="http://schemas.openxmlformats.org/markup-compatibility/2006" xmlns:a="http://schemas.openxmlformats.org/drawingml/2006/main" showMasterSp="true" showMasterPhAnim="true" type="secHead">
  <p:cSld>
    <p:spTree>
      <p:nvGrpSpPr>
        <p:cNvPr id="9" name=""/>
        <p:cNvGrpSpPr/>
        <p:nvPr/>
      </p:nvGrpSpPr>
      <p:grpSpPr>
        <a:xfrm/>
      </p:grpSpPr>
      <p:sp>
        <p:nvSpPr>
          <p:cNvPr id="2" name="제목 1"/>
          <p:cNvSpPr>
            <a:spLocks noGrp="true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 upright="false"/>
          <a:lstStyle>
            <a:lvl1pPr algn="l">
              <a:defRPr sz="4000" b="true" cap="all">
                <a:uFillTx/>
              </a:defRPr>
            </a:lvl1pPr>
          </a:lstStyle>
          <a:p>
            <a:pPr/>
            <a:r>
              <a:rPr lang="ko-KR" altLang="en-US">
                <a:uFillTx/>
              </a:rPr>
              <a:t>마스터</a:t>
            </a:r>
            <a:r>
              <a:rPr lang="ko-KR" altLang="en-US">
                <a:uFillTx/>
              </a:rPr>
              <a:t> </a:t>
            </a:r>
            <a:r>
              <a:rPr lang="ko-KR" altLang="en-US">
                <a:uFillTx/>
              </a:rPr>
              <a:t>제목</a:t>
            </a:r>
            <a:r>
              <a:rPr lang="ko-KR" altLang="en-US">
                <a:uFillTx/>
              </a:rPr>
              <a:t> </a:t>
            </a:r>
            <a:r>
              <a:rPr lang="ko-KR" altLang="en-US">
                <a:uFillTx/>
              </a:rPr>
              <a:t>스타일</a:t>
            </a:r>
            <a:r>
              <a:rPr lang="ko-KR" altLang="en-US">
                <a:uFillTx/>
              </a:rPr>
              <a:t> </a:t>
            </a:r>
            <a:r>
              <a:rPr lang="ko-KR" altLang="en-US">
                <a:uFillTx/>
              </a:rPr>
              <a:t>편집</a:t>
            </a:r>
          </a:p>
        </p:txBody>
      </p:sp>
      <p:sp>
        <p:nvSpPr>
          <p:cNvPr id="4" name="텍스트 개체 틀 2"/>
          <p:cNvSpPr>
            <a:spLocks noGrp="true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 upright="false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uFillTx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  <a:uFillTx/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  <a:uFillTx/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9pPr>
          </a:lstStyle>
          <a:p>
            <a:pPr lvl="0"/>
            <a:r>
              <a:rPr lang="ko-KR" altLang="en-US">
                <a:uFillTx/>
              </a:rPr>
              <a:t>마스터</a:t>
            </a:r>
            <a:r>
              <a:rPr lang="ko-KR" altLang="en-US">
                <a:uFillTx/>
              </a:rPr>
              <a:t> </a:t>
            </a:r>
            <a:r>
              <a:rPr lang="ko-KR" altLang="en-US">
                <a:uFillTx/>
              </a:rPr>
              <a:t>텍스트</a:t>
            </a:r>
            <a:r>
              <a:rPr lang="ko-KR" altLang="en-US">
                <a:uFillTx/>
              </a:rPr>
              <a:t> </a:t>
            </a:r>
            <a:r>
              <a:rPr lang="ko-KR" altLang="en-US">
                <a:uFillTx/>
              </a:rPr>
              <a:t>스타일을</a:t>
            </a:r>
            <a:r>
              <a:rPr lang="ko-KR" altLang="en-US">
                <a:uFillTx/>
              </a:rPr>
              <a:t> </a:t>
            </a:r>
            <a:r>
              <a:rPr lang="ko-KR" altLang="en-US">
                <a:uFillTx/>
              </a:rPr>
              <a:t>편집합니다</a:t>
            </a:r>
          </a:p>
        </p:txBody>
      </p:sp>
      <p:sp>
        <p:nvSpPr>
          <p:cNvPr id="6" name="날짜 개체 틀 3"/>
          <p:cNvSpPr>
            <a:spLocks noGrp="true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</p:spPr>
        <p:txBody>
          <a:bodyPr upright="false"/>
          <a:lstStyle/>
          <a:p>
            <a:pPr/>
            <a:fld id="{2337DDAD-F602-86A4-831B-E4ACF03BF4BD}" type="datetimeFigureOut">
              <a:rPr lang="ko-KR" altLang="en-US">
                <a:uFillTx/>
              </a:rPr>
              <a:t>2019. 5. 21.</a:t>
            </a:fld>
            <a:endParaRPr lang="ko-KR" altLang="en-US">
              <a:uFillTx/>
            </a:endParaRPr>
          </a:p>
        </p:txBody>
      </p:sp>
      <p:sp>
        <p:nvSpPr>
          <p:cNvPr id="8" name="바닥글 개체 틀 4"/>
          <p:cNvSpPr>
            <a:spLocks noGrp="true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</p:spPr>
        <p:txBody>
          <a:bodyPr upright="false"/>
          <a:lstStyle/>
          <a:p>
            <a:pPr/>
            <a:endParaRPr lang="ko-KR" altLang="en-US">
              <a:uFillTx/>
            </a:endParaRPr>
          </a:p>
        </p:txBody>
      </p:sp>
      <p:sp>
        <p:nvSpPr>
          <p:cNvPr id="10" name="슬라이드 번호 개체 틀 5"/>
          <p:cNvSpPr>
            <a:spLocks noGrp="true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</p:spPr>
        <p:txBody>
          <a:bodyPr upright="false"/>
          <a:lstStyle/>
          <a:p>
            <a:pPr/>
            <a:fld id="{2337DDAD-F602-86A4-831B-E4ACF03BF4BD}" type="slidenum">
              <a:rPr lang="ko-KR" altLang="en-US">
                <a:uFillTx/>
              </a:rPr>
              <a:t>‹#›</a:t>
            </a:fld>
            <a:endParaRPr lang="ko-KR" altLang="en-US">
              <a:uFillTx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p="http://schemas.openxmlformats.org/presentationml/2006/main" xmlns:p14="http://schemas.microsoft.com/office/powerpoint/2010/main" xmlns:s="http://schemas.openxmlformats.org/officeDocument/2006/sharedTypes" xmlns:r="http://schemas.openxmlformats.org/officeDocument/2006/relationships" xmlns:a14="http://schemas.microsoft.com/office/drawing/2010/main" xmlns:mc="http://schemas.openxmlformats.org/markup-compatibility/2006" xmlns:a="http://schemas.openxmlformats.org/drawingml/2006/main" showMasterSp="true" showMasterPhAnim="true" type="twoObj">
  <p:cSld>
    <p:spTree>
      <p:nvGrpSpPr>
        <p:cNvPr id="11" name=""/>
        <p:cNvGrpSpPr/>
        <p:nvPr/>
      </p:nvGrpSpPr>
      <p:grpSpPr>
        <a:xfrm/>
      </p:grpSpPr>
      <p:sp>
        <p:nvSpPr>
          <p:cNvPr id="2" name="제목 1"/>
          <p:cNvSpPr>
            <a:spLocks noGrp="true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 upright="false"/>
          <a:lstStyle/>
          <a:p>
            <a:pPr/>
            <a:r>
              <a:rPr lang="ko-KR" altLang="en-US">
                <a:uFillTx/>
              </a:rPr>
              <a:t>마스터</a:t>
            </a:r>
            <a:r>
              <a:rPr lang="ko-KR" altLang="en-US">
                <a:uFillTx/>
              </a:rPr>
              <a:t> </a:t>
            </a:r>
            <a:r>
              <a:rPr lang="ko-KR" altLang="en-US">
                <a:uFillTx/>
              </a:rPr>
              <a:t>제목</a:t>
            </a:r>
            <a:r>
              <a:rPr lang="ko-KR" altLang="en-US">
                <a:uFillTx/>
              </a:rPr>
              <a:t> </a:t>
            </a:r>
            <a:r>
              <a:rPr lang="ko-KR" altLang="en-US">
                <a:uFillTx/>
              </a:rPr>
              <a:t>스타일</a:t>
            </a:r>
            <a:r>
              <a:rPr lang="ko-KR" altLang="en-US">
                <a:uFillTx/>
              </a:rPr>
              <a:t> </a:t>
            </a:r>
            <a:r>
              <a:rPr lang="ko-KR" altLang="en-US">
                <a:uFillTx/>
              </a:rPr>
              <a:t>편집</a:t>
            </a:r>
          </a:p>
        </p:txBody>
      </p:sp>
      <p:sp>
        <p:nvSpPr>
          <p:cNvPr id="4" name="내용 개체 틀 2"/>
          <p:cNvSpPr>
            <a:spLocks noGrp="true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 upright="false"/>
          <a:lstStyle>
            <a:lvl1pPr>
              <a:defRPr sz="2800">
                <a:uFillTx/>
              </a:defRPr>
            </a:lvl1pPr>
            <a:lvl2pPr>
              <a:defRPr sz="2400">
                <a:uFillTx/>
              </a:defRPr>
            </a:lvl2pPr>
            <a:lvl3pPr>
              <a:defRPr sz="2000">
                <a:uFillTx/>
              </a:defRPr>
            </a:lvl3pPr>
            <a:lvl4pPr>
              <a:defRPr sz="1800">
                <a:uFillTx/>
              </a:defRPr>
            </a:lvl4pPr>
            <a:lvl5pPr>
              <a:defRPr sz="1800">
                <a:uFillTx/>
              </a:defRPr>
            </a:lvl5pPr>
            <a:lvl6pPr>
              <a:defRPr sz="1800">
                <a:uFillTx/>
              </a:defRPr>
            </a:lvl6pPr>
            <a:lvl7pPr>
              <a:defRPr sz="1800">
                <a:uFillTx/>
              </a:defRPr>
            </a:lvl7pPr>
            <a:lvl8pPr>
              <a:defRPr sz="1800">
                <a:uFillTx/>
              </a:defRPr>
            </a:lvl8pPr>
            <a:lvl9pPr>
              <a:defRPr sz="1800">
                <a:uFillTx/>
              </a:defRPr>
            </a:lvl9pPr>
          </a:lstStyle>
          <a:p>
            <a:pPr lvl="0"/>
            <a:r>
              <a:rPr lang="ko-KR" altLang="en-US">
                <a:uFillTx/>
              </a:rPr>
              <a:t>마스터</a:t>
            </a:r>
            <a:r>
              <a:rPr lang="ko-KR" altLang="en-US">
                <a:uFillTx/>
              </a:rPr>
              <a:t> </a:t>
            </a:r>
            <a:r>
              <a:rPr lang="ko-KR" altLang="en-US">
                <a:uFillTx/>
              </a:rPr>
              <a:t>텍스트</a:t>
            </a:r>
            <a:r>
              <a:rPr lang="ko-KR" altLang="en-US">
                <a:uFillTx/>
              </a:rPr>
              <a:t> </a:t>
            </a:r>
            <a:r>
              <a:rPr lang="ko-KR" altLang="en-US">
                <a:uFillTx/>
              </a:rPr>
              <a:t>스타일을</a:t>
            </a:r>
            <a:r>
              <a:rPr lang="ko-KR" altLang="en-US">
                <a:uFillTx/>
              </a:rPr>
              <a:t> </a:t>
            </a:r>
            <a:r>
              <a:rPr lang="ko-KR" altLang="en-US">
                <a:uFillTx/>
              </a:rPr>
              <a:t>편집합니다</a:t>
            </a:r>
          </a:p>
          <a:p>
            <a:pPr lvl="1"/>
            <a:r>
              <a:rPr lang="ko-KR" altLang="en-US">
                <a:uFillTx/>
              </a:rPr>
              <a:t>둘째</a:t>
            </a:r>
            <a:r>
              <a:rPr lang="ko-KR" altLang="en-US">
                <a:uFillTx/>
              </a:rPr>
              <a:t> </a:t>
            </a:r>
            <a:r>
              <a:rPr lang="ko-KR" altLang="en-US">
                <a:uFillTx/>
              </a:rPr>
              <a:t>수준</a:t>
            </a:r>
          </a:p>
          <a:p>
            <a:pPr lvl="2"/>
            <a:r>
              <a:rPr lang="ko-KR" altLang="en-US">
                <a:uFillTx/>
              </a:rPr>
              <a:t>셋째</a:t>
            </a:r>
            <a:r>
              <a:rPr lang="ko-KR" altLang="en-US">
                <a:uFillTx/>
              </a:rPr>
              <a:t> </a:t>
            </a:r>
            <a:r>
              <a:rPr lang="ko-KR" altLang="en-US">
                <a:uFillTx/>
              </a:rPr>
              <a:t>수준</a:t>
            </a:r>
          </a:p>
          <a:p>
            <a:pPr lvl="3"/>
            <a:r>
              <a:rPr lang="ko-KR" altLang="en-US">
                <a:uFillTx/>
              </a:rPr>
              <a:t>넷째</a:t>
            </a:r>
            <a:r>
              <a:rPr lang="ko-KR" altLang="en-US">
                <a:uFillTx/>
              </a:rPr>
              <a:t> </a:t>
            </a:r>
            <a:r>
              <a:rPr lang="ko-KR" altLang="en-US">
                <a:uFillTx/>
              </a:rPr>
              <a:t>수준</a:t>
            </a:r>
          </a:p>
          <a:p>
            <a:pPr lvl="4"/>
            <a:r>
              <a:rPr lang="ko-KR" altLang="en-US">
                <a:uFillTx/>
              </a:rPr>
              <a:t>다섯째</a:t>
            </a:r>
            <a:r>
              <a:rPr lang="ko-KR" altLang="en-US">
                <a:uFillTx/>
              </a:rPr>
              <a:t> </a:t>
            </a:r>
            <a:r>
              <a:rPr lang="ko-KR" altLang="en-US">
                <a:uFillTx/>
              </a:rPr>
              <a:t>수준</a:t>
            </a:r>
          </a:p>
        </p:txBody>
      </p:sp>
      <p:sp>
        <p:nvSpPr>
          <p:cNvPr id="6" name="내용 개체 틀 3"/>
          <p:cNvSpPr>
            <a:spLocks noGrp="true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 upright="false"/>
          <a:lstStyle>
            <a:lvl1pPr>
              <a:defRPr sz="2800">
                <a:uFillTx/>
              </a:defRPr>
            </a:lvl1pPr>
            <a:lvl2pPr>
              <a:defRPr sz="2400">
                <a:uFillTx/>
              </a:defRPr>
            </a:lvl2pPr>
            <a:lvl3pPr>
              <a:defRPr sz="2000">
                <a:uFillTx/>
              </a:defRPr>
            </a:lvl3pPr>
            <a:lvl4pPr>
              <a:defRPr sz="1800">
                <a:uFillTx/>
              </a:defRPr>
            </a:lvl4pPr>
            <a:lvl5pPr>
              <a:defRPr sz="1800">
                <a:uFillTx/>
              </a:defRPr>
            </a:lvl5pPr>
            <a:lvl6pPr>
              <a:defRPr sz="1800">
                <a:uFillTx/>
              </a:defRPr>
            </a:lvl6pPr>
            <a:lvl7pPr>
              <a:defRPr sz="1800">
                <a:uFillTx/>
              </a:defRPr>
            </a:lvl7pPr>
            <a:lvl8pPr>
              <a:defRPr sz="1800">
                <a:uFillTx/>
              </a:defRPr>
            </a:lvl8pPr>
            <a:lvl9pPr>
              <a:defRPr sz="1800">
                <a:uFillTx/>
              </a:defRPr>
            </a:lvl9pPr>
          </a:lstStyle>
          <a:p>
            <a:pPr lvl="0"/>
            <a:r>
              <a:rPr lang="ko-KR" altLang="en-US">
                <a:uFillTx/>
              </a:rPr>
              <a:t>마스터</a:t>
            </a:r>
            <a:r>
              <a:rPr lang="ko-KR" altLang="en-US">
                <a:uFillTx/>
              </a:rPr>
              <a:t> </a:t>
            </a:r>
            <a:r>
              <a:rPr lang="ko-KR" altLang="en-US">
                <a:uFillTx/>
              </a:rPr>
              <a:t>텍스트</a:t>
            </a:r>
            <a:r>
              <a:rPr lang="ko-KR" altLang="en-US">
                <a:uFillTx/>
              </a:rPr>
              <a:t> </a:t>
            </a:r>
            <a:r>
              <a:rPr lang="ko-KR" altLang="en-US">
                <a:uFillTx/>
              </a:rPr>
              <a:t>스타일을</a:t>
            </a:r>
            <a:r>
              <a:rPr lang="ko-KR" altLang="en-US">
                <a:uFillTx/>
              </a:rPr>
              <a:t> </a:t>
            </a:r>
            <a:r>
              <a:rPr lang="ko-KR" altLang="en-US">
                <a:uFillTx/>
              </a:rPr>
              <a:t>편집합니다</a:t>
            </a:r>
          </a:p>
          <a:p>
            <a:pPr lvl="1"/>
            <a:r>
              <a:rPr lang="ko-KR" altLang="en-US">
                <a:uFillTx/>
              </a:rPr>
              <a:t>둘째</a:t>
            </a:r>
            <a:r>
              <a:rPr lang="ko-KR" altLang="en-US">
                <a:uFillTx/>
              </a:rPr>
              <a:t> </a:t>
            </a:r>
            <a:r>
              <a:rPr lang="ko-KR" altLang="en-US">
                <a:uFillTx/>
              </a:rPr>
              <a:t>수준</a:t>
            </a:r>
          </a:p>
          <a:p>
            <a:pPr lvl="2"/>
            <a:r>
              <a:rPr lang="ko-KR" altLang="en-US">
                <a:uFillTx/>
              </a:rPr>
              <a:t>셋째</a:t>
            </a:r>
            <a:r>
              <a:rPr lang="ko-KR" altLang="en-US">
                <a:uFillTx/>
              </a:rPr>
              <a:t> </a:t>
            </a:r>
            <a:r>
              <a:rPr lang="ko-KR" altLang="en-US">
                <a:uFillTx/>
              </a:rPr>
              <a:t>수준</a:t>
            </a:r>
          </a:p>
          <a:p>
            <a:pPr lvl="3"/>
            <a:r>
              <a:rPr lang="ko-KR" altLang="en-US">
                <a:uFillTx/>
              </a:rPr>
              <a:t>넷째</a:t>
            </a:r>
            <a:r>
              <a:rPr lang="ko-KR" altLang="en-US">
                <a:uFillTx/>
              </a:rPr>
              <a:t> </a:t>
            </a:r>
            <a:r>
              <a:rPr lang="ko-KR" altLang="en-US">
                <a:uFillTx/>
              </a:rPr>
              <a:t>수준</a:t>
            </a:r>
          </a:p>
          <a:p>
            <a:pPr lvl="4"/>
            <a:r>
              <a:rPr lang="ko-KR" altLang="en-US">
                <a:uFillTx/>
              </a:rPr>
              <a:t>다섯째</a:t>
            </a:r>
            <a:r>
              <a:rPr lang="ko-KR" altLang="en-US">
                <a:uFillTx/>
              </a:rPr>
              <a:t> </a:t>
            </a:r>
            <a:r>
              <a:rPr lang="ko-KR" altLang="en-US">
                <a:uFillTx/>
              </a:rPr>
              <a:t>수준</a:t>
            </a:r>
          </a:p>
        </p:txBody>
      </p:sp>
      <p:sp>
        <p:nvSpPr>
          <p:cNvPr id="8" name="날짜 개체 틀 4"/>
          <p:cNvSpPr>
            <a:spLocks noGrp="true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</p:spPr>
        <p:txBody>
          <a:bodyPr upright="false"/>
          <a:lstStyle/>
          <a:p>
            <a:pPr/>
            <a:fld id="{2337DDAD-F602-86A4-831B-E4ACF03BF4BD}" type="datetimeFigureOut">
              <a:rPr lang="ko-KR" altLang="en-US">
                <a:uFillTx/>
              </a:rPr>
              <a:t>2019. 5. 21.</a:t>
            </a:fld>
            <a:endParaRPr lang="ko-KR" altLang="en-US">
              <a:uFillTx/>
            </a:endParaRPr>
          </a:p>
        </p:txBody>
      </p:sp>
      <p:sp>
        <p:nvSpPr>
          <p:cNvPr id="10" name="바닥글 개체 틀 5"/>
          <p:cNvSpPr>
            <a:spLocks noGrp="true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</p:spPr>
        <p:txBody>
          <a:bodyPr upright="false"/>
          <a:lstStyle/>
          <a:p>
            <a:pPr/>
            <a:endParaRPr lang="ko-KR" altLang="en-US">
              <a:uFillTx/>
            </a:endParaRPr>
          </a:p>
        </p:txBody>
      </p:sp>
      <p:sp>
        <p:nvSpPr>
          <p:cNvPr id="12" name="슬라이드 번호 개체 틀 6"/>
          <p:cNvSpPr>
            <a:spLocks noGrp="true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</p:spPr>
        <p:txBody>
          <a:bodyPr upright="false"/>
          <a:lstStyle/>
          <a:p>
            <a:pPr/>
            <a:fld id="{2337DDAD-F602-86A4-831B-E4ACF03BF4BD}" type="slidenum">
              <a:rPr lang="ko-KR" altLang="en-US">
                <a:uFillTx/>
              </a:rPr>
              <a:t>‹#›</a:t>
            </a:fld>
            <a:endParaRPr lang="ko-KR" altLang="en-US">
              <a:uFillTx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p="http://schemas.openxmlformats.org/presentationml/2006/main" xmlns:p14="http://schemas.microsoft.com/office/powerpoint/2010/main" xmlns:s="http://schemas.openxmlformats.org/officeDocument/2006/sharedTypes" xmlns:r="http://schemas.openxmlformats.org/officeDocument/2006/relationships" xmlns:a14="http://schemas.microsoft.com/office/drawing/2010/main" xmlns:mc="http://schemas.openxmlformats.org/markup-compatibility/2006" xmlns:a="http://schemas.openxmlformats.org/drawingml/2006/main" showMasterSp="true" showMasterPhAnim="true" type="twoTxTwoObj">
  <p:cSld>
    <p:spTree>
      <p:nvGrpSpPr>
        <p:cNvPr id="15" name=""/>
        <p:cNvGrpSpPr/>
        <p:nvPr/>
      </p:nvGrpSpPr>
      <p:grpSpPr>
        <a:xfrm/>
      </p:grpSpPr>
      <p:sp>
        <p:nvSpPr>
          <p:cNvPr id="2" name="제목 1"/>
          <p:cNvSpPr>
            <a:spLocks noGrp="true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 upright="false"/>
          <a:lstStyle>
            <a:lvl1pPr>
              <a:defRPr>
                <a:uFillTx/>
              </a:defRPr>
            </a:lvl1pPr>
          </a:lstStyle>
          <a:p>
            <a:pPr/>
            <a:r>
              <a:rPr lang="ko-KR" altLang="en-US">
                <a:uFillTx/>
              </a:rPr>
              <a:t>마스터</a:t>
            </a:r>
            <a:r>
              <a:rPr lang="ko-KR" altLang="en-US">
                <a:uFillTx/>
              </a:rPr>
              <a:t> </a:t>
            </a:r>
            <a:r>
              <a:rPr lang="ko-KR" altLang="en-US">
                <a:uFillTx/>
              </a:rPr>
              <a:t>제목</a:t>
            </a:r>
            <a:r>
              <a:rPr lang="ko-KR" altLang="en-US">
                <a:uFillTx/>
              </a:rPr>
              <a:t> </a:t>
            </a:r>
            <a:r>
              <a:rPr lang="ko-KR" altLang="en-US">
                <a:uFillTx/>
              </a:rPr>
              <a:t>스타일</a:t>
            </a:r>
            <a:r>
              <a:rPr lang="ko-KR" altLang="en-US">
                <a:uFillTx/>
              </a:rPr>
              <a:t> </a:t>
            </a:r>
            <a:r>
              <a:rPr lang="ko-KR" altLang="en-US">
                <a:uFillTx/>
              </a:rPr>
              <a:t>편집</a:t>
            </a:r>
          </a:p>
        </p:txBody>
      </p:sp>
      <p:sp>
        <p:nvSpPr>
          <p:cNvPr id="4" name="텍스트 개체 틀 2"/>
          <p:cNvSpPr>
            <a:spLocks noGrp="true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 upright="false"/>
          <a:lstStyle>
            <a:lvl1pPr marL="0" indent="0">
              <a:buNone/>
              <a:defRPr sz="2400" b="true">
                <a:uFillTx/>
              </a:defRPr>
            </a:lvl1pPr>
            <a:lvl2pPr marL="457200" indent="0">
              <a:buNone/>
              <a:defRPr sz="2000" b="true">
                <a:uFillTx/>
              </a:defRPr>
            </a:lvl2pPr>
            <a:lvl3pPr marL="914400" indent="0">
              <a:buNone/>
              <a:defRPr sz="1800" b="true">
                <a:uFillTx/>
              </a:defRPr>
            </a:lvl3pPr>
            <a:lvl4pPr marL="1371600" indent="0">
              <a:buNone/>
              <a:defRPr sz="1600" b="true">
                <a:uFillTx/>
              </a:defRPr>
            </a:lvl4pPr>
            <a:lvl5pPr marL="1828800" indent="0">
              <a:buNone/>
              <a:defRPr sz="1600" b="true">
                <a:uFillTx/>
              </a:defRPr>
            </a:lvl5pPr>
            <a:lvl6pPr marL="2286000" indent="0">
              <a:buNone/>
              <a:defRPr sz="1600" b="true">
                <a:uFillTx/>
              </a:defRPr>
            </a:lvl6pPr>
            <a:lvl7pPr marL="2743200" indent="0">
              <a:buNone/>
              <a:defRPr sz="1600" b="true">
                <a:uFillTx/>
              </a:defRPr>
            </a:lvl7pPr>
            <a:lvl8pPr marL="3200400" indent="0">
              <a:buNone/>
              <a:defRPr sz="1600" b="true">
                <a:uFillTx/>
              </a:defRPr>
            </a:lvl8pPr>
            <a:lvl9pPr marL="3657600" indent="0">
              <a:buNone/>
              <a:defRPr sz="1600" b="true">
                <a:uFillTx/>
              </a:defRPr>
            </a:lvl9pPr>
          </a:lstStyle>
          <a:p>
            <a:pPr lvl="0"/>
            <a:r>
              <a:rPr lang="ko-KR" altLang="en-US">
                <a:uFillTx/>
              </a:rPr>
              <a:t>마스터</a:t>
            </a:r>
            <a:r>
              <a:rPr lang="ko-KR" altLang="en-US">
                <a:uFillTx/>
              </a:rPr>
              <a:t> </a:t>
            </a:r>
            <a:r>
              <a:rPr lang="ko-KR" altLang="en-US">
                <a:uFillTx/>
              </a:rPr>
              <a:t>텍스트</a:t>
            </a:r>
            <a:r>
              <a:rPr lang="ko-KR" altLang="en-US">
                <a:uFillTx/>
              </a:rPr>
              <a:t> </a:t>
            </a:r>
            <a:r>
              <a:rPr lang="ko-KR" altLang="en-US">
                <a:uFillTx/>
              </a:rPr>
              <a:t>스타일을</a:t>
            </a:r>
            <a:r>
              <a:rPr lang="ko-KR" altLang="en-US">
                <a:uFillTx/>
              </a:rPr>
              <a:t> </a:t>
            </a:r>
            <a:r>
              <a:rPr lang="ko-KR" altLang="en-US">
                <a:uFillTx/>
              </a:rPr>
              <a:t>편집합니다</a:t>
            </a:r>
          </a:p>
        </p:txBody>
      </p:sp>
      <p:sp>
        <p:nvSpPr>
          <p:cNvPr id="6" name="내용 개체 틀 3"/>
          <p:cNvSpPr>
            <a:spLocks noGrp="true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 upright="false"/>
          <a:lstStyle>
            <a:lvl1pPr>
              <a:defRPr sz="2400">
                <a:uFillTx/>
              </a:defRPr>
            </a:lvl1pPr>
            <a:lvl2pPr>
              <a:defRPr sz="2000">
                <a:uFillTx/>
              </a:defRPr>
            </a:lvl2pPr>
            <a:lvl3pPr>
              <a:defRPr sz="1800">
                <a:uFillTx/>
              </a:defRPr>
            </a:lvl3pPr>
            <a:lvl4pPr>
              <a:defRPr sz="1600">
                <a:uFillTx/>
              </a:defRPr>
            </a:lvl4pPr>
            <a:lvl5pPr>
              <a:defRPr sz="1600">
                <a:uFillTx/>
              </a:defRPr>
            </a:lvl5pPr>
            <a:lvl6pPr>
              <a:defRPr sz="1600">
                <a:uFillTx/>
              </a:defRPr>
            </a:lvl6pPr>
            <a:lvl7pPr>
              <a:defRPr sz="1600">
                <a:uFillTx/>
              </a:defRPr>
            </a:lvl7pPr>
            <a:lvl8pPr>
              <a:defRPr sz="1600">
                <a:uFillTx/>
              </a:defRPr>
            </a:lvl8pPr>
            <a:lvl9pPr>
              <a:defRPr sz="1600">
                <a:uFillTx/>
              </a:defRPr>
            </a:lvl9pPr>
          </a:lstStyle>
          <a:p>
            <a:pPr lvl="0"/>
            <a:r>
              <a:rPr lang="ko-KR" altLang="en-US">
                <a:uFillTx/>
              </a:rPr>
              <a:t>마스터</a:t>
            </a:r>
            <a:r>
              <a:rPr lang="ko-KR" altLang="en-US">
                <a:uFillTx/>
              </a:rPr>
              <a:t> </a:t>
            </a:r>
            <a:r>
              <a:rPr lang="ko-KR" altLang="en-US">
                <a:uFillTx/>
              </a:rPr>
              <a:t>텍스트</a:t>
            </a:r>
            <a:r>
              <a:rPr lang="ko-KR" altLang="en-US">
                <a:uFillTx/>
              </a:rPr>
              <a:t> </a:t>
            </a:r>
            <a:r>
              <a:rPr lang="ko-KR" altLang="en-US">
                <a:uFillTx/>
              </a:rPr>
              <a:t>스타일을</a:t>
            </a:r>
            <a:r>
              <a:rPr lang="ko-KR" altLang="en-US">
                <a:uFillTx/>
              </a:rPr>
              <a:t> </a:t>
            </a:r>
            <a:r>
              <a:rPr lang="ko-KR" altLang="en-US">
                <a:uFillTx/>
              </a:rPr>
              <a:t>편집합니다</a:t>
            </a:r>
          </a:p>
          <a:p>
            <a:pPr lvl="1"/>
            <a:r>
              <a:rPr lang="ko-KR" altLang="en-US">
                <a:uFillTx/>
              </a:rPr>
              <a:t>둘째</a:t>
            </a:r>
            <a:r>
              <a:rPr lang="ko-KR" altLang="en-US">
                <a:uFillTx/>
              </a:rPr>
              <a:t> </a:t>
            </a:r>
            <a:r>
              <a:rPr lang="ko-KR" altLang="en-US">
                <a:uFillTx/>
              </a:rPr>
              <a:t>수준</a:t>
            </a:r>
          </a:p>
          <a:p>
            <a:pPr lvl="2"/>
            <a:r>
              <a:rPr lang="ko-KR" altLang="en-US">
                <a:uFillTx/>
              </a:rPr>
              <a:t>셋째</a:t>
            </a:r>
            <a:r>
              <a:rPr lang="ko-KR" altLang="en-US">
                <a:uFillTx/>
              </a:rPr>
              <a:t> </a:t>
            </a:r>
            <a:r>
              <a:rPr lang="ko-KR" altLang="en-US">
                <a:uFillTx/>
              </a:rPr>
              <a:t>수준</a:t>
            </a:r>
          </a:p>
          <a:p>
            <a:pPr lvl="3"/>
            <a:r>
              <a:rPr lang="ko-KR" altLang="en-US">
                <a:uFillTx/>
              </a:rPr>
              <a:t>넷째</a:t>
            </a:r>
            <a:r>
              <a:rPr lang="ko-KR" altLang="en-US">
                <a:uFillTx/>
              </a:rPr>
              <a:t> </a:t>
            </a:r>
            <a:r>
              <a:rPr lang="ko-KR" altLang="en-US">
                <a:uFillTx/>
              </a:rPr>
              <a:t>수준</a:t>
            </a:r>
          </a:p>
          <a:p>
            <a:pPr lvl="4"/>
            <a:r>
              <a:rPr lang="ko-KR" altLang="en-US">
                <a:uFillTx/>
              </a:rPr>
              <a:t>다섯째</a:t>
            </a:r>
            <a:r>
              <a:rPr lang="ko-KR" altLang="en-US">
                <a:uFillTx/>
              </a:rPr>
              <a:t> </a:t>
            </a:r>
            <a:r>
              <a:rPr lang="ko-KR" altLang="en-US">
                <a:uFillTx/>
              </a:rPr>
              <a:t>수준</a:t>
            </a:r>
          </a:p>
        </p:txBody>
      </p:sp>
      <p:sp>
        <p:nvSpPr>
          <p:cNvPr id="8" name="텍스트 개체 틀 4"/>
          <p:cNvSpPr>
            <a:spLocks noGrp="true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 upright="false"/>
          <a:lstStyle>
            <a:lvl1pPr marL="0" indent="0">
              <a:buNone/>
              <a:defRPr sz="2400" b="true">
                <a:uFillTx/>
              </a:defRPr>
            </a:lvl1pPr>
            <a:lvl2pPr marL="457200" indent="0">
              <a:buNone/>
              <a:defRPr sz="2000" b="true">
                <a:uFillTx/>
              </a:defRPr>
            </a:lvl2pPr>
            <a:lvl3pPr marL="914400" indent="0">
              <a:buNone/>
              <a:defRPr sz="1800" b="true">
                <a:uFillTx/>
              </a:defRPr>
            </a:lvl3pPr>
            <a:lvl4pPr marL="1371600" indent="0">
              <a:buNone/>
              <a:defRPr sz="1600" b="true">
                <a:uFillTx/>
              </a:defRPr>
            </a:lvl4pPr>
            <a:lvl5pPr marL="1828800" indent="0">
              <a:buNone/>
              <a:defRPr sz="1600" b="true">
                <a:uFillTx/>
              </a:defRPr>
            </a:lvl5pPr>
            <a:lvl6pPr marL="2286000" indent="0">
              <a:buNone/>
              <a:defRPr sz="1600" b="true">
                <a:uFillTx/>
              </a:defRPr>
            </a:lvl6pPr>
            <a:lvl7pPr marL="2743200" indent="0">
              <a:buNone/>
              <a:defRPr sz="1600" b="true">
                <a:uFillTx/>
              </a:defRPr>
            </a:lvl7pPr>
            <a:lvl8pPr marL="3200400" indent="0">
              <a:buNone/>
              <a:defRPr sz="1600" b="true">
                <a:uFillTx/>
              </a:defRPr>
            </a:lvl8pPr>
            <a:lvl9pPr marL="3657600" indent="0">
              <a:buNone/>
              <a:defRPr sz="1600" b="true">
                <a:uFillTx/>
              </a:defRPr>
            </a:lvl9pPr>
          </a:lstStyle>
          <a:p>
            <a:pPr lvl="0"/>
            <a:r>
              <a:rPr lang="ko-KR" altLang="en-US">
                <a:uFillTx/>
              </a:rPr>
              <a:t>마스터</a:t>
            </a:r>
            <a:r>
              <a:rPr lang="ko-KR" altLang="en-US">
                <a:uFillTx/>
              </a:rPr>
              <a:t> </a:t>
            </a:r>
            <a:r>
              <a:rPr lang="ko-KR" altLang="en-US">
                <a:uFillTx/>
              </a:rPr>
              <a:t>텍스트</a:t>
            </a:r>
            <a:r>
              <a:rPr lang="ko-KR" altLang="en-US">
                <a:uFillTx/>
              </a:rPr>
              <a:t> </a:t>
            </a:r>
            <a:r>
              <a:rPr lang="ko-KR" altLang="en-US">
                <a:uFillTx/>
              </a:rPr>
              <a:t>스타일을</a:t>
            </a:r>
            <a:r>
              <a:rPr lang="ko-KR" altLang="en-US">
                <a:uFillTx/>
              </a:rPr>
              <a:t> </a:t>
            </a:r>
            <a:r>
              <a:rPr lang="ko-KR" altLang="en-US">
                <a:uFillTx/>
              </a:rPr>
              <a:t>편집합니다</a:t>
            </a:r>
          </a:p>
        </p:txBody>
      </p:sp>
      <p:sp>
        <p:nvSpPr>
          <p:cNvPr id="10" name="내용 개체 틀 5"/>
          <p:cNvSpPr>
            <a:spLocks noGrp="true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 upright="false"/>
          <a:lstStyle>
            <a:lvl1pPr>
              <a:defRPr sz="2400">
                <a:uFillTx/>
              </a:defRPr>
            </a:lvl1pPr>
            <a:lvl2pPr>
              <a:defRPr sz="2000">
                <a:uFillTx/>
              </a:defRPr>
            </a:lvl2pPr>
            <a:lvl3pPr>
              <a:defRPr sz="1800">
                <a:uFillTx/>
              </a:defRPr>
            </a:lvl3pPr>
            <a:lvl4pPr>
              <a:defRPr sz="1600">
                <a:uFillTx/>
              </a:defRPr>
            </a:lvl4pPr>
            <a:lvl5pPr>
              <a:defRPr sz="1600">
                <a:uFillTx/>
              </a:defRPr>
            </a:lvl5pPr>
            <a:lvl6pPr>
              <a:defRPr sz="1600">
                <a:uFillTx/>
              </a:defRPr>
            </a:lvl6pPr>
            <a:lvl7pPr>
              <a:defRPr sz="1600">
                <a:uFillTx/>
              </a:defRPr>
            </a:lvl7pPr>
            <a:lvl8pPr>
              <a:defRPr sz="1600">
                <a:uFillTx/>
              </a:defRPr>
            </a:lvl8pPr>
            <a:lvl9pPr>
              <a:defRPr sz="1600">
                <a:uFillTx/>
              </a:defRPr>
            </a:lvl9pPr>
          </a:lstStyle>
          <a:p>
            <a:pPr lvl="0"/>
            <a:r>
              <a:rPr lang="ko-KR" altLang="en-US">
                <a:uFillTx/>
              </a:rPr>
              <a:t>마스터</a:t>
            </a:r>
            <a:r>
              <a:rPr lang="ko-KR" altLang="en-US">
                <a:uFillTx/>
              </a:rPr>
              <a:t> </a:t>
            </a:r>
            <a:r>
              <a:rPr lang="ko-KR" altLang="en-US">
                <a:uFillTx/>
              </a:rPr>
              <a:t>텍스트</a:t>
            </a:r>
            <a:r>
              <a:rPr lang="ko-KR" altLang="en-US">
                <a:uFillTx/>
              </a:rPr>
              <a:t> </a:t>
            </a:r>
            <a:r>
              <a:rPr lang="ko-KR" altLang="en-US">
                <a:uFillTx/>
              </a:rPr>
              <a:t>스타일을</a:t>
            </a:r>
            <a:r>
              <a:rPr lang="ko-KR" altLang="en-US">
                <a:uFillTx/>
              </a:rPr>
              <a:t> </a:t>
            </a:r>
            <a:r>
              <a:rPr lang="ko-KR" altLang="en-US">
                <a:uFillTx/>
              </a:rPr>
              <a:t>편집합니다</a:t>
            </a:r>
          </a:p>
          <a:p>
            <a:pPr lvl="1"/>
            <a:r>
              <a:rPr lang="ko-KR" altLang="en-US">
                <a:uFillTx/>
              </a:rPr>
              <a:t>둘째</a:t>
            </a:r>
            <a:r>
              <a:rPr lang="ko-KR" altLang="en-US">
                <a:uFillTx/>
              </a:rPr>
              <a:t> </a:t>
            </a:r>
            <a:r>
              <a:rPr lang="ko-KR" altLang="en-US">
                <a:uFillTx/>
              </a:rPr>
              <a:t>수준</a:t>
            </a:r>
          </a:p>
          <a:p>
            <a:pPr lvl="2"/>
            <a:r>
              <a:rPr lang="ko-KR" altLang="en-US">
                <a:uFillTx/>
              </a:rPr>
              <a:t>셋째</a:t>
            </a:r>
            <a:r>
              <a:rPr lang="ko-KR" altLang="en-US">
                <a:uFillTx/>
              </a:rPr>
              <a:t> </a:t>
            </a:r>
            <a:r>
              <a:rPr lang="ko-KR" altLang="en-US">
                <a:uFillTx/>
              </a:rPr>
              <a:t>수준</a:t>
            </a:r>
          </a:p>
          <a:p>
            <a:pPr lvl="3"/>
            <a:r>
              <a:rPr lang="ko-KR" altLang="en-US">
                <a:uFillTx/>
              </a:rPr>
              <a:t>넷째</a:t>
            </a:r>
            <a:r>
              <a:rPr lang="ko-KR" altLang="en-US">
                <a:uFillTx/>
              </a:rPr>
              <a:t> </a:t>
            </a:r>
            <a:r>
              <a:rPr lang="ko-KR" altLang="en-US">
                <a:uFillTx/>
              </a:rPr>
              <a:t>수준</a:t>
            </a:r>
          </a:p>
          <a:p>
            <a:pPr lvl="4"/>
            <a:r>
              <a:rPr lang="ko-KR" altLang="en-US">
                <a:uFillTx/>
              </a:rPr>
              <a:t>다섯째</a:t>
            </a:r>
            <a:r>
              <a:rPr lang="ko-KR" altLang="en-US">
                <a:uFillTx/>
              </a:rPr>
              <a:t> </a:t>
            </a:r>
            <a:r>
              <a:rPr lang="ko-KR" altLang="en-US">
                <a:uFillTx/>
              </a:rPr>
              <a:t>수준</a:t>
            </a:r>
          </a:p>
        </p:txBody>
      </p:sp>
      <p:sp>
        <p:nvSpPr>
          <p:cNvPr id="12" name="날짜 개체 틀 6"/>
          <p:cNvSpPr>
            <a:spLocks noGrp="true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</p:spPr>
        <p:txBody>
          <a:bodyPr upright="false"/>
          <a:lstStyle/>
          <a:p>
            <a:pPr/>
            <a:fld id="{2337DDAD-F602-86A4-831B-E4ACF03BF4BD}" type="datetimeFigureOut">
              <a:rPr lang="ko-KR" altLang="en-US">
                <a:uFillTx/>
              </a:rPr>
              <a:t>2019. 5. 21.</a:t>
            </a:fld>
            <a:endParaRPr lang="ko-KR" altLang="en-US">
              <a:uFillTx/>
            </a:endParaRPr>
          </a:p>
        </p:txBody>
      </p:sp>
      <p:sp>
        <p:nvSpPr>
          <p:cNvPr id="14" name="바닥글 개체 틀 7"/>
          <p:cNvSpPr>
            <a:spLocks noGrp="true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</p:spPr>
        <p:txBody>
          <a:bodyPr upright="false"/>
          <a:lstStyle/>
          <a:p>
            <a:pPr/>
            <a:endParaRPr lang="ko-KR" altLang="en-US">
              <a:uFillTx/>
            </a:endParaRPr>
          </a:p>
        </p:txBody>
      </p:sp>
      <p:sp>
        <p:nvSpPr>
          <p:cNvPr id="16" name="슬라이드 번호 개체 틀 8"/>
          <p:cNvSpPr>
            <a:spLocks noGrp="true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</p:spPr>
        <p:txBody>
          <a:bodyPr upright="false"/>
          <a:lstStyle/>
          <a:p>
            <a:pPr/>
            <a:fld id="{2337DDAD-F602-86A4-831B-E4ACF03BF4BD}" type="slidenum">
              <a:rPr lang="ko-KR" altLang="en-US">
                <a:uFillTx/>
              </a:rPr>
              <a:t>‹#›</a:t>
            </a:fld>
            <a:endParaRPr lang="ko-KR" altLang="en-US">
              <a:uFillTx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p="http://schemas.openxmlformats.org/presentationml/2006/main" xmlns:p14="http://schemas.microsoft.com/office/powerpoint/2010/main" xmlns:s="http://schemas.openxmlformats.org/officeDocument/2006/sharedTypes" xmlns:r="http://schemas.openxmlformats.org/officeDocument/2006/relationships" xmlns:a14="http://schemas.microsoft.com/office/drawing/2010/main" xmlns:mc="http://schemas.openxmlformats.org/markup-compatibility/2006" xmlns:a="http://schemas.openxmlformats.org/drawingml/2006/main" showMasterSp="true" showMasterPhAnim="true" type="titleOnly">
  <p:cSld>
    <p:spTree>
      <p:nvGrpSpPr>
        <p:cNvPr id="7" name=""/>
        <p:cNvGrpSpPr/>
        <p:nvPr/>
      </p:nvGrpSpPr>
      <p:grpSpPr>
        <a:xfrm/>
      </p:grpSpPr>
      <p:sp>
        <p:nvSpPr>
          <p:cNvPr id="2" name="제목 1"/>
          <p:cNvSpPr>
            <a:spLocks noGrp="true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 upright="false"/>
          <a:lstStyle/>
          <a:p>
            <a:pPr/>
            <a:r>
              <a:rPr lang="ko-KR" altLang="en-US">
                <a:uFillTx/>
              </a:rPr>
              <a:t>마스터</a:t>
            </a:r>
            <a:r>
              <a:rPr lang="ko-KR" altLang="en-US">
                <a:uFillTx/>
              </a:rPr>
              <a:t> </a:t>
            </a:r>
            <a:r>
              <a:rPr lang="ko-KR" altLang="en-US">
                <a:uFillTx/>
              </a:rPr>
              <a:t>제목</a:t>
            </a:r>
            <a:r>
              <a:rPr lang="ko-KR" altLang="en-US">
                <a:uFillTx/>
              </a:rPr>
              <a:t> </a:t>
            </a:r>
            <a:r>
              <a:rPr lang="ko-KR" altLang="en-US">
                <a:uFillTx/>
              </a:rPr>
              <a:t>스타일</a:t>
            </a:r>
            <a:r>
              <a:rPr lang="ko-KR" altLang="en-US">
                <a:uFillTx/>
              </a:rPr>
              <a:t> </a:t>
            </a:r>
            <a:r>
              <a:rPr lang="ko-KR" altLang="en-US">
                <a:uFillTx/>
              </a:rPr>
              <a:t>편집</a:t>
            </a:r>
          </a:p>
        </p:txBody>
      </p:sp>
      <p:sp>
        <p:nvSpPr>
          <p:cNvPr id="4" name="날짜 개체 틀 2"/>
          <p:cNvSpPr>
            <a:spLocks noGrp="true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</p:spPr>
        <p:txBody>
          <a:bodyPr upright="false"/>
          <a:lstStyle/>
          <a:p>
            <a:pPr/>
            <a:fld id="{2337DDAD-F602-86A4-831B-E4ACF03BF4BD}" type="datetimeFigureOut">
              <a:rPr lang="ko-KR" altLang="en-US">
                <a:uFillTx/>
              </a:rPr>
              <a:t>2019. 5. 21.</a:t>
            </a:fld>
            <a:endParaRPr lang="ko-KR" altLang="en-US">
              <a:uFillTx/>
            </a:endParaRPr>
          </a:p>
        </p:txBody>
      </p:sp>
      <p:sp>
        <p:nvSpPr>
          <p:cNvPr id="6" name="바닥글 개체 틀 3"/>
          <p:cNvSpPr>
            <a:spLocks noGrp="true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</p:spPr>
        <p:txBody>
          <a:bodyPr upright="false"/>
          <a:lstStyle/>
          <a:p>
            <a:pPr/>
            <a:endParaRPr lang="ko-KR" altLang="en-US">
              <a:uFillTx/>
            </a:endParaRPr>
          </a:p>
        </p:txBody>
      </p:sp>
      <p:sp>
        <p:nvSpPr>
          <p:cNvPr id="8" name="슬라이드 번호 개체 틀 4"/>
          <p:cNvSpPr>
            <a:spLocks noGrp="true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</p:spPr>
        <p:txBody>
          <a:bodyPr upright="false"/>
          <a:lstStyle/>
          <a:p>
            <a:pPr/>
            <a:fld id="{2337DDAD-F602-86A4-831B-E4ACF03BF4BD}" type="slidenum">
              <a:rPr lang="ko-KR" altLang="en-US">
                <a:uFillTx/>
              </a:rPr>
              <a:t>‹#›</a:t>
            </a:fld>
            <a:endParaRPr lang="ko-KR" altLang="en-US">
              <a:uFillTx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p="http://schemas.openxmlformats.org/presentationml/2006/main" xmlns:p14="http://schemas.microsoft.com/office/powerpoint/2010/main" xmlns:s="http://schemas.openxmlformats.org/officeDocument/2006/sharedTypes" xmlns:r="http://schemas.openxmlformats.org/officeDocument/2006/relationships" xmlns:a14="http://schemas.microsoft.com/office/drawing/2010/main" xmlns:mc="http://schemas.openxmlformats.org/markup-compatibility/2006" xmlns:a="http://schemas.openxmlformats.org/drawingml/2006/main" showMasterSp="true" showMasterPhAnim="true" type="blank">
  <p:cSld>
    <p:spTree>
      <p:nvGrpSpPr>
        <p:cNvPr id="5" name=""/>
        <p:cNvGrpSpPr/>
        <p:nvPr/>
      </p:nvGrpSpPr>
      <p:grpSpPr>
        <a:xfrm/>
      </p:grpSpPr>
      <p:sp>
        <p:nvSpPr>
          <p:cNvPr id="2" name="날짜 개체 틀 1"/>
          <p:cNvSpPr>
            <a:spLocks noGrp="true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</p:spPr>
        <p:txBody>
          <a:bodyPr upright="false"/>
          <a:lstStyle/>
          <a:p>
            <a:pPr/>
            <a:fld id="{2337DDAD-F602-86A4-831B-E4ACF03BF4BD}" type="datetimeFigureOut">
              <a:rPr lang="ko-KR" altLang="en-US">
                <a:uFillTx/>
              </a:rPr>
              <a:t>2019. 5. 21.</a:t>
            </a:fld>
            <a:endParaRPr lang="ko-KR" altLang="en-US">
              <a:uFillTx/>
            </a:endParaRPr>
          </a:p>
        </p:txBody>
      </p:sp>
      <p:sp>
        <p:nvSpPr>
          <p:cNvPr id="4" name="바닥글 개체 틀 2"/>
          <p:cNvSpPr>
            <a:spLocks noGrp="true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</p:spPr>
        <p:txBody>
          <a:bodyPr upright="false"/>
          <a:lstStyle/>
          <a:p>
            <a:pPr/>
            <a:endParaRPr lang="ko-KR" altLang="en-US">
              <a:uFillTx/>
            </a:endParaRPr>
          </a:p>
        </p:txBody>
      </p:sp>
      <p:sp>
        <p:nvSpPr>
          <p:cNvPr id="6" name="슬라이드 번호 개체 틀 3"/>
          <p:cNvSpPr>
            <a:spLocks noGrp="true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</p:spPr>
        <p:txBody>
          <a:bodyPr upright="false"/>
          <a:lstStyle/>
          <a:p>
            <a:pPr/>
            <a:fld id="{2337DDAD-F602-86A4-831B-E4ACF03BF4BD}" type="slidenum">
              <a:rPr lang="ko-KR" altLang="en-US">
                <a:uFillTx/>
              </a:rPr>
              <a:t>‹#›</a:t>
            </a:fld>
            <a:endParaRPr lang="ko-KR" altLang="en-US">
              <a:uFillTx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p="http://schemas.openxmlformats.org/presentationml/2006/main" xmlns:p14="http://schemas.microsoft.com/office/powerpoint/2010/main" xmlns:s="http://schemas.openxmlformats.org/officeDocument/2006/sharedTypes" xmlns:r="http://schemas.openxmlformats.org/officeDocument/2006/relationships" xmlns:a14="http://schemas.microsoft.com/office/drawing/2010/main" xmlns:mc="http://schemas.openxmlformats.org/markup-compatibility/2006" xmlns:a="http://schemas.openxmlformats.org/drawingml/2006/main" showMasterSp="true" showMasterPhAnim="true" type="objTx">
  <p:cSld>
    <p:spTree>
      <p:nvGrpSpPr>
        <p:cNvPr id="11" name=""/>
        <p:cNvGrpSpPr/>
        <p:nvPr/>
      </p:nvGrpSpPr>
      <p:grpSpPr>
        <a:xfrm/>
      </p:grpSpPr>
      <p:sp>
        <p:nvSpPr>
          <p:cNvPr id="2" name="제목 1"/>
          <p:cNvSpPr>
            <a:spLocks noGrp="true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 upright="false"/>
          <a:lstStyle>
            <a:lvl1pPr algn="l">
              <a:defRPr sz="2000" b="true">
                <a:uFillTx/>
              </a:defRPr>
            </a:lvl1pPr>
          </a:lstStyle>
          <a:p>
            <a:pPr/>
            <a:r>
              <a:rPr lang="ko-KR" altLang="en-US">
                <a:uFillTx/>
              </a:rPr>
              <a:t>마스터</a:t>
            </a:r>
            <a:r>
              <a:rPr lang="ko-KR" altLang="en-US">
                <a:uFillTx/>
              </a:rPr>
              <a:t> </a:t>
            </a:r>
            <a:r>
              <a:rPr lang="ko-KR" altLang="en-US">
                <a:uFillTx/>
              </a:rPr>
              <a:t>제목</a:t>
            </a:r>
            <a:r>
              <a:rPr lang="ko-KR" altLang="en-US">
                <a:uFillTx/>
              </a:rPr>
              <a:t> </a:t>
            </a:r>
            <a:r>
              <a:rPr lang="ko-KR" altLang="en-US">
                <a:uFillTx/>
              </a:rPr>
              <a:t>스타일</a:t>
            </a:r>
            <a:r>
              <a:rPr lang="ko-KR" altLang="en-US">
                <a:uFillTx/>
              </a:rPr>
              <a:t> </a:t>
            </a:r>
            <a:r>
              <a:rPr lang="ko-KR" altLang="en-US">
                <a:uFillTx/>
              </a:rPr>
              <a:t>편집</a:t>
            </a:r>
          </a:p>
        </p:txBody>
      </p:sp>
      <p:sp>
        <p:nvSpPr>
          <p:cNvPr id="4" name="내용 개체 틀 2"/>
          <p:cNvSpPr>
            <a:spLocks noGrp="true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 upright="false"/>
          <a:lstStyle>
            <a:lvl1pPr>
              <a:defRPr sz="3200">
                <a:uFillTx/>
              </a:defRPr>
            </a:lvl1pPr>
            <a:lvl2pPr>
              <a:defRPr sz="2800">
                <a:uFillTx/>
              </a:defRPr>
            </a:lvl2pPr>
            <a:lvl3pPr>
              <a:defRPr sz="2400">
                <a:uFillTx/>
              </a:defRPr>
            </a:lvl3pPr>
            <a:lvl4pPr>
              <a:defRPr sz="2000">
                <a:uFillTx/>
              </a:defRPr>
            </a:lvl4pPr>
            <a:lvl5pPr>
              <a:defRPr sz="2000">
                <a:uFillTx/>
              </a:defRPr>
            </a:lvl5pPr>
            <a:lvl6pPr>
              <a:defRPr sz="2000">
                <a:uFillTx/>
              </a:defRPr>
            </a:lvl6pPr>
            <a:lvl7pPr>
              <a:defRPr sz="2000">
                <a:uFillTx/>
              </a:defRPr>
            </a:lvl7pPr>
            <a:lvl8pPr>
              <a:defRPr sz="2000">
                <a:uFillTx/>
              </a:defRPr>
            </a:lvl8pPr>
            <a:lvl9pPr>
              <a:defRPr sz="2000">
                <a:uFillTx/>
              </a:defRPr>
            </a:lvl9pPr>
          </a:lstStyle>
          <a:p>
            <a:pPr lvl="0"/>
            <a:r>
              <a:rPr lang="ko-KR" altLang="en-US">
                <a:uFillTx/>
              </a:rPr>
              <a:t>마스터</a:t>
            </a:r>
            <a:r>
              <a:rPr lang="ko-KR" altLang="en-US">
                <a:uFillTx/>
              </a:rPr>
              <a:t> </a:t>
            </a:r>
            <a:r>
              <a:rPr lang="ko-KR" altLang="en-US">
                <a:uFillTx/>
              </a:rPr>
              <a:t>텍스트</a:t>
            </a:r>
            <a:r>
              <a:rPr lang="ko-KR" altLang="en-US">
                <a:uFillTx/>
              </a:rPr>
              <a:t> </a:t>
            </a:r>
            <a:r>
              <a:rPr lang="ko-KR" altLang="en-US">
                <a:uFillTx/>
              </a:rPr>
              <a:t>스타일을</a:t>
            </a:r>
            <a:r>
              <a:rPr lang="ko-KR" altLang="en-US">
                <a:uFillTx/>
              </a:rPr>
              <a:t> </a:t>
            </a:r>
            <a:r>
              <a:rPr lang="ko-KR" altLang="en-US">
                <a:uFillTx/>
              </a:rPr>
              <a:t>편집합니다</a:t>
            </a:r>
          </a:p>
          <a:p>
            <a:pPr lvl="1"/>
            <a:r>
              <a:rPr lang="ko-KR" altLang="en-US">
                <a:uFillTx/>
              </a:rPr>
              <a:t>둘째</a:t>
            </a:r>
            <a:r>
              <a:rPr lang="ko-KR" altLang="en-US">
                <a:uFillTx/>
              </a:rPr>
              <a:t> </a:t>
            </a:r>
            <a:r>
              <a:rPr lang="ko-KR" altLang="en-US">
                <a:uFillTx/>
              </a:rPr>
              <a:t>수준</a:t>
            </a:r>
          </a:p>
          <a:p>
            <a:pPr lvl="2"/>
            <a:r>
              <a:rPr lang="ko-KR" altLang="en-US">
                <a:uFillTx/>
              </a:rPr>
              <a:t>셋째</a:t>
            </a:r>
            <a:r>
              <a:rPr lang="ko-KR" altLang="en-US">
                <a:uFillTx/>
              </a:rPr>
              <a:t> </a:t>
            </a:r>
            <a:r>
              <a:rPr lang="ko-KR" altLang="en-US">
                <a:uFillTx/>
              </a:rPr>
              <a:t>수준</a:t>
            </a:r>
          </a:p>
          <a:p>
            <a:pPr lvl="3"/>
            <a:r>
              <a:rPr lang="ko-KR" altLang="en-US">
                <a:uFillTx/>
              </a:rPr>
              <a:t>넷째</a:t>
            </a:r>
            <a:r>
              <a:rPr lang="ko-KR" altLang="en-US">
                <a:uFillTx/>
              </a:rPr>
              <a:t> </a:t>
            </a:r>
            <a:r>
              <a:rPr lang="ko-KR" altLang="en-US">
                <a:uFillTx/>
              </a:rPr>
              <a:t>수준</a:t>
            </a:r>
          </a:p>
          <a:p>
            <a:pPr lvl="4"/>
            <a:r>
              <a:rPr lang="ko-KR" altLang="en-US">
                <a:uFillTx/>
              </a:rPr>
              <a:t>다섯째</a:t>
            </a:r>
            <a:r>
              <a:rPr lang="ko-KR" altLang="en-US">
                <a:uFillTx/>
              </a:rPr>
              <a:t> </a:t>
            </a:r>
            <a:r>
              <a:rPr lang="ko-KR" altLang="en-US">
                <a:uFillTx/>
              </a:rPr>
              <a:t>수준</a:t>
            </a:r>
          </a:p>
        </p:txBody>
      </p:sp>
      <p:sp>
        <p:nvSpPr>
          <p:cNvPr id="6" name="텍스트 개체 틀 3"/>
          <p:cNvSpPr>
            <a:spLocks noGrp="true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 upright="false"/>
          <a:lstStyle>
            <a:lvl1pPr marL="0" indent="0">
              <a:buNone/>
              <a:defRPr sz="1400">
                <a:uFillTx/>
              </a:defRPr>
            </a:lvl1pPr>
            <a:lvl2pPr marL="457200" indent="0">
              <a:buNone/>
              <a:defRPr sz="1200">
                <a:uFillTx/>
              </a:defRPr>
            </a:lvl2pPr>
            <a:lvl3pPr marL="914400" indent="0">
              <a:buNone/>
              <a:defRPr sz="1000">
                <a:uFillTx/>
              </a:defRPr>
            </a:lvl3pPr>
            <a:lvl4pPr marL="1371600" indent="0">
              <a:buNone/>
              <a:defRPr sz="900">
                <a:uFillTx/>
              </a:defRPr>
            </a:lvl4pPr>
            <a:lvl5pPr marL="1828800" indent="0">
              <a:buNone/>
              <a:defRPr sz="900">
                <a:uFillTx/>
              </a:defRPr>
            </a:lvl5pPr>
            <a:lvl6pPr marL="2286000" indent="0">
              <a:buNone/>
              <a:defRPr sz="900">
                <a:uFillTx/>
              </a:defRPr>
            </a:lvl6pPr>
            <a:lvl7pPr marL="2743200" indent="0">
              <a:buNone/>
              <a:defRPr sz="900">
                <a:uFillTx/>
              </a:defRPr>
            </a:lvl7pPr>
            <a:lvl8pPr marL="3200400" indent="0">
              <a:buNone/>
              <a:defRPr sz="900">
                <a:uFillTx/>
              </a:defRPr>
            </a:lvl8pPr>
            <a:lvl9pPr marL="3657600" indent="0">
              <a:buNone/>
              <a:defRPr sz="900">
                <a:uFillTx/>
              </a:defRPr>
            </a:lvl9pPr>
          </a:lstStyle>
          <a:p>
            <a:pPr lvl="0"/>
            <a:r>
              <a:rPr lang="ko-KR" altLang="en-US">
                <a:uFillTx/>
              </a:rPr>
              <a:t>마스터</a:t>
            </a:r>
            <a:r>
              <a:rPr lang="ko-KR" altLang="en-US">
                <a:uFillTx/>
              </a:rPr>
              <a:t> </a:t>
            </a:r>
            <a:r>
              <a:rPr lang="ko-KR" altLang="en-US">
                <a:uFillTx/>
              </a:rPr>
              <a:t>텍스트</a:t>
            </a:r>
            <a:r>
              <a:rPr lang="ko-KR" altLang="en-US">
                <a:uFillTx/>
              </a:rPr>
              <a:t> </a:t>
            </a:r>
            <a:r>
              <a:rPr lang="ko-KR" altLang="en-US">
                <a:uFillTx/>
              </a:rPr>
              <a:t>스타일을</a:t>
            </a:r>
            <a:r>
              <a:rPr lang="ko-KR" altLang="en-US">
                <a:uFillTx/>
              </a:rPr>
              <a:t> </a:t>
            </a:r>
            <a:r>
              <a:rPr lang="ko-KR" altLang="en-US">
                <a:uFillTx/>
              </a:rPr>
              <a:t>편집합니다</a:t>
            </a:r>
          </a:p>
        </p:txBody>
      </p:sp>
      <p:sp>
        <p:nvSpPr>
          <p:cNvPr id="8" name="날짜 개체 틀 4"/>
          <p:cNvSpPr>
            <a:spLocks noGrp="true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</p:spPr>
        <p:txBody>
          <a:bodyPr upright="false"/>
          <a:lstStyle/>
          <a:p>
            <a:pPr/>
            <a:fld id="{2337DDAD-F602-86A4-831B-E4ACF03BF4BD}" type="datetimeFigureOut">
              <a:rPr lang="ko-KR" altLang="en-US">
                <a:uFillTx/>
              </a:rPr>
              <a:t>2019. 5. 21.</a:t>
            </a:fld>
            <a:endParaRPr lang="ko-KR" altLang="en-US">
              <a:uFillTx/>
            </a:endParaRPr>
          </a:p>
        </p:txBody>
      </p:sp>
      <p:sp>
        <p:nvSpPr>
          <p:cNvPr id="10" name="바닥글 개체 틀 5"/>
          <p:cNvSpPr>
            <a:spLocks noGrp="true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</p:spPr>
        <p:txBody>
          <a:bodyPr upright="false"/>
          <a:lstStyle/>
          <a:p>
            <a:pPr/>
            <a:endParaRPr lang="ko-KR" altLang="en-US">
              <a:uFillTx/>
            </a:endParaRPr>
          </a:p>
        </p:txBody>
      </p:sp>
      <p:sp>
        <p:nvSpPr>
          <p:cNvPr id="12" name="슬라이드 번호 개체 틀 6"/>
          <p:cNvSpPr>
            <a:spLocks noGrp="true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</p:spPr>
        <p:txBody>
          <a:bodyPr upright="false"/>
          <a:lstStyle/>
          <a:p>
            <a:pPr/>
            <a:fld id="{2337DDAD-F602-86A4-831B-E4ACF03BF4BD}" type="slidenum">
              <a:rPr lang="ko-KR" altLang="en-US">
                <a:uFillTx/>
              </a:rPr>
              <a:t>‹#›</a:t>
            </a:fld>
            <a:endParaRPr lang="ko-KR" altLang="en-US">
              <a:uFillTx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p="http://schemas.openxmlformats.org/presentationml/2006/main" xmlns:p14="http://schemas.microsoft.com/office/powerpoint/2010/main" xmlns:s="http://schemas.openxmlformats.org/officeDocument/2006/sharedTypes" xmlns:r="http://schemas.openxmlformats.org/officeDocument/2006/relationships" xmlns:a14="http://schemas.microsoft.com/office/drawing/2010/main" xmlns:mc="http://schemas.openxmlformats.org/markup-compatibility/2006" xmlns:a="http://schemas.openxmlformats.org/drawingml/2006/main" showMasterSp="true" showMasterPhAnim="true" type="picTx">
  <p:cSld>
    <p:spTree>
      <p:nvGrpSpPr>
        <p:cNvPr id="11" name=""/>
        <p:cNvGrpSpPr/>
        <p:nvPr/>
      </p:nvGrpSpPr>
      <p:grpSpPr>
        <a:xfrm/>
      </p:grpSpPr>
      <p:sp>
        <p:nvSpPr>
          <p:cNvPr id="2" name="제목 1"/>
          <p:cNvSpPr>
            <a:spLocks noGrp="true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 upright="false"/>
          <a:lstStyle>
            <a:lvl1pPr algn="l">
              <a:defRPr sz="2000" b="true">
                <a:uFillTx/>
              </a:defRPr>
            </a:lvl1pPr>
          </a:lstStyle>
          <a:p>
            <a:pPr/>
            <a:r>
              <a:rPr lang="ko-KR" altLang="en-US">
                <a:uFillTx/>
              </a:rPr>
              <a:t>마스터</a:t>
            </a:r>
            <a:r>
              <a:rPr lang="ko-KR" altLang="en-US">
                <a:uFillTx/>
              </a:rPr>
              <a:t> </a:t>
            </a:r>
            <a:r>
              <a:rPr lang="ko-KR" altLang="en-US">
                <a:uFillTx/>
              </a:rPr>
              <a:t>제목</a:t>
            </a:r>
            <a:r>
              <a:rPr lang="ko-KR" altLang="en-US">
                <a:uFillTx/>
              </a:rPr>
              <a:t> </a:t>
            </a:r>
            <a:r>
              <a:rPr lang="ko-KR" altLang="en-US">
                <a:uFillTx/>
              </a:rPr>
              <a:t>스타일</a:t>
            </a:r>
            <a:r>
              <a:rPr lang="ko-KR" altLang="en-US">
                <a:uFillTx/>
              </a:rPr>
              <a:t> </a:t>
            </a:r>
            <a:r>
              <a:rPr lang="ko-KR" altLang="en-US">
                <a:uFillTx/>
              </a:rPr>
              <a:t>편집</a:t>
            </a:r>
          </a:p>
        </p:txBody>
      </p:sp>
      <p:sp>
        <p:nvSpPr>
          <p:cNvPr id="4" name="그림 개체 틀 2"/>
          <p:cNvSpPr>
            <a:spLocks noGrp="true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upright="false"/>
          <a:lstStyle>
            <a:lvl1pPr marL="0" indent="0">
              <a:buNone/>
              <a:defRPr sz="3200">
                <a:uFillTx/>
              </a:defRPr>
            </a:lvl1pPr>
            <a:lvl2pPr marL="457200" indent="0">
              <a:buNone/>
              <a:defRPr sz="2800">
                <a:uFillTx/>
              </a:defRPr>
            </a:lvl2pPr>
            <a:lvl3pPr marL="914400" indent="0">
              <a:buNone/>
              <a:defRPr sz="2400">
                <a:uFillTx/>
              </a:defRPr>
            </a:lvl3pPr>
            <a:lvl4pPr marL="1371600" indent="0">
              <a:buNone/>
              <a:defRPr sz="2000">
                <a:uFillTx/>
              </a:defRPr>
            </a:lvl4pPr>
            <a:lvl5pPr marL="1828800" indent="0">
              <a:buNone/>
              <a:defRPr sz="2000">
                <a:uFillTx/>
              </a:defRPr>
            </a:lvl5pPr>
            <a:lvl6pPr marL="2286000" indent="0">
              <a:buNone/>
              <a:defRPr sz="2000">
                <a:uFillTx/>
              </a:defRPr>
            </a:lvl6pPr>
            <a:lvl7pPr marL="2743200" indent="0">
              <a:buNone/>
              <a:defRPr sz="2000">
                <a:uFillTx/>
              </a:defRPr>
            </a:lvl7pPr>
            <a:lvl8pPr marL="3200400" indent="0">
              <a:buNone/>
              <a:defRPr sz="2000">
                <a:uFillTx/>
              </a:defRPr>
            </a:lvl8pPr>
            <a:lvl9pPr marL="3657600" indent="0">
              <a:buNone/>
              <a:defRPr sz="2000">
                <a:uFillTx/>
              </a:defRPr>
            </a:lvl9pPr>
          </a:lstStyle>
          <a:p>
            <a:pPr/>
            <a:endParaRPr lang="ko-KR" altLang="en-US">
              <a:uFillTx/>
            </a:endParaRPr>
          </a:p>
        </p:txBody>
      </p:sp>
      <p:sp>
        <p:nvSpPr>
          <p:cNvPr id="6" name="텍스트 개체 틀 3"/>
          <p:cNvSpPr>
            <a:spLocks noGrp="true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 upright="false"/>
          <a:lstStyle>
            <a:lvl1pPr marL="0" indent="0">
              <a:buNone/>
              <a:defRPr sz="1400">
                <a:uFillTx/>
              </a:defRPr>
            </a:lvl1pPr>
            <a:lvl2pPr marL="457200" indent="0">
              <a:buNone/>
              <a:defRPr sz="1200">
                <a:uFillTx/>
              </a:defRPr>
            </a:lvl2pPr>
            <a:lvl3pPr marL="914400" indent="0">
              <a:buNone/>
              <a:defRPr sz="1000">
                <a:uFillTx/>
              </a:defRPr>
            </a:lvl3pPr>
            <a:lvl4pPr marL="1371600" indent="0">
              <a:buNone/>
              <a:defRPr sz="900">
                <a:uFillTx/>
              </a:defRPr>
            </a:lvl4pPr>
            <a:lvl5pPr marL="1828800" indent="0">
              <a:buNone/>
              <a:defRPr sz="900">
                <a:uFillTx/>
              </a:defRPr>
            </a:lvl5pPr>
            <a:lvl6pPr marL="2286000" indent="0">
              <a:buNone/>
              <a:defRPr sz="900">
                <a:uFillTx/>
              </a:defRPr>
            </a:lvl6pPr>
            <a:lvl7pPr marL="2743200" indent="0">
              <a:buNone/>
              <a:defRPr sz="900">
                <a:uFillTx/>
              </a:defRPr>
            </a:lvl7pPr>
            <a:lvl8pPr marL="3200400" indent="0">
              <a:buNone/>
              <a:defRPr sz="900">
                <a:uFillTx/>
              </a:defRPr>
            </a:lvl8pPr>
            <a:lvl9pPr marL="3657600" indent="0">
              <a:buNone/>
              <a:defRPr sz="900">
                <a:uFillTx/>
              </a:defRPr>
            </a:lvl9pPr>
          </a:lstStyle>
          <a:p>
            <a:pPr lvl="0"/>
            <a:r>
              <a:rPr lang="ko-KR" altLang="en-US">
                <a:uFillTx/>
              </a:rPr>
              <a:t>마스터</a:t>
            </a:r>
            <a:r>
              <a:rPr lang="ko-KR" altLang="en-US">
                <a:uFillTx/>
              </a:rPr>
              <a:t> </a:t>
            </a:r>
            <a:r>
              <a:rPr lang="ko-KR" altLang="en-US">
                <a:uFillTx/>
              </a:rPr>
              <a:t>텍스트</a:t>
            </a:r>
            <a:r>
              <a:rPr lang="ko-KR" altLang="en-US">
                <a:uFillTx/>
              </a:rPr>
              <a:t> </a:t>
            </a:r>
            <a:r>
              <a:rPr lang="ko-KR" altLang="en-US">
                <a:uFillTx/>
              </a:rPr>
              <a:t>스타일을</a:t>
            </a:r>
            <a:r>
              <a:rPr lang="ko-KR" altLang="en-US">
                <a:uFillTx/>
              </a:rPr>
              <a:t> </a:t>
            </a:r>
            <a:r>
              <a:rPr lang="ko-KR" altLang="en-US">
                <a:uFillTx/>
              </a:rPr>
              <a:t>편집합니다</a:t>
            </a:r>
          </a:p>
        </p:txBody>
      </p:sp>
      <p:sp>
        <p:nvSpPr>
          <p:cNvPr id="8" name="날짜 개체 틀 4"/>
          <p:cNvSpPr>
            <a:spLocks noGrp="true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</p:spPr>
        <p:txBody>
          <a:bodyPr upright="false"/>
          <a:lstStyle/>
          <a:p>
            <a:pPr/>
            <a:fld id="{2337DDAD-F602-86A4-831B-E4ACF03BF4BD}" type="datetimeFigureOut">
              <a:rPr lang="ko-KR" altLang="en-US">
                <a:uFillTx/>
              </a:rPr>
              <a:t>2019. 5. 21.</a:t>
            </a:fld>
            <a:endParaRPr lang="ko-KR" altLang="en-US">
              <a:uFillTx/>
            </a:endParaRPr>
          </a:p>
        </p:txBody>
      </p:sp>
      <p:sp>
        <p:nvSpPr>
          <p:cNvPr id="10" name="바닥글 개체 틀 5"/>
          <p:cNvSpPr>
            <a:spLocks noGrp="true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</p:spPr>
        <p:txBody>
          <a:bodyPr upright="false"/>
          <a:lstStyle/>
          <a:p>
            <a:pPr/>
            <a:endParaRPr lang="ko-KR" altLang="en-US">
              <a:uFillTx/>
            </a:endParaRPr>
          </a:p>
        </p:txBody>
      </p:sp>
      <p:sp>
        <p:nvSpPr>
          <p:cNvPr id="12" name="슬라이드 번호 개체 틀 6"/>
          <p:cNvSpPr>
            <a:spLocks noGrp="true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</p:spPr>
        <p:txBody>
          <a:bodyPr upright="false"/>
          <a:lstStyle/>
          <a:p>
            <a:pPr/>
            <a:fld id="{2337DDAD-F602-86A4-831B-E4ACF03BF4BD}" type="slidenum">
              <a:rPr lang="ko-KR" altLang="en-US">
                <a:uFillTx/>
              </a:rPr>
              <a:t>‹#›</a:t>
            </a:fld>
            <a:endParaRPr lang="ko-KR" altLang="en-US">
              <a:uFillTx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theme" Target="../theme/theme1.xml"  /><Relationship Id="rId10" Type="http://schemas.openxmlformats.org/officeDocument/2006/relationships/slideLayout" Target="../slideLayouts/slideLayout9.xml"  /><Relationship Id="rId11" Type="http://schemas.openxmlformats.org/officeDocument/2006/relationships/slideLayout" Target="../slideLayouts/slideLayout10.xml"  /><Relationship Id="rId12" Type="http://schemas.openxmlformats.org/officeDocument/2006/relationships/slideLayout" Target="../slideLayouts/slideLayout11.xml"  /><Relationship Id="rId2" Type="http://schemas.openxmlformats.org/officeDocument/2006/relationships/slideLayout" Target="../slideLayouts/slideLayout1.xml"  /><Relationship Id="rId3" Type="http://schemas.openxmlformats.org/officeDocument/2006/relationships/slideLayout" Target="../slideLayouts/slideLayout2.xml"  /><Relationship Id="rId4" Type="http://schemas.openxmlformats.org/officeDocument/2006/relationships/slideLayout" Target="../slideLayouts/slideLayout3.xml"  /><Relationship Id="rId5" Type="http://schemas.openxmlformats.org/officeDocument/2006/relationships/slideLayout" Target="../slideLayouts/slideLayout4.xml"  /><Relationship Id="rId6" Type="http://schemas.openxmlformats.org/officeDocument/2006/relationships/slideLayout" Target="../slideLayouts/slideLayout5.xml"  /><Relationship Id="rId7" Type="http://schemas.openxmlformats.org/officeDocument/2006/relationships/slideLayout" Target="../slideLayouts/slideLayout6.xml"  /><Relationship Id="rId8" Type="http://schemas.openxmlformats.org/officeDocument/2006/relationships/slideLayout" Target="../slideLayouts/slideLayout7.xml"  /><Relationship Id="rId9" Type="http://schemas.openxmlformats.org/officeDocument/2006/relationships/slideLayout" Target="../slideLayouts/slideLayout8.xml"  /></Relationships>
</file>

<file path=ppt/slideMasters/slideMaster1.xml><?xml version="1.0" encoding="utf-8"?>
<p:sldMaster xmlns:p="http://schemas.openxmlformats.org/presentationml/2006/main" xmlns:p14="http://schemas.microsoft.com/office/powerpoint/2010/main" xmlns:s="http://schemas.openxmlformats.org/officeDocument/2006/sharedTypes" xmlns:r="http://schemas.openxmlformats.org/officeDocument/2006/relationships" xmlns:a14="http://schemas.microsoft.com/office/drawing/2010/main" xmlns:mc="http://schemas.openxmlformats.org/markup-compatibility/2006" xmlns:a="http://schemas.openxmlformats.org/drawingml/2006/main">
  <p:cSld>
    <p:bg>
      <p:bgPr>
        <a:solidFill>
          <a:srgbClr val="FCD4CC"/>
        </a:solidFill>
        <a:effectLst/>
      </p:bgPr>
    </p:bg>
    <p:spTree>
      <p:nvGrpSpPr>
        <p:cNvPr id="9" name=""/>
        <p:cNvGrpSpPr/>
        <p:nvPr/>
      </p:nvGrpSpPr>
      <p:grpSpPr>
        <a:xfrm/>
      </p:grpSpPr>
      <p:sp>
        <p:nvSpPr>
          <p:cNvPr id="2" name="제목 개체 틀 1"/>
          <p:cNvSpPr>
            <a:spLocks noGrp="true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false" anchor="ctr" upright="false">
            <a:normAutofit/>
          </a:bodyPr>
          <a:lstStyle/>
          <a:p>
            <a:pPr/>
            <a:r>
              <a:rPr lang="ko-KR" altLang="en-US">
                <a:uFillTx/>
              </a:rPr>
              <a:t>마스터</a:t>
            </a:r>
            <a:r>
              <a:rPr lang="ko-KR" altLang="en-US">
                <a:uFillTx/>
              </a:rPr>
              <a:t> </a:t>
            </a:r>
            <a:r>
              <a:rPr lang="ko-KR" altLang="en-US">
                <a:uFillTx/>
              </a:rPr>
              <a:t>제목</a:t>
            </a:r>
            <a:r>
              <a:rPr lang="ko-KR" altLang="en-US">
                <a:uFillTx/>
              </a:rPr>
              <a:t> </a:t>
            </a:r>
            <a:r>
              <a:rPr lang="ko-KR" altLang="en-US">
                <a:uFillTx/>
              </a:rPr>
              <a:t>스타일</a:t>
            </a:r>
            <a:r>
              <a:rPr lang="ko-KR" altLang="en-US">
                <a:uFillTx/>
              </a:rPr>
              <a:t> </a:t>
            </a:r>
            <a:r>
              <a:rPr lang="ko-KR" altLang="en-US">
                <a:uFillTx/>
              </a:rPr>
              <a:t>편집</a:t>
            </a:r>
          </a:p>
        </p:txBody>
      </p:sp>
      <p:sp>
        <p:nvSpPr>
          <p:cNvPr id="4" name="텍스트 개체 틀 2"/>
          <p:cNvSpPr>
            <a:spLocks noGrp="true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false" upright="false">
            <a:normAutofit/>
          </a:bodyPr>
          <a:lstStyle/>
          <a:p>
            <a:pPr lvl="0"/>
            <a:r>
              <a:rPr lang="ko-KR" altLang="en-US">
                <a:uFillTx/>
              </a:rPr>
              <a:t>마스터</a:t>
            </a:r>
            <a:r>
              <a:rPr lang="ko-KR" altLang="en-US">
                <a:uFillTx/>
              </a:rPr>
              <a:t> </a:t>
            </a:r>
            <a:r>
              <a:rPr lang="ko-KR" altLang="en-US">
                <a:uFillTx/>
              </a:rPr>
              <a:t>텍스트</a:t>
            </a:r>
            <a:r>
              <a:rPr lang="ko-KR" altLang="en-US">
                <a:uFillTx/>
              </a:rPr>
              <a:t> </a:t>
            </a:r>
            <a:r>
              <a:rPr lang="ko-KR" altLang="en-US">
                <a:uFillTx/>
              </a:rPr>
              <a:t>스타일을</a:t>
            </a:r>
            <a:r>
              <a:rPr lang="ko-KR" altLang="en-US">
                <a:uFillTx/>
              </a:rPr>
              <a:t> </a:t>
            </a:r>
            <a:r>
              <a:rPr lang="ko-KR" altLang="en-US">
                <a:uFillTx/>
              </a:rPr>
              <a:t>편집합니다</a:t>
            </a:r>
          </a:p>
          <a:p>
            <a:pPr lvl="1"/>
            <a:r>
              <a:rPr lang="ko-KR" altLang="en-US">
                <a:uFillTx/>
              </a:rPr>
              <a:t>둘째</a:t>
            </a:r>
            <a:r>
              <a:rPr lang="ko-KR" altLang="en-US">
                <a:uFillTx/>
              </a:rPr>
              <a:t> </a:t>
            </a:r>
            <a:r>
              <a:rPr lang="ko-KR" altLang="en-US">
                <a:uFillTx/>
              </a:rPr>
              <a:t>수준</a:t>
            </a:r>
          </a:p>
          <a:p>
            <a:pPr lvl="2"/>
            <a:r>
              <a:rPr lang="ko-KR" altLang="en-US">
                <a:uFillTx/>
              </a:rPr>
              <a:t>셋째</a:t>
            </a:r>
            <a:r>
              <a:rPr lang="ko-KR" altLang="en-US">
                <a:uFillTx/>
              </a:rPr>
              <a:t> </a:t>
            </a:r>
            <a:r>
              <a:rPr lang="ko-KR" altLang="en-US">
                <a:uFillTx/>
              </a:rPr>
              <a:t>수준</a:t>
            </a:r>
          </a:p>
          <a:p>
            <a:pPr lvl="3"/>
            <a:r>
              <a:rPr lang="ko-KR" altLang="en-US">
                <a:uFillTx/>
              </a:rPr>
              <a:t>넷째</a:t>
            </a:r>
            <a:r>
              <a:rPr lang="ko-KR" altLang="en-US">
                <a:uFillTx/>
              </a:rPr>
              <a:t> </a:t>
            </a:r>
            <a:r>
              <a:rPr lang="ko-KR" altLang="en-US">
                <a:uFillTx/>
              </a:rPr>
              <a:t>수준</a:t>
            </a:r>
          </a:p>
          <a:p>
            <a:pPr lvl="4"/>
            <a:r>
              <a:rPr lang="ko-KR" altLang="en-US">
                <a:uFillTx/>
              </a:rPr>
              <a:t>다섯째</a:t>
            </a:r>
            <a:r>
              <a:rPr lang="ko-KR" altLang="en-US">
                <a:uFillTx/>
              </a:rPr>
              <a:t> </a:t>
            </a:r>
            <a:r>
              <a:rPr lang="ko-KR" altLang="en-US">
                <a:uFillTx/>
              </a:rPr>
              <a:t>수준</a:t>
            </a:r>
          </a:p>
        </p:txBody>
      </p:sp>
      <p:sp>
        <p:nvSpPr>
          <p:cNvPr id="6" name="날짜 개체 틀 3"/>
          <p:cNvSpPr>
            <a:spLocks noGrp="true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false" anchor="ctr" upright="false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uFillTx/>
              </a:defRPr>
            </a:lvl1pPr>
          </a:lstStyle>
          <a:p>
            <a:pPr/>
            <a:fld id="{2337DDAD-F602-86A4-831B-E4ACF03BF4BD}" type="datetimeFigureOut">
              <a:rPr lang="ko-KR" altLang="en-US">
                <a:uFillTx/>
              </a:rPr>
              <a:t>2019. 5. 21.</a:t>
            </a:fld>
            <a:endParaRPr lang="ko-KR" altLang="en-US">
              <a:uFillTx/>
            </a:endParaRPr>
          </a:p>
        </p:txBody>
      </p:sp>
      <p:sp>
        <p:nvSpPr>
          <p:cNvPr id="8" name="바닥글 개체 틀 4"/>
          <p:cNvSpPr>
            <a:spLocks noGrp="true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false" anchor="ctr" upright="false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uFillTx/>
              </a:defRPr>
            </a:lvl1pPr>
          </a:lstStyle>
          <a:p>
            <a:pPr/>
            <a:endParaRPr lang="ko-KR" altLang="en-US">
              <a:uFillTx/>
            </a:endParaRPr>
          </a:p>
        </p:txBody>
      </p:sp>
      <p:sp>
        <p:nvSpPr>
          <p:cNvPr id="10" name="슬라이드 번호 개체 틀 5"/>
          <p:cNvSpPr>
            <a:spLocks noGrp="true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false" anchor="ctr" upright="false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uFillTx/>
              </a:defRPr>
            </a:lvl1pPr>
          </a:lstStyle>
          <a:p>
            <a:pPr/>
            <a:fld id="{2337DDAD-F602-86A4-831B-E4ACF03BF4BD}" type="slidenum">
              <a:rPr lang="ko-KR" altLang="en-US">
                <a:uFillTx/>
              </a:rPr>
              <a:t>‹#›</a:t>
            </a:fld>
            <a:endParaRPr lang="ko-KR" altLang="en-US">
              <a:uFillTx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3649" r:id="rId2"/>
    <p:sldLayoutId id="2147493650" r:id="rId3"/>
    <p:sldLayoutId id="2147493651" r:id="rId4"/>
    <p:sldLayoutId id="2147493652" r:id="rId5"/>
    <p:sldLayoutId id="2147493653" r:id="rId6"/>
    <p:sldLayoutId id="2147493654" r:id="rId7"/>
    <p:sldLayoutId id="2147493655" r:id="rId8"/>
    <p:sldLayoutId id="2147493656" r:id="rId9"/>
    <p:sldLayoutId id="2147493657" r:id="rId10"/>
    <p:sldLayoutId id="2147493658" r:id="rId11"/>
    <p:sldLayoutId id="2147493659" r:id="rId12"/>
  </p:sldLayoutIdLst>
  <p:txStyles>
    <p:titleStyle>
      <a:lvl1pPr algn="ctr" defTabSz="914400" latinLnBrk="true">
        <a:spcBef>
          <a:spcPct val="0"/>
        </a:spcBef>
        <a:buNone/>
        <a:defRPr sz="4400" kern="120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342900" indent="-342900" algn="l" defTabSz="914400" latinLnBrk="true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742950" indent="-285750" algn="l" defTabSz="914400" latinLnBrk="true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1143000" indent="-228600" algn="l" defTabSz="914400" latinLnBrk="true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600200" indent="-228600" algn="l" defTabSz="914400" latinLnBrk="true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2057400" indent="-228600" algn="l" defTabSz="914400" latinLnBrk="true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514600" indent="-228600" algn="l" defTabSz="914400" latinLnBrk="true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uFillTx/>
          <a:latin typeface="+mn-lt"/>
          <a:ea typeface="+mn-ea"/>
          <a:cs typeface="+mn-cs"/>
        </a:defRPr>
      </a:lvl6pPr>
      <a:lvl7pPr marL="2971800" indent="-228600" algn="l" defTabSz="914400" latinLnBrk="true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uFillTx/>
          <a:latin typeface="+mn-lt"/>
          <a:ea typeface="+mn-ea"/>
          <a:cs typeface="+mn-cs"/>
        </a:defRPr>
      </a:lvl7pPr>
      <a:lvl8pPr marL="3429000" indent="-228600" algn="l" defTabSz="914400" latinLnBrk="true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uFillTx/>
          <a:latin typeface="+mn-lt"/>
          <a:ea typeface="+mn-ea"/>
          <a:cs typeface="+mn-cs"/>
        </a:defRPr>
      </a:lvl8pPr>
      <a:lvl9pPr marL="3886200" indent="-228600" algn="l" defTabSz="914400" latinLnBrk="true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uFillTx/>
          <a:latin typeface="+mn-lt"/>
          <a:ea typeface="+mn-ea"/>
          <a:cs typeface="+mn-cs"/>
        </a:defRPr>
      </a:lvl9pPr>
    </p:bodyStyle>
    <p:otherStyle>
      <a:defPPr>
        <a:defRPr lang="ko-KR">
          <a:uFillTx/>
        </a:defRPr>
      </a:defPPr>
      <a:lvl1pPr marL="0" algn="l" defTabSz="914400" latinLnBrk="true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457200" algn="l" defTabSz="914400" latinLnBrk="true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914400" algn="l" defTabSz="914400" latinLnBrk="true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371600" algn="l" defTabSz="914400" latinLnBrk="true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1828800" algn="l" defTabSz="914400" latinLnBrk="true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286000" algn="l" defTabSz="914400" latinLnBrk="true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6pPr>
      <a:lvl7pPr marL="2743200" algn="l" defTabSz="914400" latinLnBrk="true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7pPr>
      <a:lvl8pPr marL="3200400" algn="l" defTabSz="914400" latinLnBrk="true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8pPr>
      <a:lvl9pPr marL="3657600" algn="l" defTabSz="914400" latinLnBrk="true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/Relationships>
</file>

<file path=ppt/slides/_rels/slide10.xml.rels><?xml version="1.0" encoding="UTF-8" standalone="yes" ?><Relationships xmlns="http://schemas.openxmlformats.org/package/2006/relationships"><Relationship Id="rId1" Type="http://schemas.openxmlformats.org/officeDocument/2006/relationships/image" Target="../media/image9.tif"  /><Relationship Id="rId2" Type="http://schemas.openxmlformats.org/officeDocument/2006/relationships/slideLayout" Target="../slideLayouts/slideLayout2.xml"  /></Relationships>
</file>

<file path=ppt/slides/_rels/slide11.xml.rels><?xml version="1.0" encoding="UTF-8" standalone="yes" ?><Relationships xmlns="http://schemas.openxmlformats.org/package/2006/relationships"><Relationship Id="rId1" Type="http://schemas.openxmlformats.org/officeDocument/2006/relationships/image" Target="../media/image10.tif"  /><Relationship Id="rId2" Type="http://schemas.openxmlformats.org/officeDocument/2006/relationships/image" Target="../media/image11.tif"  /><Relationship Id="rId3" Type="http://schemas.openxmlformats.org/officeDocument/2006/relationships/slideLayout" Target="../slideLayouts/slideLayout2.xml"  /></Relationships>
</file>

<file path=ppt/slides/_rels/slide12.xml.rels><?xml version="1.0" encoding="UTF-8" standalone="yes" ?><Relationships xmlns="http://schemas.openxmlformats.org/package/2006/relationships"><Relationship Id="rId1" Type="http://schemas.openxmlformats.org/officeDocument/2006/relationships/hyperlink" Target="https://tv.naver.com/v/1379135?plClips=false:4892520:5190148:5072347:5026804:3147622:5003628:2744952:2450992:1497878:3073916:2943249:1379150:5005555:4429972:2841252:5698515:3442693:2851645:2683387:5129702:5208360:4555298:3064685:2639815:1379135:1379165:3224178:4515060:5516071:5518679:4416552:1324514:4421124:3073812:5424569:5436589:5026384:5088275:5028574:5074889&amp;query=&#49457;&#54253;&#47141;+&#49892;&#53468;" TargetMode="External" /><Relationship Id="rId2" Type="http://schemas.openxmlformats.org/officeDocument/2006/relationships/hyperlink" Target="https://tv.naver.com/v/1379165?plClips=false:4892520:5190148:5072347:5026804:3147622:5003628:2744952:2450992:1497878:3073916:2943249:1379150:5005555:4429972:2841252:5698515:3442693:2851645:2683387:5129702:5208360:4555298:3064685:2639815:1379135:1379165:3224178:4515060:5516071:5518679:4416552:1324514:4421124:3073812:5424569:5436589:5026384:5088275:5028574:5074889&amp;query=&#49457;&#54253;&#47141;+&#49892;&#53468;" TargetMode="External" /><Relationship Id="rId3" Type="http://schemas.openxmlformats.org/officeDocument/2006/relationships/slideLayout" Target="../slideLayouts/slideLayout2.xml"  /></Relationships>
</file>

<file path=ppt/slides/_rels/slide13.xml.rels><?xml version="1.0" encoding="UTF-8" standalone="yes" ?><Relationships xmlns="http://schemas.openxmlformats.org/package/2006/relationships"><Relationship Id="rId1" Type="http://schemas.openxmlformats.org/officeDocument/2006/relationships/image" Target="../media/image1.png"  /><Relationship Id="rId2" Type="http://schemas.openxmlformats.org/officeDocument/2006/relationships/slideLayout" Target="../slideLayouts/slideLayout2.xml"  /></Relationships>
</file>

<file path=ppt/slides/_rels/slide1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1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1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1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18.xml.rels><?xml version="1.0" encoding="UTF-8" standalone="yes" ?><Relationships xmlns="http://schemas.openxmlformats.org/package/2006/relationships"><Relationship Id="rId1" Type="http://schemas.openxmlformats.org/officeDocument/2006/relationships/image" Target="../media/image1.png"  /><Relationship Id="rId2" Type="http://schemas.openxmlformats.org/officeDocument/2006/relationships/slideLayout" Target="../slideLayouts/slideLayout2.xml"  /></Relationships>
</file>

<file path=ppt/slides/_rels/slide1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notesSlide" Target="../notesSlides/notesSlide1.xml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2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2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2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23.xml.rels><?xml version="1.0" encoding="UTF-8" standalone="yes" ?><Relationships xmlns="http://schemas.openxmlformats.org/package/2006/relationships"><Relationship Id="rId1" Type="http://schemas.openxmlformats.org/officeDocument/2006/relationships/image" Target="../media/image1.png"  /><Relationship Id="rId2" Type="http://schemas.openxmlformats.org/officeDocument/2006/relationships/slideLayout" Target="../slideLayouts/slideLayout2.xml"  /></Relationships>
</file>

<file path=ppt/slides/_rels/slide2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notesSlide" Target="../notesSlides/notesSlide2.xml"  /></Relationships>
</file>

<file path=ppt/slides/_rels/slide2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notesSlide" Target="../notesSlides/notesSlide3.xml"  /></Relationships>
</file>

<file path=ppt/slides/_rels/slide2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notesSlide" Target="../notesSlides/notesSlide4.xml"  /></Relationships>
</file>

<file path=ppt/slides/_rels/slide2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notesSlide" Target="../notesSlides/notesSlide5.xml"  /></Relationships>
</file>

<file path=ppt/slides/_rels/slide2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notesSlide" Target="../notesSlides/notesSlide6.xml"  /></Relationships>
</file>

<file path=ppt/slides/_rels/slide2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notesSlide" Target="../notesSlides/notesSlide7.xml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image" Target="../media/image1.png"  /><Relationship Id="rId2" Type="http://schemas.openxmlformats.org/officeDocument/2006/relationships/slideLayout" Target="../slideLayouts/slideLayout2.xml"  /></Relationships>
</file>

<file path=ppt/slides/_rels/slide3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notesSlide" Target="../notesSlides/notesSlide8.xml"  /></Relationships>
</file>

<file path=ppt/slides/_rels/slide3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notesSlide" Target="../notesSlides/notesSlide9.xml"  /></Relationships>
</file>

<file path=ppt/slides/_rels/slide3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notesSlide" Target="../notesSlides/notesSlide10.xml"  /></Relationships>
</file>

<file path=ppt/slides/_rels/slide33.xml.rels><?xml version="1.0" encoding="UTF-8" standalone="yes" ?><Relationships xmlns="http://schemas.openxmlformats.org/package/2006/relationships"><Relationship Id="rId1" Type="http://schemas.openxmlformats.org/officeDocument/2006/relationships/image" Target="../media/image1.png"  /><Relationship Id="rId2" Type="http://schemas.openxmlformats.org/officeDocument/2006/relationships/slideLayout" Target="../slideLayouts/slideLayout2.xml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image" Target="../media/image2.png"  /><Relationship Id="rId2" Type="http://schemas.openxmlformats.org/officeDocument/2006/relationships/image" Target="../media/image3.png"  /><Relationship Id="rId3" Type="http://schemas.openxmlformats.org/officeDocument/2006/relationships/slideLayout" Target="../slideLayouts/slideLayout2.xml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image" Target="../media/image4.png"  /><Relationship Id="rId2" Type="http://schemas.openxmlformats.org/officeDocument/2006/relationships/slideLayout" Target="../slideLayouts/slideLayout2.xml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image" Target="../media/image5.png"  /><Relationship Id="rId2" Type="http://schemas.openxmlformats.org/officeDocument/2006/relationships/slideLayout" Target="../slideLayouts/slideLayout2.xml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image" Target="../media/image1.png"  /><Relationship Id="rId2" Type="http://schemas.openxmlformats.org/officeDocument/2006/relationships/image" Target="../media/image6.png"  /><Relationship Id="rId3" Type="http://schemas.openxmlformats.org/officeDocument/2006/relationships/slideLayout" Target="../slideLayouts/slideLayout2.xml"  /></Relationships>
</file>

<file path=ppt/slides/_rels/slide8.xml.rels><?xml version="1.0" encoding="UTF-8" standalone="yes" ?><Relationships xmlns="http://schemas.openxmlformats.org/package/2006/relationships"><Relationship Id="rId1" Type="http://schemas.openxmlformats.org/officeDocument/2006/relationships/image" Target="../media/image7.jpeg"  /><Relationship Id="rId2" Type="http://schemas.openxmlformats.org/officeDocument/2006/relationships/slideLayout" Target="../slideLayouts/slideLayout2.xml"  /></Relationships>
</file>

<file path=ppt/slides/_rels/slide9.xml.rels><?xml version="1.0" encoding="UTF-8" standalone="yes" ?><Relationships xmlns="http://schemas.openxmlformats.org/package/2006/relationships"><Relationship Id="rId1" Type="http://schemas.openxmlformats.org/officeDocument/2006/relationships/image" Target="../media/image8.jpeg"  /><Relationship Id="rId2" Type="http://schemas.openxmlformats.org/officeDocument/2006/relationships/slideLayout" Target="../slideLayouts/slideLayout2.xml"  /></Relationships>
</file>

<file path=ppt/slides/slide1.xml><?xml version="1.0" encoding="utf-8"?>
<p:sld xmlns:p="http://schemas.openxmlformats.org/presentationml/2006/main" xmlns:p14="http://schemas.microsoft.com/office/powerpoint/2010/main" xmlns:s="http://schemas.openxmlformats.org/officeDocument/2006/sharedTypes" xmlns:r="http://schemas.openxmlformats.org/officeDocument/2006/relationships" xmlns:a14="http://schemas.microsoft.com/office/drawing/2010/main" xmlns:mc="http://schemas.openxmlformats.org/markup-compatibility/2006" xmlns:a="http://schemas.openxmlformats.org/drawingml/2006/main" showMasterSp="true" showMasterPhAnim="true" show="true">
  <p:cSld>
    <p:spTree>
      <p:nvGrpSpPr>
        <p:cNvPr id="19" name=""/>
        <p:cNvGrpSpPr/>
        <p:nvPr/>
      </p:nvGrpSpPr>
      <p:grpSpPr>
        <a:xfrm/>
      </p:grpSpPr>
      <p:sp>
        <p:nvSpPr>
          <p:cNvPr id="2" name="직사각형 33"/>
          <p:cNvSpPr/>
          <p:nvPr/>
        </p:nvSpPr>
        <p:spPr>
          <a:xfrm>
            <a:off x="107504" y="123478"/>
            <a:ext cx="8928992" cy="4886846"/>
          </a:xfrm>
          <a:prstGeom prst="rect">
            <a:avLst/>
          </a:prstGeom>
          <a:noFill/>
          <a:ln w="12700">
            <a:solidFill>
              <a:srgbClr val="F6F5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 upright="false"/>
          <a:lstStyle/>
          <a:p>
            <a:pPr algn="ctr"/>
            <a:endParaRPr lang="ko-KR" altLang="en-US">
              <a:uFillTx/>
            </a:endParaRPr>
          </a:p>
        </p:txBody>
      </p:sp>
      <p:sp>
        <p:nvSpPr>
          <p:cNvPr id="4" name="타원 29"/>
          <p:cNvSpPr/>
          <p:nvPr/>
        </p:nvSpPr>
        <p:spPr>
          <a:xfrm>
            <a:off x="5075773" y="753095"/>
            <a:ext cx="3781326" cy="3781326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 upright="false"/>
          <a:lstStyle/>
          <a:p>
            <a:pPr algn="ctr">
              <a:lnSpc>
                <a:spcPct val="150000"/>
              </a:lnSpc>
            </a:pPr>
            <a:r>
              <a:rPr lang="en-US" altLang="ko-KR" b="true">
                <a:solidFill>
                  <a:schemeClr val="tx1">
                    <a:lumMod val="65000"/>
                    <a:lumOff val="35000"/>
                  </a:schemeClr>
                </a:solidFill>
                <a:uFillTx/>
                <a:ea typeface="HY중고딕"/>
              </a:rPr>
              <a:t>3</a:t>
            </a:r>
            <a:r>
              <a:rPr lang="ko-KR" altLang="en-US" b="true">
                <a:solidFill>
                  <a:schemeClr val="tx1">
                    <a:lumMod val="65000"/>
                    <a:lumOff val="35000"/>
                  </a:schemeClr>
                </a:solidFill>
                <a:uFillTx/>
                <a:ea typeface="HY중고딕"/>
              </a:rPr>
              <a:t>조</a:t>
            </a:r>
          </a:p>
        </p:txBody>
      </p:sp>
      <p:sp>
        <p:nvSpPr>
          <p:cNvPr id="6" name="타원 24"/>
          <p:cNvSpPr/>
          <p:nvPr/>
        </p:nvSpPr>
        <p:spPr>
          <a:xfrm>
            <a:off x="93295" y="133176"/>
            <a:ext cx="4836646" cy="4836646"/>
          </a:xfrm>
          <a:prstGeom prst="ellipse">
            <a:avLst/>
          </a:prstGeom>
          <a:solidFill>
            <a:srgbClr val="F6F5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 upright="false"/>
          <a:lstStyle/>
          <a:p>
            <a:pPr algn="ctr"/>
            <a:endParaRPr lang="ko-KR" altLang="en-US">
              <a:uFillTx/>
            </a:endParaRPr>
          </a:p>
        </p:txBody>
      </p:sp>
      <p:sp>
        <p:nvSpPr>
          <p:cNvPr id="8" name="직사각형 65"/>
          <p:cNvSpPr/>
          <p:nvPr/>
        </p:nvSpPr>
        <p:spPr>
          <a:xfrm>
            <a:off x="7110428" y="1822856"/>
            <a:ext cx="1296144" cy="830997"/>
          </a:xfrm>
          <a:prstGeom prst="rect">
            <a:avLst/>
          </a:prstGeom>
          <a:noFill/>
        </p:spPr>
        <p:txBody>
          <a:bodyPr wrap="square" upright="false">
            <a:spAutoFit/>
          </a:bodyPr>
          <a:lstStyle>
            <a:defPPr>
              <a:defRPr lang="ko-KR">
                <a:uFillTx/>
              </a:defRPr>
            </a:defPPr>
            <a:lvl1pPr marL="0" algn="l" defTabSz="914400" latinLnBrk="true"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1pPr>
            <a:lvl2pPr marL="457200" algn="l" defTabSz="914400" latinLnBrk="true"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2pPr>
            <a:lvl3pPr marL="914400" algn="l" defTabSz="914400" latinLnBrk="true"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3pPr>
            <a:lvl4pPr marL="1371600" algn="l" defTabSz="914400" latinLnBrk="true"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4pPr>
            <a:lvl5pPr marL="1828800" algn="l" defTabSz="914400" latinLnBrk="true"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5pPr>
            <a:lvl6pPr marL="2286000" algn="l" defTabSz="914400" latinLnBrk="true"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6pPr>
            <a:lvl7pPr marL="2743200" algn="l" defTabSz="914400" latinLnBrk="true"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7pPr>
            <a:lvl8pPr marL="3200400" algn="l" defTabSz="914400" latinLnBrk="true"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8pPr>
            <a:lvl9pPr marL="3657600" algn="l" defTabSz="914400" latinLnBrk="true"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9pPr>
          </a:lstStyle>
          <a:p>
            <a:pPr/>
            <a:r>
              <a:rPr lang="ko-KR" altLang="en-US" sz="1600" b="true">
                <a:solidFill>
                  <a:schemeClr val="bg1"/>
                </a:solidFill>
                <a:uFillTx/>
                <a:latin typeface="+mn-ea"/>
              </a:rPr>
              <a:t>김수현</a:t>
            </a:r>
            <a:endParaRPr lang="en-US" altLang="ko-KR" sz="1600" b="true">
              <a:solidFill>
                <a:schemeClr val="bg1"/>
              </a:solidFill>
              <a:uFillTx/>
              <a:latin typeface="+mn-ea"/>
            </a:endParaRPr>
          </a:p>
          <a:p>
            <a:pPr/>
            <a:r>
              <a:rPr lang="ko-KR" altLang="en-US" sz="1600" b="true">
                <a:solidFill>
                  <a:schemeClr val="bg1"/>
                </a:solidFill>
                <a:uFillTx/>
                <a:latin typeface="+mn-ea"/>
              </a:rPr>
              <a:t>김민주</a:t>
            </a:r>
            <a:endParaRPr lang="en-US" altLang="ko-KR" sz="1600" b="true">
              <a:solidFill>
                <a:schemeClr val="bg1"/>
              </a:solidFill>
              <a:uFillTx/>
              <a:latin typeface="+mn-ea"/>
            </a:endParaRPr>
          </a:p>
          <a:p>
            <a:pPr/>
            <a:r>
              <a:rPr lang="ko-KR" altLang="en-US" sz="1600" b="true">
                <a:solidFill>
                  <a:schemeClr val="bg1"/>
                </a:solidFill>
                <a:uFillTx/>
                <a:latin typeface="+mn-ea"/>
              </a:rPr>
              <a:t>김지우</a:t>
            </a:r>
            <a:endParaRPr lang="en-US" altLang="ko-KR" sz="1600" b="true">
              <a:solidFill>
                <a:schemeClr val="bg1"/>
              </a:solidFill>
              <a:uFillTx/>
              <a:latin typeface="+mn-ea"/>
            </a:endParaRPr>
          </a:p>
        </p:txBody>
      </p:sp>
      <p:sp>
        <p:nvSpPr>
          <p:cNvPr id="10" name="직사각형 10"/>
          <p:cNvSpPr/>
          <p:nvPr/>
        </p:nvSpPr>
        <p:spPr>
          <a:xfrm>
            <a:off x="7733758" y="2542426"/>
            <a:ext cx="1368152" cy="830997"/>
          </a:xfrm>
          <a:prstGeom prst="rect">
            <a:avLst/>
          </a:prstGeom>
          <a:noFill/>
        </p:spPr>
        <p:txBody>
          <a:bodyPr wrap="square" upright="false">
            <a:spAutoFit/>
          </a:bodyPr>
          <a:lstStyle>
            <a:defPPr>
              <a:defRPr lang="ko-KR">
                <a:uFillTx/>
              </a:defRPr>
            </a:defPPr>
            <a:lvl1pPr marL="0" algn="l" defTabSz="914400" latinLnBrk="true"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1pPr>
            <a:lvl2pPr marL="457200" algn="l" defTabSz="914400" latinLnBrk="true"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2pPr>
            <a:lvl3pPr marL="914400" algn="l" defTabSz="914400" latinLnBrk="true"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3pPr>
            <a:lvl4pPr marL="1371600" algn="l" defTabSz="914400" latinLnBrk="true"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4pPr>
            <a:lvl5pPr marL="1828800" algn="l" defTabSz="914400" latinLnBrk="true"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5pPr>
            <a:lvl6pPr marL="2286000" algn="l" defTabSz="914400" latinLnBrk="true"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6pPr>
            <a:lvl7pPr marL="2743200" algn="l" defTabSz="914400" latinLnBrk="true"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7pPr>
            <a:lvl8pPr marL="3200400" algn="l" defTabSz="914400" latinLnBrk="true"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8pPr>
            <a:lvl9pPr marL="3657600" algn="l" defTabSz="914400" latinLnBrk="true"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9pPr>
          </a:lstStyle>
          <a:p>
            <a:pPr/>
            <a:r>
              <a:rPr lang="ko-KR" altLang="en-US" sz="1600" b="true">
                <a:solidFill>
                  <a:schemeClr val="bg1"/>
                </a:solidFill>
                <a:uFillTx/>
                <a:latin typeface="+mn-ea"/>
              </a:rPr>
              <a:t>김정은</a:t>
            </a:r>
            <a:endParaRPr lang="en-US" altLang="ko-KR" sz="1600" b="true">
              <a:solidFill>
                <a:schemeClr val="bg1"/>
              </a:solidFill>
              <a:uFillTx/>
              <a:latin typeface="+mn-ea"/>
            </a:endParaRPr>
          </a:p>
          <a:p>
            <a:pPr/>
            <a:r>
              <a:rPr lang="ko-KR" altLang="en-US" sz="1600" b="true">
                <a:solidFill>
                  <a:schemeClr val="bg1"/>
                </a:solidFill>
                <a:uFillTx/>
                <a:latin typeface="+mn-ea"/>
              </a:rPr>
              <a:t>최현성</a:t>
            </a:r>
            <a:endParaRPr lang="en-US" altLang="ko-KR" sz="1600" b="true">
              <a:solidFill>
                <a:schemeClr val="bg1"/>
              </a:solidFill>
              <a:uFillTx/>
              <a:latin typeface="+mn-ea"/>
            </a:endParaRPr>
          </a:p>
          <a:p>
            <a:pPr/>
            <a:r>
              <a:rPr lang="ko-KR" altLang="en-US" sz="1600" b="true">
                <a:solidFill>
                  <a:schemeClr val="bg1"/>
                </a:solidFill>
                <a:uFillTx/>
                <a:latin typeface="+mn-ea"/>
              </a:rPr>
              <a:t>홍민경</a:t>
            </a:r>
            <a:endParaRPr lang="ko-KR" altLang="en-US" sz="1600">
              <a:solidFill>
                <a:schemeClr val="bg1"/>
              </a:solidFill>
              <a:uFillTx/>
              <a:latin typeface="+mn-ea"/>
            </a:endParaRPr>
          </a:p>
        </p:txBody>
      </p:sp>
      <p:cxnSp>
        <p:nvCxnSpPr>
          <p:cNvPr id="12" name="직선 연결선 25"/>
          <p:cNvCxnSpPr/>
          <p:nvPr/>
        </p:nvCxnSpPr>
        <p:spPr>
          <a:xfrm>
            <a:off x="7164288" y="731622"/>
            <a:ext cx="0" cy="378132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연결선 39"/>
          <p:cNvCxnSpPr/>
          <p:nvPr/>
        </p:nvCxnSpPr>
        <p:spPr>
          <a:xfrm>
            <a:off x="5940152" y="1059582"/>
            <a:ext cx="0" cy="316835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직사각형 8"/>
          <p:cNvSpPr/>
          <p:nvPr/>
        </p:nvSpPr>
        <p:spPr>
          <a:xfrm>
            <a:off x="549522" y="1805408"/>
            <a:ext cx="5509734" cy="1212640"/>
          </a:xfrm>
          <a:prstGeom prst="rect">
            <a:avLst/>
          </a:prstGeom>
          <a:noFill/>
          <a:effectLst/>
        </p:spPr>
        <p:txBody>
          <a:bodyPr wrap="square" upright="false">
            <a:spAutoFit/>
          </a:bodyPr>
          <a:lstStyle>
            <a:defPPr>
              <a:defRPr lang="ko-KR">
                <a:uFillTx/>
              </a:defRPr>
            </a:defPPr>
            <a:lvl1pPr marL="0" algn="l" defTabSz="914400" latinLnBrk="true"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1pPr>
            <a:lvl2pPr marL="457200" algn="l" defTabSz="914400" latinLnBrk="true"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2pPr>
            <a:lvl3pPr marL="914400" algn="l" defTabSz="914400" latinLnBrk="true"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3pPr>
            <a:lvl4pPr marL="1371600" algn="l" defTabSz="914400" latinLnBrk="true"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4pPr>
            <a:lvl5pPr marL="1828800" algn="l" defTabSz="914400" latinLnBrk="true"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5pPr>
            <a:lvl6pPr marL="2286000" algn="l" defTabSz="914400" latinLnBrk="true"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6pPr>
            <a:lvl7pPr marL="2743200" algn="l" defTabSz="914400" latinLnBrk="true"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7pPr>
            <a:lvl8pPr marL="3200400" algn="l" defTabSz="914400" latinLnBrk="true"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8pPr>
            <a:lvl9pPr marL="3657600" algn="l" defTabSz="914400" latinLnBrk="true"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ko-KR" altLang="en-US" sz="3600" b="true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j-ea"/>
                <a:ea typeface="+mj-ea"/>
              </a:rPr>
              <a:t>성폭력</a:t>
            </a:r>
            <a:r>
              <a:rPr lang="en-US" altLang="ko-KR" sz="3600" b="true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j-ea"/>
                <a:ea typeface="+mj-ea"/>
              </a:rPr>
              <a:t>,</a:t>
            </a:r>
            <a:r>
              <a:rPr lang="ko-KR" altLang="en-US" sz="3600" b="true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j-ea"/>
                <a:ea typeface="+mj-ea"/>
              </a:rPr>
              <a:t> </a:t>
            </a:r>
            <a:r>
              <a:rPr lang="ko-KR" altLang="en-US" sz="3600" b="true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j-ea"/>
                <a:ea typeface="+mj-ea"/>
              </a:rPr>
              <a:t>데이트폭력</a:t>
            </a:r>
            <a:endParaRPr lang="en-US" altLang="ko-KR" sz="3600" b="true">
              <a:solidFill>
                <a:schemeClr val="tx1">
                  <a:lumMod val="65000"/>
                  <a:lumOff val="35000"/>
                </a:schemeClr>
              </a:solidFill>
              <a:uFillTx/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ko-KR" altLang="en-US" sz="1400" b="true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j-ea"/>
                <a:ea typeface="+mj-ea"/>
              </a:rPr>
              <a:t>                 </a:t>
            </a:r>
            <a:r>
              <a:rPr lang="en-US" altLang="ko-KR" sz="1400" b="true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j-ea"/>
                <a:ea typeface="+mj-ea"/>
              </a:rPr>
              <a:t>-</a:t>
            </a:r>
            <a:r>
              <a:rPr lang="ko-KR" altLang="en-US" sz="1400" b="true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j-ea"/>
                <a:ea typeface="+mj-ea"/>
              </a:rPr>
              <a:t> </a:t>
            </a:r>
            <a:r>
              <a:rPr lang="ko-KR" altLang="en-US" sz="1400" b="true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j-ea"/>
                <a:ea typeface="+mj-ea"/>
              </a:rPr>
              <a:t>정신보건사회복지론</a:t>
            </a:r>
            <a:endParaRPr lang="ko-KR" altLang="en-US" sz="1400">
              <a:solidFill>
                <a:schemeClr val="tx1">
                  <a:lumMod val="65000"/>
                  <a:lumOff val="35000"/>
                </a:schemeClr>
              </a:solidFill>
              <a:uFillTx/>
              <a:latin typeface="+mj-ea"/>
              <a:ea typeface="+mj-ea"/>
            </a:endParaRPr>
          </a:p>
        </p:txBody>
      </p:sp>
      <p:sp>
        <p:nvSpPr>
          <p:cNvPr id="18" name="타원 30"/>
          <p:cNvSpPr/>
          <p:nvPr/>
        </p:nvSpPr>
        <p:spPr>
          <a:xfrm>
            <a:off x="8406572" y="372741"/>
            <a:ext cx="340841" cy="340841"/>
          </a:xfrm>
          <a:prstGeom prst="ellipse">
            <a:avLst/>
          </a:prstGeom>
          <a:solidFill>
            <a:srgbClr val="F6F5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 upright="false"/>
          <a:lstStyle/>
          <a:p>
            <a:pPr algn="ctr"/>
            <a:endParaRPr lang="ko-KR" altLang="en-US">
              <a:uFillTx/>
            </a:endParaRPr>
          </a:p>
        </p:txBody>
      </p:sp>
      <p:sp>
        <p:nvSpPr>
          <p:cNvPr id="20" name="TextBox 1"/>
          <p:cNvSpPr/>
          <p:nvPr/>
        </p:nvSpPr>
        <p:spPr>
          <a:xfrm>
            <a:off x="6659901" y="1563638"/>
            <a:ext cx="590226" cy="400110"/>
          </a:xfrm>
          <a:prstGeom prst="rect">
            <a:avLst/>
          </a:prstGeom>
          <a:noFill/>
        </p:spPr>
        <p:txBody>
          <a:bodyPr wrap="none" rtlCol="false" upright="false">
            <a:spAutoFit/>
          </a:bodyPr>
          <a:lstStyle/>
          <a:p>
            <a:pPr/>
            <a:r>
              <a:rPr lang="en-US" altLang="ko-KR" sz="2000" b="true">
                <a:solidFill>
                  <a:schemeClr val="bg1"/>
                </a:solidFill>
                <a:uFillTx/>
                <a:latin typeface="+mn-ea"/>
              </a:rPr>
              <a:t>3</a:t>
            </a:r>
            <a:r>
              <a:rPr lang="ko-KR" altLang="en-US" sz="2000" b="true">
                <a:solidFill>
                  <a:schemeClr val="bg1"/>
                </a:solidFill>
                <a:uFillTx/>
                <a:latin typeface="+mn-ea"/>
              </a:rPr>
              <a:t>조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p14="http://schemas.microsoft.com/office/powerpoint/2010/main" xmlns:s="http://schemas.openxmlformats.org/officeDocument/2006/sharedTypes" xmlns:r="http://schemas.openxmlformats.org/officeDocument/2006/relationships" xmlns:a14="http://schemas.microsoft.com/office/drawing/2010/main" xmlns:mc="http://schemas.openxmlformats.org/markup-compatibility/2006" xmlns:a="http://schemas.openxmlformats.org/drawingml/2006/main" showMasterSp="true" showMasterPhAnim="true" show="true">
  <p:cSld>
    <p:spTree>
      <p:nvGrpSpPr>
        <p:cNvPr id="15" name=""/>
        <p:cNvGrpSpPr/>
        <p:nvPr/>
      </p:nvGrpSpPr>
      <p:grpSpPr>
        <a:xfrm/>
      </p:grpSpPr>
      <p:sp>
        <p:nvSpPr>
          <p:cNvPr id="2" name="타원 37"/>
          <p:cNvSpPr/>
          <p:nvPr/>
        </p:nvSpPr>
        <p:spPr>
          <a:xfrm>
            <a:off x="107506" y="123480"/>
            <a:ext cx="576062" cy="576062"/>
          </a:xfrm>
          <a:prstGeom prst="ellipse">
            <a:avLst/>
          </a:prstGeom>
          <a:solidFill>
            <a:srgbClr val="F6F5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 upright="false"/>
          <a:lstStyle/>
          <a:p>
            <a:pPr algn="ctr"/>
            <a:endParaRPr lang="ko-KR" altLang="en-US">
              <a:uFillTx/>
            </a:endParaRPr>
          </a:p>
        </p:txBody>
      </p:sp>
      <p:sp>
        <p:nvSpPr>
          <p:cNvPr id="4" name="직사각형 2"/>
          <p:cNvSpPr/>
          <p:nvPr/>
        </p:nvSpPr>
        <p:spPr>
          <a:xfrm>
            <a:off x="690452" y="309512"/>
            <a:ext cx="2498609" cy="307777"/>
          </a:xfrm>
          <a:prstGeom prst="rect">
            <a:avLst/>
          </a:prstGeom>
          <a:noFill/>
          <a:ln>
            <a:noFill/>
          </a:ln>
        </p:spPr>
        <p:txBody>
          <a:bodyPr wrap="square" upright="false">
            <a:spAutoFit/>
          </a:bodyPr>
          <a:lstStyle/>
          <a:p>
            <a:pPr/>
            <a:r>
              <a:rPr lang="ko-KR" altLang="en-US" sz="14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j-ea"/>
              </a:rPr>
              <a:t>성폭력</a:t>
            </a:r>
            <a:r>
              <a:rPr lang="ko-KR" altLang="en-US" sz="14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j-ea"/>
              </a:rPr>
              <a:t> </a:t>
            </a:r>
            <a:r>
              <a:rPr lang="ko-KR" altLang="en-US" sz="14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j-ea"/>
              </a:rPr>
              <a:t>및</a:t>
            </a:r>
            <a:r>
              <a:rPr lang="ko-KR" altLang="en-US" sz="14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j-ea"/>
              </a:rPr>
              <a:t> </a:t>
            </a:r>
            <a:r>
              <a:rPr lang="ko-KR" altLang="en-US" sz="14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j-ea"/>
              </a:rPr>
              <a:t>데이트</a:t>
            </a:r>
            <a:r>
              <a:rPr lang="ko-KR" altLang="en-US" sz="14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j-ea"/>
              </a:rPr>
              <a:t> </a:t>
            </a:r>
            <a:r>
              <a:rPr lang="ko-KR" altLang="en-US" sz="14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j-ea"/>
              </a:rPr>
              <a:t>폭력</a:t>
            </a:r>
            <a:r>
              <a:rPr lang="ko-KR" altLang="en-US" sz="14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j-ea"/>
              </a:rPr>
              <a:t> </a:t>
            </a:r>
            <a:r>
              <a:rPr lang="ko-KR" altLang="en-US" sz="14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j-ea"/>
              </a:rPr>
              <a:t>현황</a:t>
            </a:r>
            <a:endParaRPr lang="en-US" altLang="ko-KR" sz="1400" b="true">
              <a:solidFill>
                <a:schemeClr val="tx1">
                  <a:lumMod val="75000"/>
                  <a:lumOff val="25000"/>
                </a:schemeClr>
              </a:solidFill>
              <a:uFillTx/>
              <a:latin typeface="+mj-ea"/>
            </a:endParaRPr>
          </a:p>
        </p:txBody>
      </p:sp>
      <p:sp>
        <p:nvSpPr>
          <p:cNvPr id="6" name="직사각형 30"/>
          <p:cNvSpPr/>
          <p:nvPr/>
        </p:nvSpPr>
        <p:spPr>
          <a:xfrm>
            <a:off x="107504" y="123478"/>
            <a:ext cx="8928992" cy="4886846"/>
          </a:xfrm>
          <a:prstGeom prst="rect">
            <a:avLst/>
          </a:prstGeom>
          <a:noFill/>
          <a:ln w="12700">
            <a:solidFill>
              <a:srgbClr val="F6F5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 upright="false"/>
          <a:lstStyle/>
          <a:p>
            <a:pPr algn="ctr"/>
            <a:endParaRPr lang="ko-KR" altLang="en-US">
              <a:uFillTx/>
            </a:endParaRPr>
          </a:p>
        </p:txBody>
      </p:sp>
      <p:cxnSp>
        <p:nvCxnSpPr>
          <p:cNvPr id="8" name="직선 연결선 4"/>
          <p:cNvCxnSpPr/>
          <p:nvPr/>
        </p:nvCxnSpPr>
        <p:spPr>
          <a:xfrm>
            <a:off x="683568" y="554874"/>
            <a:ext cx="7344816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직사각형 38"/>
          <p:cNvSpPr/>
          <p:nvPr/>
        </p:nvSpPr>
        <p:spPr>
          <a:xfrm>
            <a:off x="137999" y="217179"/>
            <a:ext cx="552453" cy="400110"/>
          </a:xfrm>
          <a:prstGeom prst="rect">
            <a:avLst/>
          </a:prstGeom>
          <a:noFill/>
          <a:ln>
            <a:noFill/>
          </a:ln>
        </p:spPr>
        <p:txBody>
          <a:bodyPr wrap="square" upright="false">
            <a:spAutoFit/>
          </a:bodyPr>
          <a:lstStyle/>
          <a:p>
            <a:pPr algn="ctr"/>
            <a:r>
              <a:rPr lang="en-US" altLang="ko-KR" sz="20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j-ea"/>
              </a:rPr>
              <a:t>01</a:t>
            </a:r>
          </a:p>
        </p:txBody>
      </p:sp>
      <p:sp>
        <p:nvSpPr>
          <p:cNvPr id="12" name="TextBox 10"/>
          <p:cNvSpPr/>
          <p:nvPr/>
        </p:nvSpPr>
        <p:spPr>
          <a:xfrm>
            <a:off x="3275856" y="4434737"/>
            <a:ext cx="2408032" cy="307777"/>
          </a:xfrm>
          <a:prstGeom prst="rect">
            <a:avLst/>
          </a:prstGeom>
          <a:noFill/>
        </p:spPr>
        <p:txBody>
          <a:bodyPr wrap="none" rtlCol="false" upright="false">
            <a:spAutoFit/>
          </a:bodyPr>
          <a:lstStyle/>
          <a:p>
            <a:pPr/>
            <a:r>
              <a:rPr lang="en-US" altLang="ko-KR" sz="14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</a:rPr>
              <a:t>-</a:t>
            </a:r>
            <a:r>
              <a:rPr lang="ko-KR" altLang="en-US" sz="14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</a:rPr>
              <a:t> </a:t>
            </a:r>
            <a:r>
              <a:rPr lang="ko-KR" altLang="en-US" sz="14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</a:rPr>
              <a:t>최근</a:t>
            </a:r>
            <a:r>
              <a:rPr lang="en-US" altLang="ko-KR" sz="14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</a:rPr>
              <a:t>4</a:t>
            </a:r>
            <a:r>
              <a:rPr lang="ko-KR" altLang="en-US" sz="14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</a:rPr>
              <a:t>년</a:t>
            </a:r>
            <a:r>
              <a:rPr lang="ko-KR" altLang="en-US" sz="14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</a:rPr>
              <a:t> </a:t>
            </a:r>
            <a:r>
              <a:rPr lang="ko-KR" altLang="en-US" sz="14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</a:rPr>
              <a:t>데이트</a:t>
            </a:r>
            <a:r>
              <a:rPr lang="ko-KR" altLang="en-US" sz="14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</a:rPr>
              <a:t> </a:t>
            </a:r>
            <a:r>
              <a:rPr lang="ko-KR" altLang="en-US" sz="14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</a:rPr>
              <a:t>폭력</a:t>
            </a:r>
            <a:r>
              <a:rPr lang="ko-KR" altLang="en-US" sz="14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</a:rPr>
              <a:t> </a:t>
            </a:r>
            <a:r>
              <a:rPr lang="ko-KR" altLang="en-US" sz="14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</a:rPr>
              <a:t>현황</a:t>
            </a:r>
          </a:p>
        </p:txBody>
      </p:sp>
      <p:pic>
        <p:nvPicPr>
          <p:cNvPr id="14" name="그림 1"/>
          <p:cNvPicPr>
            <a:picLocks noChangeAspect="true"/>
          </p:cNvPicPr>
          <p:nvPr/>
        </p:nvPicPr>
        <p:blipFill>
          <a:blip r:embed="rId1"/>
          <a:stretch>
            <a:fillRect/>
          </a:stretch>
        </p:blipFill>
        <p:spPr>
          <a:xfrm rot="10800000" flipH="true">
            <a:off x="971600" y="1017646"/>
            <a:ext cx="6768752" cy="3294755"/>
          </a:xfrm>
          <a:prstGeom prst="rect">
            <a:avLst/>
          </a:prstGeom>
        </p:spPr>
      </p:pic>
      <p:sp>
        <p:nvSpPr>
          <p:cNvPr id="16" name="TextBox 3"/>
          <p:cNvSpPr/>
          <p:nvPr/>
        </p:nvSpPr>
        <p:spPr>
          <a:xfrm>
            <a:off x="5148064" y="699542"/>
            <a:ext cx="3676501" cy="461665"/>
          </a:xfrm>
          <a:prstGeom prst="rect">
            <a:avLst/>
          </a:prstGeom>
          <a:noFill/>
        </p:spPr>
        <p:txBody>
          <a:bodyPr wrap="square" rtlCol="false" upright="false">
            <a:spAutoFit/>
          </a:bodyPr>
          <a:lstStyle/>
          <a:p>
            <a:pPr marL="171450" indent="-171450">
              <a:buFont typeface="Wingdings"/>
              <a:buChar char="Ø"/>
            </a:pPr>
            <a:r>
              <a:rPr lang="ko-KR" altLang="en-US" sz="1200">
                <a:uFillTx/>
              </a:rPr>
              <a:t>최근</a:t>
            </a:r>
            <a:r>
              <a:rPr lang="ko-KR" altLang="en-US" sz="1200">
                <a:uFillTx/>
              </a:rPr>
              <a:t> </a:t>
            </a:r>
            <a:r>
              <a:rPr lang="en-US" altLang="ko-KR" sz="1200">
                <a:uFillTx/>
              </a:rPr>
              <a:t>4</a:t>
            </a:r>
            <a:r>
              <a:rPr lang="ko-KR" altLang="en-US" sz="1200">
                <a:uFillTx/>
              </a:rPr>
              <a:t>년간</a:t>
            </a:r>
            <a:r>
              <a:rPr lang="ko-KR" altLang="en-US" sz="1200">
                <a:uFillTx/>
              </a:rPr>
              <a:t> </a:t>
            </a:r>
            <a:r>
              <a:rPr lang="ko-KR" altLang="en-US" sz="1200">
                <a:uFillTx/>
              </a:rPr>
              <a:t>발생한</a:t>
            </a:r>
            <a:r>
              <a:rPr lang="ko-KR" altLang="en-US" sz="1200">
                <a:uFillTx/>
              </a:rPr>
              <a:t> </a:t>
            </a:r>
            <a:r>
              <a:rPr lang="ko-KR" altLang="en-US" sz="1200">
                <a:uFillTx/>
              </a:rPr>
              <a:t>데이트</a:t>
            </a:r>
            <a:r>
              <a:rPr lang="ko-KR" altLang="en-US" sz="1200">
                <a:uFillTx/>
              </a:rPr>
              <a:t> </a:t>
            </a:r>
            <a:r>
              <a:rPr lang="ko-KR" altLang="en-US" sz="1200">
                <a:uFillTx/>
              </a:rPr>
              <a:t>폭력</a:t>
            </a:r>
            <a:r>
              <a:rPr lang="ko-KR" altLang="en-US" sz="1200">
                <a:uFillTx/>
              </a:rPr>
              <a:t> </a:t>
            </a:r>
            <a:r>
              <a:rPr lang="ko-KR" altLang="en-US" sz="1200">
                <a:uFillTx/>
              </a:rPr>
              <a:t>또한</a:t>
            </a:r>
            <a:r>
              <a:rPr lang="ko-KR" altLang="en-US" sz="1200">
                <a:uFillTx/>
              </a:rPr>
              <a:t> </a:t>
            </a:r>
            <a:r>
              <a:rPr lang="ko-KR" altLang="en-US" sz="1200">
                <a:uFillTx/>
              </a:rPr>
              <a:t>빠르게</a:t>
            </a:r>
            <a:r>
              <a:rPr lang="ko-KR" altLang="en-US" sz="1200">
                <a:uFillTx/>
              </a:rPr>
              <a:t> </a:t>
            </a:r>
            <a:r>
              <a:rPr lang="ko-KR" altLang="en-US" sz="1200">
                <a:uFillTx/>
              </a:rPr>
              <a:t>증가하고</a:t>
            </a:r>
            <a:r>
              <a:rPr lang="ko-KR" altLang="en-US" sz="1200">
                <a:uFillTx/>
              </a:rPr>
              <a:t> </a:t>
            </a:r>
            <a:r>
              <a:rPr lang="ko-KR" altLang="en-US" sz="1200">
                <a:uFillTx/>
              </a:rPr>
              <a:t>있음을</a:t>
            </a:r>
            <a:r>
              <a:rPr lang="ko-KR" altLang="en-US" sz="1200">
                <a:uFillTx/>
              </a:rPr>
              <a:t> </a:t>
            </a:r>
            <a:r>
              <a:rPr lang="ko-KR" altLang="en-US" sz="1200">
                <a:uFillTx/>
              </a:rPr>
              <a:t>확인</a:t>
            </a:r>
            <a:r>
              <a:rPr lang="ko-KR" altLang="en-US" sz="1200">
                <a:uFillTx/>
              </a:rPr>
              <a:t> </a:t>
            </a:r>
            <a:r>
              <a:rPr lang="ko-KR" altLang="en-US" sz="1200">
                <a:uFillTx/>
              </a:rPr>
              <a:t>할</a:t>
            </a:r>
            <a:r>
              <a:rPr lang="ko-KR" altLang="en-US" sz="1200">
                <a:uFillTx/>
              </a:rPr>
              <a:t> </a:t>
            </a:r>
            <a:r>
              <a:rPr lang="ko-KR" altLang="en-US" sz="1200">
                <a:uFillTx/>
              </a:rPr>
              <a:t>수</a:t>
            </a:r>
            <a:r>
              <a:rPr lang="ko-KR" altLang="en-US" sz="1200">
                <a:uFillTx/>
              </a:rPr>
              <a:t> </a:t>
            </a:r>
            <a:r>
              <a:rPr lang="ko-KR" altLang="en-US" sz="1200">
                <a:uFillTx/>
              </a:rPr>
              <a:t>있다</a:t>
            </a:r>
            <a:r>
              <a:rPr lang="en-US" altLang="ko-KR" sz="1200">
                <a:uFillTx/>
              </a:rPr>
              <a:t>.</a:t>
            </a:r>
            <a:endParaRPr lang="ko-KR" altLang="en-US" sz="1200">
              <a:uFillTx/>
            </a:endParaRP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p14="http://schemas.microsoft.com/office/powerpoint/2010/main" xmlns:s="http://schemas.openxmlformats.org/officeDocument/2006/sharedTypes" xmlns:r="http://schemas.openxmlformats.org/officeDocument/2006/relationships" xmlns:a14="http://schemas.microsoft.com/office/drawing/2010/main" xmlns:mc="http://schemas.openxmlformats.org/markup-compatibility/2006" xmlns:a="http://schemas.openxmlformats.org/drawingml/2006/main" showMasterSp="true" showMasterPhAnim="true" show="true">
  <p:cSld>
    <p:spTree>
      <p:nvGrpSpPr>
        <p:cNvPr id="17" name=""/>
        <p:cNvGrpSpPr/>
        <p:nvPr/>
      </p:nvGrpSpPr>
      <p:grpSpPr>
        <a:xfrm/>
      </p:grpSpPr>
      <p:sp>
        <p:nvSpPr>
          <p:cNvPr id="2" name="타원 37"/>
          <p:cNvSpPr/>
          <p:nvPr/>
        </p:nvSpPr>
        <p:spPr>
          <a:xfrm>
            <a:off x="107506" y="123480"/>
            <a:ext cx="576062" cy="576062"/>
          </a:xfrm>
          <a:prstGeom prst="ellipse">
            <a:avLst/>
          </a:prstGeom>
          <a:solidFill>
            <a:srgbClr val="F6F5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 upright="false"/>
          <a:lstStyle/>
          <a:p>
            <a:pPr algn="ctr"/>
            <a:endParaRPr lang="ko-KR" altLang="en-US">
              <a:uFillTx/>
            </a:endParaRPr>
          </a:p>
        </p:txBody>
      </p:sp>
      <p:sp>
        <p:nvSpPr>
          <p:cNvPr id="4" name="직사각형 2"/>
          <p:cNvSpPr/>
          <p:nvPr/>
        </p:nvSpPr>
        <p:spPr>
          <a:xfrm>
            <a:off x="690452" y="309512"/>
            <a:ext cx="2498609" cy="307777"/>
          </a:xfrm>
          <a:prstGeom prst="rect">
            <a:avLst/>
          </a:prstGeom>
          <a:noFill/>
          <a:ln>
            <a:noFill/>
          </a:ln>
        </p:spPr>
        <p:txBody>
          <a:bodyPr wrap="square" upright="false">
            <a:spAutoFit/>
          </a:bodyPr>
          <a:lstStyle/>
          <a:p>
            <a:pPr/>
            <a:r>
              <a:rPr lang="ko-KR" altLang="en-US" sz="14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j-ea"/>
              </a:rPr>
              <a:t>성폭력</a:t>
            </a:r>
            <a:r>
              <a:rPr lang="ko-KR" altLang="en-US" sz="14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j-ea"/>
              </a:rPr>
              <a:t> </a:t>
            </a:r>
            <a:r>
              <a:rPr lang="ko-KR" altLang="en-US" sz="14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j-ea"/>
              </a:rPr>
              <a:t>및</a:t>
            </a:r>
            <a:r>
              <a:rPr lang="ko-KR" altLang="en-US" sz="14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j-ea"/>
              </a:rPr>
              <a:t> </a:t>
            </a:r>
            <a:r>
              <a:rPr lang="ko-KR" altLang="en-US" sz="14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j-ea"/>
              </a:rPr>
              <a:t>데이트</a:t>
            </a:r>
            <a:r>
              <a:rPr lang="ko-KR" altLang="en-US" sz="14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j-ea"/>
              </a:rPr>
              <a:t> </a:t>
            </a:r>
            <a:r>
              <a:rPr lang="ko-KR" altLang="en-US" sz="14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j-ea"/>
              </a:rPr>
              <a:t>폭력</a:t>
            </a:r>
            <a:r>
              <a:rPr lang="ko-KR" altLang="en-US" sz="14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j-ea"/>
              </a:rPr>
              <a:t> </a:t>
            </a:r>
            <a:r>
              <a:rPr lang="ko-KR" altLang="en-US" sz="14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j-ea"/>
              </a:rPr>
              <a:t>현황</a:t>
            </a:r>
            <a:endParaRPr lang="en-US" altLang="ko-KR" sz="1400" b="true">
              <a:solidFill>
                <a:schemeClr val="tx1">
                  <a:lumMod val="75000"/>
                  <a:lumOff val="25000"/>
                </a:schemeClr>
              </a:solidFill>
              <a:uFillTx/>
              <a:latin typeface="+mj-ea"/>
            </a:endParaRPr>
          </a:p>
        </p:txBody>
      </p:sp>
      <p:sp>
        <p:nvSpPr>
          <p:cNvPr id="6" name="직사각형 30"/>
          <p:cNvSpPr/>
          <p:nvPr/>
        </p:nvSpPr>
        <p:spPr>
          <a:xfrm>
            <a:off x="107504" y="123478"/>
            <a:ext cx="8928992" cy="4886846"/>
          </a:xfrm>
          <a:prstGeom prst="rect">
            <a:avLst/>
          </a:prstGeom>
          <a:noFill/>
          <a:ln w="12700">
            <a:solidFill>
              <a:srgbClr val="F6F5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 upright="false"/>
          <a:lstStyle/>
          <a:p>
            <a:pPr algn="ctr"/>
            <a:endParaRPr lang="ko-KR" altLang="en-US">
              <a:uFillTx/>
            </a:endParaRPr>
          </a:p>
        </p:txBody>
      </p:sp>
      <p:cxnSp>
        <p:nvCxnSpPr>
          <p:cNvPr id="8" name="직선 연결선 4"/>
          <p:cNvCxnSpPr/>
          <p:nvPr/>
        </p:nvCxnSpPr>
        <p:spPr>
          <a:xfrm>
            <a:off x="683568" y="554874"/>
            <a:ext cx="7344816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직사각형 38"/>
          <p:cNvSpPr/>
          <p:nvPr/>
        </p:nvSpPr>
        <p:spPr>
          <a:xfrm>
            <a:off x="137999" y="217179"/>
            <a:ext cx="552453" cy="400110"/>
          </a:xfrm>
          <a:prstGeom prst="rect">
            <a:avLst/>
          </a:prstGeom>
          <a:noFill/>
          <a:ln>
            <a:noFill/>
          </a:ln>
        </p:spPr>
        <p:txBody>
          <a:bodyPr wrap="square" upright="false">
            <a:spAutoFit/>
          </a:bodyPr>
          <a:lstStyle/>
          <a:p>
            <a:pPr algn="ctr"/>
            <a:r>
              <a:rPr lang="en-US" altLang="ko-KR" sz="20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j-ea"/>
              </a:rPr>
              <a:t>01</a:t>
            </a:r>
          </a:p>
        </p:txBody>
      </p:sp>
      <p:sp>
        <p:nvSpPr>
          <p:cNvPr id="12" name="TextBox 10"/>
          <p:cNvSpPr/>
          <p:nvPr/>
        </p:nvSpPr>
        <p:spPr>
          <a:xfrm>
            <a:off x="3172003" y="4434737"/>
            <a:ext cx="2124299" cy="307777"/>
          </a:xfrm>
          <a:prstGeom prst="rect">
            <a:avLst/>
          </a:prstGeom>
          <a:noFill/>
        </p:spPr>
        <p:txBody>
          <a:bodyPr wrap="none" rtlCol="false" upright="false">
            <a:spAutoFit/>
          </a:bodyPr>
          <a:lstStyle/>
          <a:p>
            <a:pPr/>
            <a:r>
              <a:rPr lang="en-US" altLang="ko-KR" sz="14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</a:rPr>
              <a:t>-</a:t>
            </a:r>
            <a:r>
              <a:rPr lang="ko-KR" altLang="en-US" sz="14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</a:rPr>
              <a:t> </a:t>
            </a:r>
            <a:r>
              <a:rPr lang="ko-KR" altLang="en-US" sz="14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</a:rPr>
              <a:t>데이트</a:t>
            </a:r>
            <a:r>
              <a:rPr lang="ko-KR" altLang="en-US" sz="14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</a:rPr>
              <a:t> </a:t>
            </a:r>
            <a:r>
              <a:rPr lang="ko-KR" altLang="en-US" sz="14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</a:rPr>
              <a:t>폭력</a:t>
            </a:r>
            <a:r>
              <a:rPr lang="ko-KR" altLang="en-US" sz="14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</a:rPr>
              <a:t> </a:t>
            </a:r>
            <a:r>
              <a:rPr lang="ko-KR" altLang="en-US" sz="14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</a:rPr>
              <a:t>피해</a:t>
            </a:r>
            <a:r>
              <a:rPr lang="ko-KR" altLang="en-US" sz="14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</a:rPr>
              <a:t> </a:t>
            </a:r>
            <a:r>
              <a:rPr lang="ko-KR" altLang="en-US" sz="14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</a:rPr>
              <a:t>현황</a:t>
            </a:r>
          </a:p>
        </p:txBody>
      </p:sp>
      <p:pic>
        <p:nvPicPr>
          <p:cNvPr id="14" name="그림 1"/>
          <p:cNvPicPr>
            <a:picLocks noChangeAspect="true"/>
          </p:cNvPicPr>
          <p:nvPr/>
        </p:nvPicPr>
        <p:blipFill>
          <a:blip r:embed="rId1"/>
          <a:stretch>
            <a:fillRect/>
          </a:stretch>
        </p:blipFill>
        <p:spPr>
          <a:xfrm rot="10800000" flipH="true">
            <a:off x="400107" y="892566"/>
            <a:ext cx="5612054" cy="1651843"/>
          </a:xfrm>
          <a:prstGeom prst="rect">
            <a:avLst/>
          </a:prstGeom>
        </p:spPr>
      </p:pic>
      <p:pic>
        <p:nvPicPr>
          <p:cNvPr id="16" name="그림 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10800000" flipH="true">
            <a:off x="414225" y="2701408"/>
            <a:ext cx="6624736" cy="1651842"/>
          </a:xfrm>
          <a:prstGeom prst="rect">
            <a:avLst/>
          </a:prstGeom>
        </p:spPr>
      </p:pic>
      <p:sp>
        <p:nvSpPr>
          <p:cNvPr id="18" name="TextBox 5"/>
          <p:cNvSpPr/>
          <p:nvPr/>
        </p:nvSpPr>
        <p:spPr>
          <a:xfrm>
            <a:off x="5767844" y="1426429"/>
            <a:ext cx="3376156" cy="1015663"/>
          </a:xfrm>
          <a:prstGeom prst="rect">
            <a:avLst/>
          </a:prstGeom>
          <a:noFill/>
        </p:spPr>
        <p:txBody>
          <a:bodyPr wrap="square" rtlCol="false" upright="false">
            <a:spAutoFit/>
          </a:bodyPr>
          <a:lstStyle/>
          <a:p>
            <a:pPr marL="285750" indent="-285750">
              <a:buFont typeface="Wingdings"/>
              <a:buChar char="Ø"/>
            </a:pPr>
            <a:r>
              <a:rPr lang="ko-KR" altLang="en-US" sz="1200">
                <a:uFillTx/>
              </a:rPr>
              <a:t>데이트</a:t>
            </a:r>
            <a:r>
              <a:rPr lang="ko-KR" altLang="en-US" sz="1200">
                <a:uFillTx/>
              </a:rPr>
              <a:t> </a:t>
            </a:r>
            <a:r>
              <a:rPr lang="ko-KR" altLang="en-US" sz="1200">
                <a:uFillTx/>
              </a:rPr>
              <a:t>폭력의</a:t>
            </a:r>
            <a:r>
              <a:rPr lang="ko-KR" altLang="en-US" sz="1200">
                <a:uFillTx/>
              </a:rPr>
              <a:t> </a:t>
            </a:r>
            <a:r>
              <a:rPr lang="en-US" altLang="ko-KR" sz="1200">
                <a:uFillTx/>
              </a:rPr>
              <a:t>4</a:t>
            </a:r>
            <a:r>
              <a:rPr lang="ko-KR" altLang="en-US" sz="1200">
                <a:uFillTx/>
              </a:rPr>
              <a:t>가지중</a:t>
            </a:r>
            <a:r>
              <a:rPr lang="ko-KR" altLang="en-US" sz="1200">
                <a:uFillTx/>
              </a:rPr>
              <a:t> </a:t>
            </a:r>
            <a:r>
              <a:rPr lang="en-US" altLang="ko-KR" sz="1200">
                <a:uFillTx/>
              </a:rPr>
              <a:t>1</a:t>
            </a:r>
            <a:r>
              <a:rPr lang="ko-KR" altLang="en-US" sz="1200">
                <a:uFillTx/>
              </a:rPr>
              <a:t>가지는</a:t>
            </a:r>
            <a:r>
              <a:rPr lang="ko-KR" altLang="en-US" sz="1200">
                <a:uFillTx/>
              </a:rPr>
              <a:t> </a:t>
            </a:r>
            <a:r>
              <a:rPr lang="en-US" altLang="ko-KR" sz="1200">
                <a:uFillTx/>
              </a:rPr>
              <a:t>61.6%</a:t>
            </a:r>
            <a:r>
              <a:rPr lang="ko-KR" altLang="en-US" sz="1200">
                <a:uFillTx/>
              </a:rPr>
              <a:t>가</a:t>
            </a:r>
            <a:r>
              <a:rPr lang="ko-KR" altLang="en-US" sz="1200">
                <a:uFillTx/>
              </a:rPr>
              <a:t> </a:t>
            </a:r>
            <a:r>
              <a:rPr lang="ko-KR" altLang="en-US" sz="1200">
                <a:uFillTx/>
              </a:rPr>
              <a:t>경험을</a:t>
            </a:r>
            <a:r>
              <a:rPr lang="ko-KR" altLang="en-US" sz="1200">
                <a:uFillTx/>
              </a:rPr>
              <a:t> </a:t>
            </a:r>
            <a:r>
              <a:rPr lang="ko-KR" altLang="en-US" sz="1200">
                <a:uFillTx/>
              </a:rPr>
              <a:t>했으며</a:t>
            </a:r>
            <a:r>
              <a:rPr lang="ko-KR" altLang="en-US" sz="1200">
                <a:uFillTx/>
              </a:rPr>
              <a:t> </a:t>
            </a:r>
            <a:r>
              <a:rPr lang="ko-KR" altLang="en-US" sz="1200">
                <a:uFillTx/>
              </a:rPr>
              <a:t>통제와</a:t>
            </a:r>
            <a:r>
              <a:rPr lang="ko-KR" altLang="en-US" sz="1200">
                <a:uFillTx/>
              </a:rPr>
              <a:t> </a:t>
            </a:r>
            <a:r>
              <a:rPr lang="ko-KR" altLang="en-US" sz="1200">
                <a:uFillTx/>
              </a:rPr>
              <a:t>성적인</a:t>
            </a:r>
            <a:r>
              <a:rPr lang="ko-KR" altLang="en-US" sz="1200">
                <a:uFillTx/>
              </a:rPr>
              <a:t> </a:t>
            </a:r>
            <a:r>
              <a:rPr lang="ko-KR" altLang="en-US" sz="1200">
                <a:uFillTx/>
              </a:rPr>
              <a:t>폭력이</a:t>
            </a:r>
            <a:r>
              <a:rPr lang="ko-KR" altLang="en-US" sz="1200">
                <a:uFillTx/>
              </a:rPr>
              <a:t> </a:t>
            </a:r>
            <a:r>
              <a:rPr lang="ko-KR" altLang="en-US" sz="1200">
                <a:uFillTx/>
              </a:rPr>
              <a:t>높은</a:t>
            </a:r>
            <a:r>
              <a:rPr lang="ko-KR" altLang="en-US" sz="1200">
                <a:uFillTx/>
              </a:rPr>
              <a:t> </a:t>
            </a:r>
            <a:r>
              <a:rPr lang="ko-KR" altLang="en-US" sz="1200">
                <a:uFillTx/>
              </a:rPr>
              <a:t>것을</a:t>
            </a:r>
            <a:r>
              <a:rPr lang="ko-KR" altLang="en-US" sz="1200">
                <a:uFillTx/>
              </a:rPr>
              <a:t> </a:t>
            </a:r>
            <a:r>
              <a:rPr lang="ko-KR" altLang="en-US" sz="1200">
                <a:uFillTx/>
              </a:rPr>
              <a:t>알</a:t>
            </a:r>
            <a:r>
              <a:rPr lang="ko-KR" altLang="en-US" sz="1200">
                <a:uFillTx/>
              </a:rPr>
              <a:t> </a:t>
            </a:r>
            <a:r>
              <a:rPr lang="ko-KR" altLang="en-US" sz="1200">
                <a:uFillTx/>
              </a:rPr>
              <a:t>수</a:t>
            </a:r>
            <a:r>
              <a:rPr lang="ko-KR" altLang="en-US" sz="1200">
                <a:uFillTx/>
              </a:rPr>
              <a:t> </a:t>
            </a:r>
            <a:r>
              <a:rPr lang="ko-KR" altLang="en-US" sz="1200">
                <a:uFillTx/>
              </a:rPr>
              <a:t>있지만</a:t>
            </a:r>
            <a:r>
              <a:rPr lang="ko-KR" altLang="en-US" sz="1200">
                <a:uFillTx/>
              </a:rPr>
              <a:t> </a:t>
            </a:r>
            <a:r>
              <a:rPr lang="ko-KR" altLang="en-US" sz="1200">
                <a:uFillTx/>
              </a:rPr>
              <a:t>언어적</a:t>
            </a:r>
            <a:r>
              <a:rPr lang="en-US" altLang="ko-KR" sz="1200">
                <a:uFillTx/>
              </a:rPr>
              <a:t>/</a:t>
            </a:r>
            <a:r>
              <a:rPr lang="ko-KR" altLang="en-US" sz="1200">
                <a:uFillTx/>
              </a:rPr>
              <a:t>정서적</a:t>
            </a:r>
            <a:r>
              <a:rPr lang="en-US" altLang="ko-KR" sz="1200">
                <a:uFillTx/>
              </a:rPr>
              <a:t>/</a:t>
            </a:r>
            <a:r>
              <a:rPr lang="ko-KR" altLang="en-US" sz="1200">
                <a:uFillTx/>
              </a:rPr>
              <a:t>경제적</a:t>
            </a:r>
            <a:r>
              <a:rPr lang="ko-KR" altLang="en-US" sz="1200">
                <a:uFillTx/>
              </a:rPr>
              <a:t> </a:t>
            </a:r>
            <a:r>
              <a:rPr lang="ko-KR" altLang="en-US" sz="1200">
                <a:uFillTx/>
              </a:rPr>
              <a:t>폭력</a:t>
            </a:r>
            <a:r>
              <a:rPr lang="ko-KR" altLang="en-US" sz="1200">
                <a:uFillTx/>
              </a:rPr>
              <a:t> </a:t>
            </a:r>
            <a:r>
              <a:rPr lang="ko-KR" altLang="en-US" sz="1200">
                <a:uFillTx/>
              </a:rPr>
              <a:t>또한</a:t>
            </a:r>
            <a:r>
              <a:rPr lang="ko-KR" altLang="en-US" sz="1200">
                <a:uFillTx/>
              </a:rPr>
              <a:t> </a:t>
            </a:r>
            <a:r>
              <a:rPr lang="ko-KR" altLang="en-US" sz="1200">
                <a:uFillTx/>
              </a:rPr>
              <a:t>성적인</a:t>
            </a:r>
            <a:r>
              <a:rPr lang="ko-KR" altLang="en-US" sz="1200">
                <a:uFillTx/>
              </a:rPr>
              <a:t> </a:t>
            </a:r>
            <a:r>
              <a:rPr lang="ko-KR" altLang="en-US" sz="1200">
                <a:uFillTx/>
              </a:rPr>
              <a:t>폭력과</a:t>
            </a:r>
            <a:r>
              <a:rPr lang="ko-KR" altLang="en-US" sz="1200">
                <a:uFillTx/>
              </a:rPr>
              <a:t> </a:t>
            </a:r>
            <a:r>
              <a:rPr lang="en-US" altLang="ko-KR" sz="1200">
                <a:uFillTx/>
              </a:rPr>
              <a:t>3%</a:t>
            </a:r>
            <a:r>
              <a:rPr lang="ko-KR" altLang="en-US" sz="1200">
                <a:uFillTx/>
              </a:rPr>
              <a:t>로</a:t>
            </a:r>
            <a:r>
              <a:rPr lang="ko-KR" altLang="en-US" sz="1200">
                <a:uFillTx/>
              </a:rPr>
              <a:t> </a:t>
            </a:r>
            <a:r>
              <a:rPr lang="ko-KR" altLang="en-US" sz="1200">
                <a:uFillTx/>
              </a:rPr>
              <a:t>가량</a:t>
            </a:r>
            <a:r>
              <a:rPr lang="ko-KR" altLang="en-US" sz="1200">
                <a:uFillTx/>
              </a:rPr>
              <a:t> </a:t>
            </a:r>
            <a:r>
              <a:rPr lang="ko-KR" altLang="en-US" sz="1200">
                <a:uFillTx/>
              </a:rPr>
              <a:t>차이나는</a:t>
            </a:r>
            <a:r>
              <a:rPr lang="ko-KR" altLang="en-US" sz="1200">
                <a:uFillTx/>
              </a:rPr>
              <a:t> </a:t>
            </a:r>
            <a:r>
              <a:rPr lang="ko-KR" altLang="en-US" sz="1200">
                <a:uFillTx/>
              </a:rPr>
              <a:t>것을</a:t>
            </a:r>
            <a:r>
              <a:rPr lang="ko-KR" altLang="en-US" sz="1200">
                <a:uFillTx/>
              </a:rPr>
              <a:t> </a:t>
            </a:r>
            <a:r>
              <a:rPr lang="ko-KR" altLang="en-US" sz="1200">
                <a:uFillTx/>
              </a:rPr>
              <a:t>알</a:t>
            </a:r>
            <a:r>
              <a:rPr lang="ko-KR" altLang="en-US" sz="1200">
                <a:uFillTx/>
              </a:rPr>
              <a:t> </a:t>
            </a:r>
            <a:r>
              <a:rPr lang="ko-KR" altLang="en-US" sz="1200">
                <a:uFillTx/>
              </a:rPr>
              <a:t>수</a:t>
            </a:r>
            <a:r>
              <a:rPr lang="ko-KR" altLang="en-US" sz="1200">
                <a:uFillTx/>
              </a:rPr>
              <a:t> </a:t>
            </a:r>
            <a:r>
              <a:rPr lang="ko-KR" altLang="en-US" sz="1200">
                <a:uFillTx/>
              </a:rPr>
              <a:t>있다</a:t>
            </a:r>
            <a:r>
              <a:rPr lang="en-US" altLang="ko-KR" sz="1200">
                <a:uFillTx/>
              </a:rPr>
              <a:t>.</a:t>
            </a:r>
            <a:endParaRPr lang="ko-KR" altLang="en-US" sz="1200">
              <a:uFillTx/>
            </a:endParaRP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p14="http://schemas.microsoft.com/office/powerpoint/2010/main" xmlns:s="http://schemas.openxmlformats.org/officeDocument/2006/sharedTypes" xmlns:r="http://schemas.openxmlformats.org/officeDocument/2006/relationships" xmlns:a14="http://schemas.microsoft.com/office/drawing/2010/main" xmlns:mc="http://schemas.openxmlformats.org/markup-compatibility/2006" xmlns:a="http://schemas.openxmlformats.org/drawingml/2006/main" showMasterSp="true" showMasterPhAnim="true" show="true">
  <p:cSld>
    <p:spTree>
      <p:nvGrpSpPr>
        <p:cNvPr id="15" name=""/>
        <p:cNvGrpSpPr/>
        <p:nvPr/>
      </p:nvGrpSpPr>
      <p:grpSpPr>
        <a:xfrm/>
      </p:grpSpPr>
      <p:sp>
        <p:nvSpPr>
          <p:cNvPr id="2" name="타원 37"/>
          <p:cNvSpPr/>
          <p:nvPr/>
        </p:nvSpPr>
        <p:spPr>
          <a:xfrm>
            <a:off x="107506" y="123480"/>
            <a:ext cx="576062" cy="576062"/>
          </a:xfrm>
          <a:prstGeom prst="ellipse">
            <a:avLst/>
          </a:prstGeom>
          <a:solidFill>
            <a:srgbClr val="F6F5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 upright="false"/>
          <a:lstStyle/>
          <a:p>
            <a:pPr algn="ctr"/>
            <a:endParaRPr lang="ko-KR" altLang="en-US">
              <a:uFillTx/>
            </a:endParaRPr>
          </a:p>
        </p:txBody>
      </p:sp>
      <p:sp>
        <p:nvSpPr>
          <p:cNvPr id="4" name="직사각형 2"/>
          <p:cNvSpPr/>
          <p:nvPr/>
        </p:nvSpPr>
        <p:spPr>
          <a:xfrm>
            <a:off x="690452" y="309512"/>
            <a:ext cx="2945444" cy="307777"/>
          </a:xfrm>
          <a:prstGeom prst="rect">
            <a:avLst/>
          </a:prstGeom>
          <a:noFill/>
          <a:ln>
            <a:noFill/>
          </a:ln>
        </p:spPr>
        <p:txBody>
          <a:bodyPr wrap="square" upright="false">
            <a:spAutoFit/>
          </a:bodyPr>
          <a:lstStyle/>
          <a:p>
            <a:pPr/>
            <a:r>
              <a:rPr lang="ko-KR" altLang="en-US" sz="14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j-ea"/>
              </a:rPr>
              <a:t>성폭력</a:t>
            </a:r>
            <a:r>
              <a:rPr lang="ko-KR" altLang="en-US" sz="14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j-ea"/>
              </a:rPr>
              <a:t> </a:t>
            </a:r>
            <a:r>
              <a:rPr lang="ko-KR" altLang="en-US" sz="14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j-ea"/>
              </a:rPr>
              <a:t>및</a:t>
            </a:r>
            <a:r>
              <a:rPr lang="ko-KR" altLang="en-US" sz="14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j-ea"/>
              </a:rPr>
              <a:t> </a:t>
            </a:r>
            <a:r>
              <a:rPr lang="ko-KR" altLang="en-US" sz="14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j-ea"/>
              </a:rPr>
              <a:t>데이트</a:t>
            </a:r>
            <a:r>
              <a:rPr lang="ko-KR" altLang="en-US" sz="14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j-ea"/>
              </a:rPr>
              <a:t> </a:t>
            </a:r>
            <a:r>
              <a:rPr lang="ko-KR" altLang="en-US" sz="14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j-ea"/>
              </a:rPr>
              <a:t>폭력</a:t>
            </a:r>
            <a:r>
              <a:rPr lang="ko-KR" altLang="en-US" sz="14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j-ea"/>
              </a:rPr>
              <a:t> </a:t>
            </a:r>
            <a:r>
              <a:rPr lang="ko-KR" altLang="en-US" sz="14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j-ea"/>
              </a:rPr>
              <a:t>현황</a:t>
            </a:r>
            <a:r>
              <a:rPr lang="en-US" altLang="ko-KR" sz="14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j-ea"/>
              </a:rPr>
              <a:t>/</a:t>
            </a:r>
            <a:r>
              <a:rPr lang="ko-KR" altLang="en-US" sz="14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j-ea"/>
              </a:rPr>
              <a:t>영상</a:t>
            </a:r>
            <a:endParaRPr lang="en-US" altLang="ko-KR" sz="1400" b="true">
              <a:solidFill>
                <a:schemeClr val="tx1">
                  <a:lumMod val="75000"/>
                  <a:lumOff val="25000"/>
                </a:schemeClr>
              </a:solidFill>
              <a:uFillTx/>
              <a:latin typeface="+mj-ea"/>
            </a:endParaRPr>
          </a:p>
        </p:txBody>
      </p:sp>
      <p:sp>
        <p:nvSpPr>
          <p:cNvPr id="6" name="직사각형 30"/>
          <p:cNvSpPr/>
          <p:nvPr/>
        </p:nvSpPr>
        <p:spPr>
          <a:xfrm>
            <a:off x="107504" y="123478"/>
            <a:ext cx="8928992" cy="4886846"/>
          </a:xfrm>
          <a:prstGeom prst="rect">
            <a:avLst/>
          </a:prstGeom>
          <a:noFill/>
          <a:ln w="12700">
            <a:solidFill>
              <a:srgbClr val="F6F5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 upright="false"/>
          <a:lstStyle/>
          <a:p>
            <a:pPr algn="ctr"/>
            <a:endParaRPr lang="ko-KR" altLang="en-US">
              <a:uFillTx/>
            </a:endParaRPr>
          </a:p>
        </p:txBody>
      </p:sp>
      <p:cxnSp>
        <p:nvCxnSpPr>
          <p:cNvPr id="8" name="직선 연결선 4"/>
          <p:cNvCxnSpPr/>
          <p:nvPr/>
        </p:nvCxnSpPr>
        <p:spPr>
          <a:xfrm>
            <a:off x="683568" y="554874"/>
            <a:ext cx="7344816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직사각형 38"/>
          <p:cNvSpPr/>
          <p:nvPr/>
        </p:nvSpPr>
        <p:spPr>
          <a:xfrm>
            <a:off x="137999" y="217179"/>
            <a:ext cx="552453" cy="400110"/>
          </a:xfrm>
          <a:prstGeom prst="rect">
            <a:avLst/>
          </a:prstGeom>
          <a:noFill/>
          <a:ln>
            <a:noFill/>
          </a:ln>
        </p:spPr>
        <p:txBody>
          <a:bodyPr wrap="square" upright="false">
            <a:spAutoFit/>
          </a:bodyPr>
          <a:lstStyle/>
          <a:p>
            <a:pPr algn="ctr"/>
            <a:r>
              <a:rPr lang="en-US" altLang="ko-KR" sz="20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j-ea"/>
              </a:rPr>
              <a:t>01</a:t>
            </a:r>
          </a:p>
        </p:txBody>
      </p:sp>
      <p:sp>
        <p:nvSpPr>
          <p:cNvPr id="12" name="TextBox 10"/>
          <p:cNvSpPr/>
          <p:nvPr/>
        </p:nvSpPr>
        <p:spPr>
          <a:xfrm>
            <a:off x="3635896" y="4273412"/>
            <a:ext cx="1702710" cy="307777"/>
          </a:xfrm>
          <a:prstGeom prst="rect">
            <a:avLst/>
          </a:prstGeom>
          <a:noFill/>
        </p:spPr>
        <p:txBody>
          <a:bodyPr wrap="none" rtlCol="false" upright="false">
            <a:spAutoFit/>
          </a:bodyPr>
          <a:lstStyle/>
          <a:p>
            <a:pPr/>
            <a:r>
              <a:rPr lang="en-US" altLang="ko-KR" sz="14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</a:rPr>
              <a:t>-</a:t>
            </a:r>
            <a:r>
              <a:rPr lang="ko-KR" altLang="en-US" sz="14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</a:rPr>
              <a:t> </a:t>
            </a:r>
            <a:r>
              <a:rPr lang="ko-KR" altLang="en-US" sz="14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</a:rPr>
              <a:t>성폭력</a:t>
            </a:r>
            <a:r>
              <a:rPr lang="ko-KR" altLang="en-US" sz="14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</a:rPr>
              <a:t> </a:t>
            </a:r>
            <a:r>
              <a:rPr lang="ko-KR" altLang="en-US" sz="14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</a:rPr>
              <a:t>관련</a:t>
            </a:r>
            <a:r>
              <a:rPr lang="ko-KR" altLang="en-US" sz="14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</a:rPr>
              <a:t> </a:t>
            </a:r>
            <a:r>
              <a:rPr lang="ko-KR" altLang="en-US" sz="14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</a:rPr>
              <a:t>영상</a:t>
            </a:r>
          </a:p>
        </p:txBody>
      </p:sp>
      <p:sp>
        <p:nvSpPr>
          <p:cNvPr id="14" name="TextBox 8"/>
          <p:cNvSpPr/>
          <p:nvPr/>
        </p:nvSpPr>
        <p:spPr>
          <a:xfrm>
            <a:off x="597353" y="1295755"/>
            <a:ext cx="7949293" cy="369332"/>
          </a:xfrm>
          <a:prstGeom prst="rect">
            <a:avLst/>
          </a:prstGeom>
          <a:noFill/>
        </p:spPr>
        <p:txBody>
          <a:bodyPr wrap="square" rtlCol="false" upright="false">
            <a:spAutoFit/>
          </a:bodyPr>
          <a:lstStyle/>
          <a:p>
            <a:pPr/>
            <a:r>
              <a:rPr lang="en-US" altLang="ko-KR">
                <a:uFillTx/>
                <a:hlinkClick r:id="rId1"/>
              </a:rPr>
              <a:t>-</a:t>
            </a:r>
            <a:r>
              <a:rPr lang="ko-KR" altLang="en-US">
                <a:uFillTx/>
                <a:hlinkClick r:id="rId1"/>
              </a:rPr>
              <a:t> </a:t>
            </a:r>
            <a:r>
              <a:rPr lang="ko-KR" altLang="en-US">
                <a:uFillTx/>
                <a:hlinkClick r:id="rId1"/>
              </a:rPr>
              <a:t>아동성폭력</a:t>
            </a:r>
            <a:r>
              <a:rPr lang="ko-KR" altLang="en-US">
                <a:uFillTx/>
                <a:hlinkClick r:id="rId1"/>
              </a:rPr>
              <a:t> </a:t>
            </a:r>
            <a:r>
              <a:rPr lang="ko-KR" altLang="en-US">
                <a:uFillTx/>
                <a:hlinkClick r:id="rId1"/>
              </a:rPr>
              <a:t>실태</a:t>
            </a:r>
            <a:r>
              <a:rPr lang="en-US" altLang="ko-KR">
                <a:uFillTx/>
                <a:hlinkClick r:id="rId1"/>
              </a:rPr>
              <a:t>1</a:t>
            </a:r>
            <a:endParaRPr lang="ko-KR" altLang="en-US">
              <a:uFillTx/>
            </a:endParaRPr>
          </a:p>
        </p:txBody>
      </p:sp>
      <p:sp>
        <p:nvSpPr>
          <p:cNvPr id="16" name="TextBox 12"/>
          <p:cNvSpPr/>
          <p:nvPr/>
        </p:nvSpPr>
        <p:spPr>
          <a:xfrm>
            <a:off x="599349" y="1909556"/>
            <a:ext cx="2185214" cy="492443"/>
          </a:xfrm>
          <a:prstGeom prst="rect">
            <a:avLst/>
          </a:prstGeom>
          <a:noFill/>
        </p:spPr>
        <p:txBody>
          <a:bodyPr wrap="none" rtlCol="false" upright="false">
            <a:spAutoFit/>
          </a:bodyPr>
          <a:lstStyle/>
          <a:p>
            <a:pPr/>
            <a:r>
              <a:rPr lang="en-US" altLang="ko-KR">
                <a:uFillTx/>
                <a:hlinkClick r:id="rId2"/>
              </a:rPr>
              <a:t>-</a:t>
            </a:r>
            <a:r>
              <a:rPr lang="ko-KR" altLang="en-US">
                <a:uFillTx/>
                <a:hlinkClick r:id="rId2"/>
              </a:rPr>
              <a:t> </a:t>
            </a:r>
            <a:r>
              <a:rPr lang="ko-KR" altLang="en-US">
                <a:uFillTx/>
                <a:hlinkClick r:id="rId2"/>
              </a:rPr>
              <a:t>아동성폭력</a:t>
            </a:r>
            <a:r>
              <a:rPr lang="ko-KR" altLang="en-US">
                <a:uFillTx/>
                <a:hlinkClick r:id="rId2"/>
              </a:rPr>
              <a:t> </a:t>
            </a:r>
            <a:r>
              <a:rPr lang="ko-KR" altLang="en-US">
                <a:uFillTx/>
                <a:hlinkClick r:id="rId2"/>
              </a:rPr>
              <a:t>실태</a:t>
            </a:r>
            <a:r>
              <a:rPr lang="en-US" altLang="ko-KR">
                <a:uFillTx/>
                <a:hlinkClick r:id="rId2"/>
              </a:rPr>
              <a:t>2</a:t>
            </a:r>
            <a:endParaRPr lang="en-US" altLang="ko-KR">
              <a:uFillTx/>
            </a:endParaRPr>
          </a:p>
          <a:p>
            <a:pPr/>
            <a:r>
              <a:rPr lang="ko-KR" altLang="en-US" sz="800">
                <a:uFillTx/>
              </a:rPr>
              <a:t>            </a:t>
            </a:r>
            <a:r>
              <a:rPr lang="en-US" altLang="ko-KR" sz="800">
                <a:uFillTx/>
              </a:rPr>
              <a:t>(6</a:t>
            </a:r>
            <a:r>
              <a:rPr lang="ko-KR" altLang="en-US" sz="800">
                <a:uFillTx/>
              </a:rPr>
              <a:t>분에</a:t>
            </a:r>
            <a:r>
              <a:rPr lang="ko-KR" altLang="en-US" sz="800">
                <a:uFillTx/>
              </a:rPr>
              <a:t> </a:t>
            </a:r>
            <a:r>
              <a:rPr lang="ko-KR" altLang="en-US" sz="800">
                <a:uFillTx/>
              </a:rPr>
              <a:t>컷트</a:t>
            </a:r>
            <a:r>
              <a:rPr lang="en-US" altLang="ko-KR" sz="800">
                <a:uFillTx/>
              </a:rPr>
              <a:t>)</a:t>
            </a:r>
            <a:endParaRPr lang="ko-KR" altLang="en-US" sz="800">
              <a:uFillTx/>
            </a:endParaRP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p14="http://schemas.microsoft.com/office/powerpoint/2010/main" xmlns:s="http://schemas.openxmlformats.org/officeDocument/2006/sharedTypes" xmlns:r="http://schemas.openxmlformats.org/officeDocument/2006/relationships" xmlns:a14="http://schemas.microsoft.com/office/drawing/2010/main" xmlns:mc="http://schemas.openxmlformats.org/markup-compatibility/2006" xmlns:a="http://schemas.openxmlformats.org/drawingml/2006/main" showMasterSp="true" showMasterPhAnim="true" show="true">
  <p:cSld>
    <p:spTree>
      <p:nvGrpSpPr>
        <p:cNvPr id="1" name=""/>
        <p:cNvGrpSpPr/>
        <p:nvPr/>
      </p:nvGrpSpPr>
      <p:grpSpPr>
        <a:xfrm/>
      </p:grpSpPr>
      <p:grpSp>
        <p:nvGrpSpPr>
          <p:cNvPr id="4" name="그룹 6"/>
          <p:cNvGrpSpPr/>
          <p:nvPr/>
        </p:nvGrpSpPr>
        <p:grpSpPr>
          <a:xfrm>
            <a:off x="2878457" y="769627"/>
            <a:ext cx="3519507" cy="3384110"/>
            <a:chOff x="3536558" y="1939925"/>
            <a:chExt cx="3726646" cy="3583280"/>
          </a:xfrm>
        </p:grpSpPr>
        <p:sp>
          <p:nvSpPr>
            <p:cNvPr id="2" name="직사각형 7"/>
            <p:cNvSpPr/>
            <p:nvPr/>
          </p:nvSpPr>
          <p:spPr>
            <a:xfrm>
              <a:off x="3536558" y="1939925"/>
              <a:ext cx="3726646" cy="3583280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28575">
              <a:solidFill>
                <a:schemeClr val="bg1"/>
              </a:solidFill>
            </a:ln>
            <a:effectLst>
              <a:outerShdw blurRad="152400" dist="38100" dir="2700000" sx="101000" sy="101000" algn="tl" rotWithShape="false">
                <a:prstClr val="black">
                  <a:alpha val="2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false" anchor="ctr" upright="false"/>
            <a:lstStyle>
              <a:defPPr>
                <a:defRPr lang="ko-KR">
                  <a:uFillTx/>
                </a:defRPr>
              </a:defPPr>
              <a:lvl1pPr marL="0" algn="l" defTabSz="914400" latinLnBrk="true">
                <a:defRPr sz="1800" kern="1200">
                  <a:solidFill>
                    <a:schemeClr val="lt1"/>
                  </a:solidFill>
                  <a:uFillTx/>
                  <a:latin typeface="+mn-lt"/>
                  <a:ea typeface="+mn-ea"/>
                  <a:cs typeface="+mn-cs"/>
                </a:defRPr>
              </a:lvl1pPr>
              <a:lvl2pPr marL="457200" algn="l" defTabSz="914400" latinLnBrk="true">
                <a:defRPr sz="1800" kern="1200">
                  <a:solidFill>
                    <a:schemeClr val="lt1"/>
                  </a:solidFill>
                  <a:uFillTx/>
                  <a:latin typeface="+mn-lt"/>
                  <a:ea typeface="+mn-ea"/>
                  <a:cs typeface="+mn-cs"/>
                </a:defRPr>
              </a:lvl2pPr>
              <a:lvl3pPr marL="914400" algn="l" defTabSz="914400" latinLnBrk="true">
                <a:defRPr sz="1800" kern="1200">
                  <a:solidFill>
                    <a:schemeClr val="lt1"/>
                  </a:solidFill>
                  <a:uFillTx/>
                  <a:latin typeface="+mn-lt"/>
                  <a:ea typeface="+mn-ea"/>
                  <a:cs typeface="+mn-cs"/>
                </a:defRPr>
              </a:lvl3pPr>
              <a:lvl4pPr marL="1371600" algn="l" defTabSz="914400" latinLnBrk="true">
                <a:defRPr sz="1800" kern="1200">
                  <a:solidFill>
                    <a:schemeClr val="lt1"/>
                  </a:solidFill>
                  <a:uFillTx/>
                  <a:latin typeface="+mn-lt"/>
                  <a:ea typeface="+mn-ea"/>
                  <a:cs typeface="+mn-cs"/>
                </a:defRPr>
              </a:lvl4pPr>
              <a:lvl5pPr marL="1828800" algn="l" defTabSz="914400" latinLnBrk="true">
                <a:defRPr sz="1800" kern="1200">
                  <a:solidFill>
                    <a:schemeClr val="lt1"/>
                  </a:solidFill>
                  <a:uFillTx/>
                  <a:latin typeface="+mn-lt"/>
                  <a:ea typeface="+mn-ea"/>
                  <a:cs typeface="+mn-cs"/>
                </a:defRPr>
              </a:lvl5pPr>
              <a:lvl6pPr marL="2286000" algn="l" defTabSz="914400" latinLnBrk="true">
                <a:defRPr sz="1800" kern="1200">
                  <a:solidFill>
                    <a:schemeClr val="lt1"/>
                  </a:solidFill>
                  <a:uFillTx/>
                  <a:latin typeface="+mn-lt"/>
                  <a:ea typeface="+mn-ea"/>
                  <a:cs typeface="+mn-cs"/>
                </a:defRPr>
              </a:lvl6pPr>
              <a:lvl7pPr marL="2743200" algn="l" defTabSz="914400" latinLnBrk="true">
                <a:defRPr sz="1800" kern="1200">
                  <a:solidFill>
                    <a:schemeClr val="lt1"/>
                  </a:solidFill>
                  <a:uFillTx/>
                  <a:latin typeface="+mn-lt"/>
                  <a:ea typeface="+mn-ea"/>
                  <a:cs typeface="+mn-cs"/>
                </a:defRPr>
              </a:lvl7pPr>
              <a:lvl8pPr marL="3200400" algn="l" defTabSz="914400" latinLnBrk="true">
                <a:defRPr sz="1800" kern="1200">
                  <a:solidFill>
                    <a:schemeClr val="lt1"/>
                  </a:solidFill>
                  <a:uFillTx/>
                  <a:latin typeface="+mn-lt"/>
                  <a:ea typeface="+mn-ea"/>
                  <a:cs typeface="+mn-cs"/>
                </a:defRPr>
              </a:lvl8pPr>
              <a:lvl9pPr marL="3657600" algn="l" defTabSz="914400" latinLnBrk="true">
                <a:defRPr sz="1800" kern="1200">
                  <a:solidFill>
                    <a:schemeClr val="lt1"/>
                  </a:solidFill>
                  <a:uFillTx/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2000" b="true">
                  <a:solidFill>
                    <a:schemeClr val="tx1">
                      <a:lumMod val="75000"/>
                      <a:lumOff val="25000"/>
                    </a:schemeClr>
                  </a:solidFill>
                  <a:uFillTx/>
                  <a:latin typeface="+mn-ea"/>
                </a:rPr>
                <a:t>02.</a:t>
              </a:r>
            </a:p>
            <a:p>
              <a:pPr algn="ctr"/>
              <a:r>
                <a:rPr lang="ko-KR" altLang="en-US" sz="2000" b="true">
                  <a:solidFill>
                    <a:schemeClr val="tx1">
                      <a:lumMod val="75000"/>
                      <a:lumOff val="25000"/>
                    </a:schemeClr>
                  </a:solidFill>
                  <a:uFillTx/>
                  <a:latin typeface="+mn-ea"/>
                </a:rPr>
                <a:t>성폭력</a:t>
              </a:r>
              <a:endParaRPr lang="en-US" altLang="ko-KR" sz="20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</a:endParaRPr>
            </a:p>
            <a:p>
              <a:pPr algn="ctr"/>
              <a:r>
                <a:rPr lang="ko-KR" altLang="en-US" sz="2000" b="true">
                  <a:solidFill>
                    <a:schemeClr val="tx1">
                      <a:lumMod val="75000"/>
                      <a:lumOff val="25000"/>
                    </a:schemeClr>
                  </a:solidFill>
                  <a:uFillTx/>
                  <a:latin typeface="+mn-ea"/>
                </a:rPr>
                <a:t>및</a:t>
              </a:r>
              <a:endParaRPr lang="en-US" altLang="ko-KR" sz="20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</a:endParaRPr>
            </a:p>
            <a:p>
              <a:pPr algn="ctr"/>
              <a:r>
                <a:rPr lang="ko-KR" altLang="en-US" sz="2000" b="true">
                  <a:solidFill>
                    <a:schemeClr val="tx1">
                      <a:lumMod val="75000"/>
                      <a:lumOff val="25000"/>
                    </a:schemeClr>
                  </a:solidFill>
                  <a:uFillTx/>
                  <a:latin typeface="+mn-ea"/>
                </a:rPr>
                <a:t>데이트</a:t>
              </a:r>
              <a:r>
                <a:rPr lang="ko-KR" altLang="en-US" sz="2000" b="true">
                  <a:solidFill>
                    <a:schemeClr val="tx1">
                      <a:lumMod val="75000"/>
                      <a:lumOff val="25000"/>
                    </a:schemeClr>
                  </a:solidFill>
                  <a:uFillTx/>
                  <a:latin typeface="+mn-ea"/>
                </a:rPr>
                <a:t> </a:t>
              </a:r>
              <a:r>
                <a:rPr lang="ko-KR" altLang="en-US" sz="2000" b="true">
                  <a:solidFill>
                    <a:schemeClr val="tx1">
                      <a:lumMod val="75000"/>
                      <a:lumOff val="25000"/>
                    </a:schemeClr>
                  </a:solidFill>
                  <a:uFillTx/>
                  <a:latin typeface="+mn-ea"/>
                </a:rPr>
                <a:t>폭력</a:t>
              </a:r>
              <a:endParaRPr lang="en-US" altLang="ko-KR" sz="20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</a:endParaRPr>
            </a:p>
            <a:p>
              <a:pPr algn="ctr"/>
              <a:r>
                <a:rPr lang="ko-KR" altLang="en-US" sz="2000" b="true">
                  <a:solidFill>
                    <a:schemeClr val="tx1">
                      <a:lumMod val="75000"/>
                      <a:lumOff val="25000"/>
                    </a:schemeClr>
                  </a:solidFill>
                  <a:uFillTx/>
                  <a:latin typeface="+mn-ea"/>
                </a:rPr>
                <a:t>원인</a:t>
              </a:r>
              <a:endParaRPr lang="en-US" altLang="ko-KR" sz="20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</a:endParaRPr>
            </a:p>
          </p:txBody>
        </p:sp>
        <p:pic>
          <p:nvPicPr>
            <p:cNvPr id="3" name="그림 9"/>
            <p:cNvPicPr>
              <a:picLocks noChangeAspect="true"/>
            </p:cNvPicPr>
            <p:nvPr/>
          </p:nvPicPr>
          <p:blipFill>
            <a:blip r:embed="rId1">
              <a:lum bright="70000" contrast="-70000"/>
            </a:blip>
            <a:srcRect/>
            <a:stretch>
              <a:fillRect/>
            </a:stretch>
          </p:blipFill>
          <p:spPr bwMode="auto">
            <a:xfrm>
              <a:off x="5170488" y="1939925"/>
              <a:ext cx="458787" cy="427038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4.xml><?xml version="1.0" encoding="utf-8"?>
<p:sld xmlns:p="http://schemas.openxmlformats.org/presentationml/2006/main" xmlns:p14="http://schemas.microsoft.com/office/powerpoint/2010/main" xmlns:s="http://schemas.openxmlformats.org/officeDocument/2006/sharedTypes" xmlns:r="http://schemas.openxmlformats.org/officeDocument/2006/relationships" xmlns:a14="http://schemas.microsoft.com/office/drawing/2010/main" xmlns:mc="http://schemas.openxmlformats.org/markup-compatibility/2006" xmlns:a="http://schemas.openxmlformats.org/drawingml/2006/main" showMasterSp="true" showMasterPhAnim="true" show="true">
  <p:cSld>
    <p:spTree>
      <p:nvGrpSpPr>
        <p:cNvPr id="15" name=""/>
        <p:cNvGrpSpPr/>
        <p:nvPr/>
      </p:nvGrpSpPr>
      <p:grpSpPr>
        <a:xfrm/>
      </p:grpSpPr>
      <p:sp>
        <p:nvSpPr>
          <p:cNvPr id="2" name="타원 37"/>
          <p:cNvSpPr/>
          <p:nvPr/>
        </p:nvSpPr>
        <p:spPr>
          <a:xfrm>
            <a:off x="107506" y="123480"/>
            <a:ext cx="576062" cy="576062"/>
          </a:xfrm>
          <a:prstGeom prst="ellipse">
            <a:avLst/>
          </a:prstGeom>
          <a:solidFill>
            <a:srgbClr val="F6F5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 upright="false"/>
          <a:lstStyle/>
          <a:p>
            <a:pPr algn="ctr"/>
            <a:endParaRPr lang="ko-KR" altLang="en-US">
              <a:uFillTx/>
            </a:endParaRPr>
          </a:p>
        </p:txBody>
      </p:sp>
      <p:sp>
        <p:nvSpPr>
          <p:cNvPr id="4" name="직사각형 2"/>
          <p:cNvSpPr/>
          <p:nvPr/>
        </p:nvSpPr>
        <p:spPr>
          <a:xfrm>
            <a:off x="690452" y="309512"/>
            <a:ext cx="2498609" cy="307777"/>
          </a:xfrm>
          <a:prstGeom prst="rect">
            <a:avLst/>
          </a:prstGeom>
          <a:noFill/>
          <a:ln>
            <a:noFill/>
          </a:ln>
        </p:spPr>
        <p:txBody>
          <a:bodyPr wrap="square" upright="false">
            <a:spAutoFit/>
          </a:bodyPr>
          <a:lstStyle/>
          <a:p>
            <a:pPr/>
            <a:r>
              <a:rPr lang="ko-KR" altLang="en-US" sz="14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j-ea"/>
              </a:rPr>
              <a:t>성폭력</a:t>
            </a:r>
            <a:r>
              <a:rPr lang="ko-KR" altLang="en-US" sz="14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j-ea"/>
              </a:rPr>
              <a:t> </a:t>
            </a:r>
            <a:r>
              <a:rPr lang="ko-KR" altLang="en-US" sz="14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j-ea"/>
              </a:rPr>
              <a:t>및</a:t>
            </a:r>
            <a:r>
              <a:rPr lang="ko-KR" altLang="en-US" sz="14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j-ea"/>
              </a:rPr>
              <a:t> </a:t>
            </a:r>
            <a:r>
              <a:rPr lang="ko-KR" altLang="en-US" sz="14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j-ea"/>
              </a:rPr>
              <a:t>데이트</a:t>
            </a:r>
            <a:r>
              <a:rPr lang="ko-KR" altLang="en-US" sz="14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j-ea"/>
              </a:rPr>
              <a:t> </a:t>
            </a:r>
            <a:r>
              <a:rPr lang="ko-KR" altLang="en-US" sz="14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j-ea"/>
              </a:rPr>
              <a:t>폭력</a:t>
            </a:r>
            <a:r>
              <a:rPr lang="ko-KR" altLang="en-US" sz="14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j-ea"/>
              </a:rPr>
              <a:t> </a:t>
            </a:r>
            <a:r>
              <a:rPr lang="ko-KR" altLang="en-US" sz="14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j-ea"/>
              </a:rPr>
              <a:t>원인</a:t>
            </a:r>
            <a:endParaRPr lang="en-US" altLang="ko-KR" sz="1400" b="true">
              <a:solidFill>
                <a:schemeClr val="tx1">
                  <a:lumMod val="75000"/>
                  <a:lumOff val="25000"/>
                </a:schemeClr>
              </a:solidFill>
              <a:uFillTx/>
              <a:latin typeface="+mj-ea"/>
            </a:endParaRPr>
          </a:p>
        </p:txBody>
      </p:sp>
      <p:sp>
        <p:nvSpPr>
          <p:cNvPr id="6" name="직사각형 30"/>
          <p:cNvSpPr/>
          <p:nvPr/>
        </p:nvSpPr>
        <p:spPr>
          <a:xfrm>
            <a:off x="107504" y="123478"/>
            <a:ext cx="8928992" cy="4886846"/>
          </a:xfrm>
          <a:prstGeom prst="rect">
            <a:avLst/>
          </a:prstGeom>
          <a:noFill/>
          <a:ln w="12700">
            <a:solidFill>
              <a:srgbClr val="F6F5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 upright="false"/>
          <a:lstStyle/>
          <a:p>
            <a:pPr algn="ctr"/>
            <a:endParaRPr lang="ko-KR" altLang="en-US">
              <a:uFillTx/>
            </a:endParaRPr>
          </a:p>
        </p:txBody>
      </p:sp>
      <p:cxnSp>
        <p:nvCxnSpPr>
          <p:cNvPr id="8" name="직선 연결선 4"/>
          <p:cNvCxnSpPr/>
          <p:nvPr/>
        </p:nvCxnSpPr>
        <p:spPr>
          <a:xfrm>
            <a:off x="683568" y="554874"/>
            <a:ext cx="7344816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직사각형 38"/>
          <p:cNvSpPr/>
          <p:nvPr/>
        </p:nvSpPr>
        <p:spPr>
          <a:xfrm>
            <a:off x="137999" y="217179"/>
            <a:ext cx="552453" cy="400110"/>
          </a:xfrm>
          <a:prstGeom prst="rect">
            <a:avLst/>
          </a:prstGeom>
          <a:noFill/>
          <a:ln>
            <a:noFill/>
          </a:ln>
        </p:spPr>
        <p:txBody>
          <a:bodyPr wrap="square" upright="false">
            <a:spAutoFit/>
          </a:bodyPr>
          <a:lstStyle/>
          <a:p>
            <a:pPr algn="ctr"/>
            <a:r>
              <a:rPr lang="en-US" altLang="ko-KR" sz="20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j-ea"/>
              </a:rPr>
              <a:t>02</a:t>
            </a:r>
          </a:p>
        </p:txBody>
      </p:sp>
      <p:sp>
        <p:nvSpPr>
          <p:cNvPr id="12" name="TextBox 1"/>
          <p:cNvSpPr/>
          <p:nvPr/>
        </p:nvSpPr>
        <p:spPr>
          <a:xfrm>
            <a:off x="539552" y="735405"/>
            <a:ext cx="1282723" cy="338554"/>
          </a:xfrm>
          <a:prstGeom prst="rect">
            <a:avLst/>
          </a:prstGeom>
          <a:noFill/>
        </p:spPr>
        <p:txBody>
          <a:bodyPr wrap="none" rtlCol="false" upright="false">
            <a:spAutoFit/>
          </a:bodyPr>
          <a:lstStyle/>
          <a:p>
            <a:pPr/>
            <a:r>
              <a:rPr lang="ko-KR" altLang="en-US" sz="1600" b="true" u="sng"/>
              <a:t>성폭력</a:t>
            </a:r>
            <a:r>
              <a:rPr lang="ko-KR" altLang="en-US" sz="1600" b="true" u="sng"/>
              <a:t> </a:t>
            </a:r>
            <a:r>
              <a:rPr lang="ko-KR" altLang="en-US" sz="1600" b="true" u="sng"/>
              <a:t>원인</a:t>
            </a:r>
          </a:p>
        </p:txBody>
      </p:sp>
      <p:sp>
        <p:nvSpPr>
          <p:cNvPr id="14" name="TextBox 3"/>
          <p:cNvSpPr/>
          <p:nvPr/>
        </p:nvSpPr>
        <p:spPr>
          <a:xfrm>
            <a:off x="395537" y="1364271"/>
            <a:ext cx="8424936" cy="1723549"/>
          </a:xfrm>
          <a:prstGeom prst="rect">
            <a:avLst/>
          </a:prstGeom>
          <a:noFill/>
        </p:spPr>
        <p:txBody>
          <a:bodyPr wrap="square" rtlCol="false" upright="false">
            <a:spAutoFit/>
          </a:bodyPr>
          <a:lstStyle/>
          <a:p>
            <a:pPr/>
            <a:r>
              <a:rPr lang="ko-KR" altLang="en-US" sz="1600" b="true">
                <a:uFillTx/>
              </a:rPr>
              <a:t>성차별적인</a:t>
            </a:r>
            <a:r>
              <a:rPr lang="ko-KR" altLang="en-US" sz="1600" b="true">
                <a:uFillTx/>
              </a:rPr>
              <a:t> </a:t>
            </a:r>
            <a:r>
              <a:rPr lang="ko-KR" altLang="en-US" sz="1600" b="true">
                <a:uFillTx/>
              </a:rPr>
              <a:t>사회구조</a:t>
            </a:r>
            <a:endParaRPr lang="en-US" altLang="ko-KR" sz="1600" b="true">
              <a:uFillTx/>
            </a:endParaRPr>
          </a:p>
          <a:p>
            <a:pPr/>
            <a:endParaRPr lang="en-US" altLang="ko-KR" sz="1600" b="true">
              <a:solidFill>
                <a:schemeClr val="tx1">
                  <a:lumMod val="75000"/>
                  <a:lumOff val="25000"/>
                </a:schemeClr>
              </a:solidFill>
              <a:uFillTx/>
            </a:endParaRPr>
          </a:p>
          <a:p>
            <a:pPr/>
            <a:r>
              <a:rPr lang="ko-KR" altLang="en-US" sz="1400">
                <a:uFillTx/>
              </a:rPr>
              <a:t>우리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사회는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여성과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어린이를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남성이나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어른에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비해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낮은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존재</a:t>
            </a:r>
            <a:r>
              <a:rPr lang="en-US" altLang="ko-KR" sz="1400">
                <a:uFillTx/>
              </a:rPr>
              <a:t>, </a:t>
            </a:r>
            <a:r>
              <a:rPr lang="ko-KR" altLang="en-US" sz="1400">
                <a:uFillTx/>
              </a:rPr>
              <a:t>함부로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대해도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되는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존재로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여기고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있다</a:t>
            </a:r>
            <a:r>
              <a:rPr lang="en-US" altLang="ko-KR" sz="1400">
                <a:uFillTx/>
              </a:rPr>
              <a:t>. </a:t>
            </a:r>
            <a:r>
              <a:rPr lang="ko-KR" altLang="en-US" sz="1400">
                <a:uFillTx/>
              </a:rPr>
              <a:t>가정뿐만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아니라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직장과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사회에서도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지배와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복종의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위계관계에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놓이게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됨으로써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여성은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남성들의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성적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폭력에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쉽게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노출된다</a:t>
            </a:r>
            <a:r>
              <a:rPr lang="en-US" altLang="ko-KR" sz="1400">
                <a:uFillTx/>
              </a:rPr>
              <a:t>. </a:t>
            </a:r>
            <a:r>
              <a:rPr lang="ko-KR" altLang="en-US" sz="1400">
                <a:uFillTx/>
              </a:rPr>
              <a:t>이러한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성차별적인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사회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분위기는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성폭력을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부추길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뿐만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아니라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남성에게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성폭력을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허용하게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만들고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나아가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성폭력을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한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경우에도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면죄부를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주게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된다</a:t>
            </a:r>
            <a:r>
              <a:rPr lang="en-US" altLang="ko-KR" sz="1400">
                <a:uFillTx/>
              </a:rPr>
              <a:t>.</a:t>
            </a:r>
          </a:p>
          <a:p>
            <a:pPr/>
            <a:endParaRPr lang="ko-KR" altLang="en-US">
              <a:uFillTx/>
            </a:endParaRPr>
          </a:p>
        </p:txBody>
      </p:sp>
      <p:sp>
        <p:nvSpPr>
          <p:cNvPr id="16" name="TextBox 5"/>
          <p:cNvSpPr/>
          <p:nvPr/>
        </p:nvSpPr>
        <p:spPr>
          <a:xfrm>
            <a:off x="414225" y="3121658"/>
            <a:ext cx="8364760" cy="1508105"/>
          </a:xfrm>
          <a:prstGeom prst="rect">
            <a:avLst/>
          </a:prstGeom>
          <a:noFill/>
        </p:spPr>
        <p:txBody>
          <a:bodyPr wrap="square" rtlCol="false" upright="false">
            <a:spAutoFit/>
          </a:bodyPr>
          <a:lstStyle/>
          <a:p>
            <a:pPr/>
            <a:r>
              <a:rPr lang="ko-KR" altLang="en-US" sz="1600" b="true">
                <a:uFillTx/>
              </a:rPr>
              <a:t>왜곡된</a:t>
            </a:r>
            <a:r>
              <a:rPr lang="ko-KR" altLang="en-US" sz="1600" b="true">
                <a:uFillTx/>
              </a:rPr>
              <a:t> </a:t>
            </a:r>
            <a:r>
              <a:rPr lang="ko-KR" altLang="en-US" sz="1600" b="true">
                <a:uFillTx/>
              </a:rPr>
              <a:t>성문화</a:t>
            </a:r>
            <a:endParaRPr lang="en-US" altLang="ko-KR" sz="1600" b="true">
              <a:uFillTx/>
            </a:endParaRPr>
          </a:p>
          <a:p>
            <a:pPr/>
            <a:endParaRPr lang="ko-KR" altLang="en-US" sz="1600">
              <a:solidFill>
                <a:schemeClr val="tx1">
                  <a:lumMod val="75000"/>
                  <a:lumOff val="25000"/>
                </a:schemeClr>
              </a:solidFill>
              <a:uFillTx/>
            </a:endParaRPr>
          </a:p>
          <a:p>
            <a:pPr/>
            <a:r>
              <a:rPr lang="ko-KR" altLang="en-US" sz="1400">
                <a:uFillTx/>
              </a:rPr>
              <a:t>한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살이라도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더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어린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여자를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옆에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앉히고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술을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마시려는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남자들</a:t>
            </a:r>
            <a:r>
              <a:rPr lang="en-US" altLang="ko-KR" sz="1400">
                <a:uFillTx/>
              </a:rPr>
              <a:t>, </a:t>
            </a:r>
            <a:r>
              <a:rPr lang="ko-KR" altLang="en-US" sz="1400">
                <a:uFillTx/>
              </a:rPr>
              <a:t>그것을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부추기는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향락</a:t>
            </a:r>
            <a:r>
              <a:rPr lang="en-US" altLang="ko-KR" sz="1400">
                <a:uFillTx/>
              </a:rPr>
              <a:t>·</a:t>
            </a:r>
            <a:r>
              <a:rPr lang="ko-KR" altLang="en-US" sz="1400">
                <a:uFillTx/>
              </a:rPr>
              <a:t>퇴폐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문화</a:t>
            </a:r>
            <a:r>
              <a:rPr lang="en-US" altLang="ko-KR" sz="1400">
                <a:uFillTx/>
              </a:rPr>
              <a:t>, </a:t>
            </a:r>
            <a:r>
              <a:rPr lang="ko-KR" altLang="en-US" sz="1400">
                <a:uFillTx/>
              </a:rPr>
              <a:t>건강하고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정상적인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성관계보다는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비정상적이고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변태적인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성행위를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보여주는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음란물</a:t>
            </a:r>
            <a:r>
              <a:rPr lang="en-US" altLang="ko-KR" sz="1400">
                <a:uFillTx/>
              </a:rPr>
              <a:t>, </a:t>
            </a:r>
            <a:r>
              <a:rPr lang="ko-KR" altLang="en-US" sz="1400">
                <a:uFillTx/>
              </a:rPr>
              <a:t>여성의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가치를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오직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‘</a:t>
            </a:r>
            <a:r>
              <a:rPr lang="ko-KR" altLang="en-US" sz="1400">
                <a:uFillTx/>
              </a:rPr>
              <a:t>성</a:t>
            </a:r>
            <a:r>
              <a:rPr lang="ko-KR" altLang="en-US" sz="1400">
                <a:uFillTx/>
              </a:rPr>
              <a:t>’</a:t>
            </a:r>
            <a:r>
              <a:rPr lang="ko-KR" altLang="en-US" sz="1400">
                <a:uFillTx/>
              </a:rPr>
              <a:t>으로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다루는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광고와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영화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등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왜곡된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성문화는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여성을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성적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대상</a:t>
            </a:r>
            <a:r>
              <a:rPr lang="en-US" altLang="ko-KR" sz="1400">
                <a:uFillTx/>
              </a:rPr>
              <a:t>, </a:t>
            </a:r>
            <a:r>
              <a:rPr lang="ko-KR" altLang="en-US" sz="1400">
                <a:uFillTx/>
              </a:rPr>
              <a:t>성폭력의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대상으로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만들고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있다</a:t>
            </a:r>
            <a:r>
              <a:rPr lang="en-US" altLang="ko-KR" sz="1400">
                <a:uFillTx/>
              </a:rPr>
              <a:t>.</a:t>
            </a:r>
          </a:p>
          <a:p>
            <a:pPr/>
            <a:endParaRPr lang="ko-KR" altLang="en-US">
              <a:uFillTx/>
            </a:endParaRP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p14="http://schemas.microsoft.com/office/powerpoint/2010/main" xmlns:s="http://schemas.openxmlformats.org/officeDocument/2006/sharedTypes" xmlns:r="http://schemas.openxmlformats.org/officeDocument/2006/relationships" xmlns:a14="http://schemas.microsoft.com/office/drawing/2010/main" xmlns:mc="http://schemas.openxmlformats.org/markup-compatibility/2006" xmlns:a="http://schemas.openxmlformats.org/drawingml/2006/main" showMasterSp="true" showMasterPhAnim="true" show="true">
  <p:cSld>
    <p:spTree>
      <p:nvGrpSpPr>
        <p:cNvPr id="15" name=""/>
        <p:cNvGrpSpPr/>
        <p:nvPr/>
      </p:nvGrpSpPr>
      <p:grpSpPr>
        <a:xfrm/>
      </p:grpSpPr>
      <p:sp>
        <p:nvSpPr>
          <p:cNvPr id="2" name="타원 37"/>
          <p:cNvSpPr/>
          <p:nvPr/>
        </p:nvSpPr>
        <p:spPr>
          <a:xfrm>
            <a:off x="107506" y="123480"/>
            <a:ext cx="576062" cy="576062"/>
          </a:xfrm>
          <a:prstGeom prst="ellipse">
            <a:avLst/>
          </a:prstGeom>
          <a:solidFill>
            <a:srgbClr val="F6F5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 upright="false"/>
          <a:lstStyle/>
          <a:p>
            <a:pPr algn="ctr"/>
            <a:endParaRPr lang="ko-KR" altLang="en-US">
              <a:uFillTx/>
            </a:endParaRPr>
          </a:p>
        </p:txBody>
      </p:sp>
      <p:sp>
        <p:nvSpPr>
          <p:cNvPr id="4" name="직사각형 2"/>
          <p:cNvSpPr/>
          <p:nvPr/>
        </p:nvSpPr>
        <p:spPr>
          <a:xfrm>
            <a:off x="690452" y="309512"/>
            <a:ext cx="2498609" cy="307777"/>
          </a:xfrm>
          <a:prstGeom prst="rect">
            <a:avLst/>
          </a:prstGeom>
          <a:noFill/>
          <a:ln>
            <a:noFill/>
          </a:ln>
        </p:spPr>
        <p:txBody>
          <a:bodyPr wrap="square" upright="false">
            <a:spAutoFit/>
          </a:bodyPr>
          <a:lstStyle/>
          <a:p>
            <a:pPr/>
            <a:r>
              <a:rPr lang="ko-KR" altLang="en-US" sz="14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j-ea"/>
              </a:rPr>
              <a:t>성폭력</a:t>
            </a:r>
            <a:r>
              <a:rPr lang="ko-KR" altLang="en-US" sz="14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j-ea"/>
              </a:rPr>
              <a:t> </a:t>
            </a:r>
            <a:r>
              <a:rPr lang="ko-KR" altLang="en-US" sz="14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j-ea"/>
              </a:rPr>
              <a:t>및</a:t>
            </a:r>
            <a:r>
              <a:rPr lang="ko-KR" altLang="en-US" sz="14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j-ea"/>
              </a:rPr>
              <a:t> </a:t>
            </a:r>
            <a:r>
              <a:rPr lang="ko-KR" altLang="en-US" sz="14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j-ea"/>
              </a:rPr>
              <a:t>데이트</a:t>
            </a:r>
            <a:r>
              <a:rPr lang="ko-KR" altLang="en-US" sz="14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j-ea"/>
              </a:rPr>
              <a:t> </a:t>
            </a:r>
            <a:r>
              <a:rPr lang="ko-KR" altLang="en-US" sz="14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j-ea"/>
              </a:rPr>
              <a:t>폭력</a:t>
            </a:r>
            <a:r>
              <a:rPr lang="ko-KR" altLang="en-US" sz="14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j-ea"/>
              </a:rPr>
              <a:t> </a:t>
            </a:r>
            <a:r>
              <a:rPr lang="ko-KR" altLang="en-US" sz="14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j-ea"/>
              </a:rPr>
              <a:t>원인</a:t>
            </a:r>
            <a:endParaRPr lang="en-US" altLang="ko-KR" sz="1400" b="true">
              <a:solidFill>
                <a:schemeClr val="tx1">
                  <a:lumMod val="75000"/>
                  <a:lumOff val="25000"/>
                </a:schemeClr>
              </a:solidFill>
              <a:uFillTx/>
              <a:latin typeface="+mj-ea"/>
            </a:endParaRPr>
          </a:p>
        </p:txBody>
      </p:sp>
      <p:sp>
        <p:nvSpPr>
          <p:cNvPr id="6" name="직사각형 30"/>
          <p:cNvSpPr/>
          <p:nvPr/>
        </p:nvSpPr>
        <p:spPr>
          <a:xfrm>
            <a:off x="107504" y="123478"/>
            <a:ext cx="8928992" cy="4886846"/>
          </a:xfrm>
          <a:prstGeom prst="rect">
            <a:avLst/>
          </a:prstGeom>
          <a:noFill/>
          <a:ln w="12700">
            <a:solidFill>
              <a:srgbClr val="F6F5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 upright="false"/>
          <a:lstStyle/>
          <a:p>
            <a:pPr algn="ctr"/>
            <a:endParaRPr lang="ko-KR" altLang="en-US">
              <a:uFillTx/>
            </a:endParaRPr>
          </a:p>
        </p:txBody>
      </p:sp>
      <p:cxnSp>
        <p:nvCxnSpPr>
          <p:cNvPr id="8" name="직선 연결선 4"/>
          <p:cNvCxnSpPr/>
          <p:nvPr/>
        </p:nvCxnSpPr>
        <p:spPr>
          <a:xfrm>
            <a:off x="683568" y="554874"/>
            <a:ext cx="7344816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직사각형 38"/>
          <p:cNvSpPr/>
          <p:nvPr/>
        </p:nvSpPr>
        <p:spPr>
          <a:xfrm>
            <a:off x="137999" y="217179"/>
            <a:ext cx="552453" cy="400110"/>
          </a:xfrm>
          <a:prstGeom prst="rect">
            <a:avLst/>
          </a:prstGeom>
          <a:noFill/>
          <a:ln>
            <a:noFill/>
          </a:ln>
        </p:spPr>
        <p:txBody>
          <a:bodyPr wrap="square" upright="false">
            <a:spAutoFit/>
          </a:bodyPr>
          <a:lstStyle/>
          <a:p>
            <a:pPr algn="ctr"/>
            <a:r>
              <a:rPr lang="en-US" altLang="ko-KR" sz="20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j-ea"/>
              </a:rPr>
              <a:t>02</a:t>
            </a:r>
          </a:p>
        </p:txBody>
      </p:sp>
      <p:sp>
        <p:nvSpPr>
          <p:cNvPr id="12" name="TextBox 1"/>
          <p:cNvSpPr/>
          <p:nvPr/>
        </p:nvSpPr>
        <p:spPr>
          <a:xfrm>
            <a:off x="539552" y="735405"/>
            <a:ext cx="1282723" cy="338554"/>
          </a:xfrm>
          <a:prstGeom prst="rect">
            <a:avLst/>
          </a:prstGeom>
          <a:noFill/>
        </p:spPr>
        <p:txBody>
          <a:bodyPr wrap="none" rtlCol="false" upright="false">
            <a:spAutoFit/>
          </a:bodyPr>
          <a:lstStyle/>
          <a:p>
            <a:pPr/>
            <a:r>
              <a:rPr lang="ko-KR" altLang="en-US" sz="1600" b="true" u="sng"/>
              <a:t>성폭력</a:t>
            </a:r>
            <a:r>
              <a:rPr lang="ko-KR" altLang="en-US" sz="1600" b="true" u="sng"/>
              <a:t> </a:t>
            </a:r>
            <a:r>
              <a:rPr lang="ko-KR" altLang="en-US" sz="1600" b="true" u="sng"/>
              <a:t>원인</a:t>
            </a:r>
          </a:p>
        </p:txBody>
      </p:sp>
      <p:sp>
        <p:nvSpPr>
          <p:cNvPr id="14" name="TextBox 3"/>
          <p:cNvSpPr/>
          <p:nvPr/>
        </p:nvSpPr>
        <p:spPr>
          <a:xfrm>
            <a:off x="417732" y="1297774"/>
            <a:ext cx="8364760" cy="1723549"/>
          </a:xfrm>
          <a:prstGeom prst="rect">
            <a:avLst/>
          </a:prstGeom>
          <a:noFill/>
        </p:spPr>
        <p:txBody>
          <a:bodyPr wrap="square" rtlCol="false" upright="false">
            <a:spAutoFit/>
          </a:bodyPr>
          <a:lstStyle/>
          <a:p>
            <a:pPr/>
            <a:r>
              <a:rPr lang="ko-KR" altLang="en-US" sz="1600" b="true">
                <a:uFillTx/>
              </a:rPr>
              <a:t>의사소통의</a:t>
            </a:r>
            <a:r>
              <a:rPr lang="ko-KR" altLang="en-US" sz="1600" b="true">
                <a:uFillTx/>
              </a:rPr>
              <a:t> </a:t>
            </a:r>
            <a:r>
              <a:rPr lang="ko-KR" altLang="en-US" sz="1600" b="true">
                <a:uFillTx/>
              </a:rPr>
              <a:t>불일치</a:t>
            </a:r>
            <a:endParaRPr lang="en-US" altLang="ko-KR" sz="1600" b="true">
              <a:uFillTx/>
            </a:endParaRPr>
          </a:p>
          <a:p>
            <a:pPr/>
            <a:endParaRPr lang="ko-KR" altLang="en-US" sz="1600">
              <a:solidFill>
                <a:schemeClr val="tx1">
                  <a:lumMod val="75000"/>
                  <a:lumOff val="25000"/>
                </a:schemeClr>
              </a:solidFill>
              <a:uFillTx/>
            </a:endParaRPr>
          </a:p>
          <a:p>
            <a:pPr/>
            <a:r>
              <a:rPr lang="ko-KR" altLang="en-US" sz="1400">
                <a:uFillTx/>
              </a:rPr>
              <a:t>우리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사회에서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여성은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성에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무지하고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소극적이어야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하지만</a:t>
            </a:r>
            <a:r>
              <a:rPr lang="en-US" altLang="ko-KR" sz="1400">
                <a:uFillTx/>
              </a:rPr>
              <a:t>, </a:t>
            </a:r>
            <a:r>
              <a:rPr lang="ko-KR" altLang="en-US" sz="1400">
                <a:uFillTx/>
              </a:rPr>
              <a:t>남성은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적극적이고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과장된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표현을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해도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무방하다고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생각하고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있다</a:t>
            </a:r>
            <a:r>
              <a:rPr lang="en-US" altLang="ko-KR" sz="1400">
                <a:uFillTx/>
              </a:rPr>
              <a:t>. </a:t>
            </a:r>
            <a:r>
              <a:rPr lang="ko-KR" altLang="en-US" sz="1400">
                <a:uFillTx/>
              </a:rPr>
              <a:t>이와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같은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성문화에서는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남성과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여성이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성에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대한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원활한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의사소통을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할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수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없다</a:t>
            </a:r>
            <a:r>
              <a:rPr lang="en-US" altLang="ko-KR" sz="1400">
                <a:uFillTx/>
              </a:rPr>
              <a:t>. </a:t>
            </a:r>
            <a:r>
              <a:rPr lang="ko-KR" altLang="en-US" sz="1400">
                <a:uFillTx/>
              </a:rPr>
              <a:t>성폭력과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같은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위기상황에서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여성이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“</a:t>
            </a:r>
            <a:r>
              <a:rPr lang="ko-KR" altLang="en-US" sz="1400">
                <a:uFillTx/>
              </a:rPr>
              <a:t>안된다</a:t>
            </a:r>
            <a:r>
              <a:rPr lang="ko-KR" altLang="en-US" sz="1400">
                <a:uFillTx/>
              </a:rPr>
              <a:t>“</a:t>
            </a:r>
            <a:r>
              <a:rPr lang="ko-KR" altLang="en-US" sz="1400">
                <a:uFillTx/>
              </a:rPr>
              <a:t>라고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의사표현을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해도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남성은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이미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잘못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익힌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성문화에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의해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내숭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또는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긍정적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대답의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완곡한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표현으로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받아들여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성폭력을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행하게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된다</a:t>
            </a:r>
            <a:r>
              <a:rPr lang="en-US" altLang="ko-KR" sz="1400">
                <a:uFillTx/>
              </a:rPr>
              <a:t>.</a:t>
            </a:r>
          </a:p>
          <a:p>
            <a:pPr/>
            <a:endParaRPr lang="ko-KR" altLang="en-US">
              <a:uFillTx/>
            </a:endParaRPr>
          </a:p>
        </p:txBody>
      </p:sp>
      <p:sp>
        <p:nvSpPr>
          <p:cNvPr id="16" name="TextBox 5"/>
          <p:cNvSpPr/>
          <p:nvPr/>
        </p:nvSpPr>
        <p:spPr>
          <a:xfrm>
            <a:off x="395537" y="2823625"/>
            <a:ext cx="8409151" cy="2123658"/>
          </a:xfrm>
          <a:prstGeom prst="rect">
            <a:avLst/>
          </a:prstGeom>
          <a:noFill/>
        </p:spPr>
        <p:txBody>
          <a:bodyPr wrap="square" rtlCol="false" upright="false">
            <a:spAutoFit/>
          </a:bodyPr>
          <a:lstStyle/>
          <a:p>
            <a:pPr/>
            <a:r>
              <a:rPr lang="ko-KR" altLang="en-US" sz="1600" b="true">
                <a:uFillTx/>
              </a:rPr>
              <a:t>성교육의</a:t>
            </a:r>
            <a:r>
              <a:rPr lang="ko-KR" altLang="en-US" sz="1600" b="true">
                <a:uFillTx/>
              </a:rPr>
              <a:t> </a:t>
            </a:r>
            <a:r>
              <a:rPr lang="ko-KR" altLang="en-US" sz="1600" b="true">
                <a:uFillTx/>
              </a:rPr>
              <a:t>부재</a:t>
            </a:r>
            <a:endParaRPr lang="en-US" altLang="ko-KR" sz="1600" b="true">
              <a:uFillTx/>
            </a:endParaRPr>
          </a:p>
          <a:p>
            <a:pPr/>
            <a:endParaRPr lang="ko-KR" altLang="en-US" sz="1400">
              <a:solidFill>
                <a:schemeClr val="tx1">
                  <a:lumMod val="75000"/>
                  <a:lumOff val="25000"/>
                </a:schemeClr>
              </a:solidFill>
              <a:uFillTx/>
            </a:endParaRPr>
          </a:p>
          <a:p>
            <a:pPr/>
            <a:r>
              <a:rPr lang="ko-KR" altLang="en-US" sz="1400">
                <a:uFillTx/>
              </a:rPr>
              <a:t>가정에서는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온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가족이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텔레비전을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보다가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조금만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야한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장면이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나와도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얼굴을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붉히며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쑥스러워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하고</a:t>
            </a:r>
            <a:r>
              <a:rPr lang="en-US" altLang="ko-KR" sz="1400">
                <a:uFillTx/>
              </a:rPr>
              <a:t>, </a:t>
            </a:r>
            <a:r>
              <a:rPr lang="ko-KR" altLang="en-US" sz="1400">
                <a:uFillTx/>
              </a:rPr>
              <a:t>학교에서의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성교육은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남녀의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신체구조나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생리현상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등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생물학적인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성지식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전달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차원에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머물러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있는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것이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우리의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현실이다</a:t>
            </a:r>
            <a:r>
              <a:rPr lang="en-US" altLang="ko-KR" sz="1400">
                <a:uFillTx/>
              </a:rPr>
              <a:t>. </a:t>
            </a:r>
            <a:r>
              <a:rPr lang="ko-KR" altLang="en-US" sz="1400">
                <a:uFillTx/>
              </a:rPr>
              <a:t>이러한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현실로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인해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우리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사회는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성에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대한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가치나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성적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행동에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대해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생각해보는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열린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교육이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여전히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이루어지지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않고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있다</a:t>
            </a:r>
            <a:r>
              <a:rPr lang="en-US" altLang="ko-KR" sz="1400">
                <a:uFillTx/>
              </a:rPr>
              <a:t>. </a:t>
            </a:r>
            <a:r>
              <a:rPr lang="ko-KR" altLang="en-US" sz="1400">
                <a:uFillTx/>
              </a:rPr>
              <a:t>특히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청소년의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경우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잡지나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포르노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비디오</a:t>
            </a:r>
            <a:r>
              <a:rPr lang="en-US" altLang="ko-KR" sz="1400">
                <a:uFillTx/>
              </a:rPr>
              <a:t>, </a:t>
            </a:r>
            <a:r>
              <a:rPr lang="ko-KR" altLang="en-US" sz="1400">
                <a:uFillTx/>
              </a:rPr>
              <a:t>인터넷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등에서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보여주는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과장되고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가학적인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성과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또래집단에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떠도는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잘못된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성지식을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여과하지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않고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받아들임으로써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이들은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죄의식조차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느끼지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못한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채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성폭력을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행하게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된다</a:t>
            </a:r>
            <a:r>
              <a:rPr lang="en-US" altLang="ko-KR" sz="1400">
                <a:uFillTx/>
              </a:rPr>
              <a:t>.</a:t>
            </a:r>
          </a:p>
          <a:p>
            <a:pPr/>
            <a:endParaRPr lang="ko-KR" altLang="en-US">
              <a:uFillTx/>
            </a:endParaRP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p14="http://schemas.microsoft.com/office/powerpoint/2010/main" xmlns:s="http://schemas.openxmlformats.org/officeDocument/2006/sharedTypes" xmlns:r="http://schemas.openxmlformats.org/officeDocument/2006/relationships" xmlns:a14="http://schemas.microsoft.com/office/drawing/2010/main" xmlns:mc="http://schemas.openxmlformats.org/markup-compatibility/2006" xmlns:a="http://schemas.openxmlformats.org/drawingml/2006/main" showMasterSp="true" showMasterPhAnim="true" show="true">
  <p:cSld>
    <p:spTree>
      <p:nvGrpSpPr>
        <p:cNvPr id="13" name=""/>
        <p:cNvGrpSpPr/>
        <p:nvPr/>
      </p:nvGrpSpPr>
      <p:grpSpPr>
        <a:xfrm/>
      </p:grpSpPr>
      <p:sp>
        <p:nvSpPr>
          <p:cNvPr id="2" name="타원 37"/>
          <p:cNvSpPr/>
          <p:nvPr/>
        </p:nvSpPr>
        <p:spPr>
          <a:xfrm>
            <a:off x="107506" y="123480"/>
            <a:ext cx="576062" cy="576062"/>
          </a:xfrm>
          <a:prstGeom prst="ellipse">
            <a:avLst/>
          </a:prstGeom>
          <a:solidFill>
            <a:srgbClr val="F6F5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 upright="false"/>
          <a:lstStyle/>
          <a:p>
            <a:pPr algn="ctr"/>
            <a:endParaRPr lang="ko-KR" altLang="en-US">
              <a:uFillTx/>
            </a:endParaRPr>
          </a:p>
        </p:txBody>
      </p:sp>
      <p:sp>
        <p:nvSpPr>
          <p:cNvPr id="4" name="직사각형 2"/>
          <p:cNvSpPr/>
          <p:nvPr/>
        </p:nvSpPr>
        <p:spPr>
          <a:xfrm>
            <a:off x="690452" y="309512"/>
            <a:ext cx="2498609" cy="307777"/>
          </a:xfrm>
          <a:prstGeom prst="rect">
            <a:avLst/>
          </a:prstGeom>
          <a:noFill/>
          <a:ln>
            <a:noFill/>
          </a:ln>
        </p:spPr>
        <p:txBody>
          <a:bodyPr wrap="square" upright="false">
            <a:spAutoFit/>
          </a:bodyPr>
          <a:lstStyle/>
          <a:p>
            <a:pPr/>
            <a:r>
              <a:rPr lang="ko-KR" altLang="en-US" sz="14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j-ea"/>
              </a:rPr>
              <a:t>성폭력</a:t>
            </a:r>
            <a:r>
              <a:rPr lang="ko-KR" altLang="en-US" sz="14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j-ea"/>
              </a:rPr>
              <a:t> </a:t>
            </a:r>
            <a:r>
              <a:rPr lang="ko-KR" altLang="en-US" sz="14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j-ea"/>
              </a:rPr>
              <a:t>및</a:t>
            </a:r>
            <a:r>
              <a:rPr lang="ko-KR" altLang="en-US" sz="14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j-ea"/>
              </a:rPr>
              <a:t> </a:t>
            </a:r>
            <a:r>
              <a:rPr lang="ko-KR" altLang="en-US" sz="14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j-ea"/>
              </a:rPr>
              <a:t>데이트</a:t>
            </a:r>
            <a:r>
              <a:rPr lang="ko-KR" altLang="en-US" sz="14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j-ea"/>
              </a:rPr>
              <a:t> </a:t>
            </a:r>
            <a:r>
              <a:rPr lang="ko-KR" altLang="en-US" sz="14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j-ea"/>
              </a:rPr>
              <a:t>폭력</a:t>
            </a:r>
            <a:r>
              <a:rPr lang="ko-KR" altLang="en-US" sz="14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j-ea"/>
              </a:rPr>
              <a:t> </a:t>
            </a:r>
            <a:r>
              <a:rPr lang="ko-KR" altLang="en-US" sz="14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j-ea"/>
              </a:rPr>
              <a:t>원인</a:t>
            </a:r>
            <a:endParaRPr lang="en-US" altLang="ko-KR" sz="1400" b="true">
              <a:solidFill>
                <a:schemeClr val="tx1">
                  <a:lumMod val="75000"/>
                  <a:lumOff val="25000"/>
                </a:schemeClr>
              </a:solidFill>
              <a:uFillTx/>
              <a:latin typeface="+mj-ea"/>
            </a:endParaRPr>
          </a:p>
        </p:txBody>
      </p:sp>
      <p:sp>
        <p:nvSpPr>
          <p:cNvPr id="6" name="직사각형 30"/>
          <p:cNvSpPr/>
          <p:nvPr/>
        </p:nvSpPr>
        <p:spPr>
          <a:xfrm>
            <a:off x="107504" y="123478"/>
            <a:ext cx="8928992" cy="4886846"/>
          </a:xfrm>
          <a:prstGeom prst="rect">
            <a:avLst/>
          </a:prstGeom>
          <a:noFill/>
          <a:ln w="12700">
            <a:solidFill>
              <a:srgbClr val="F6F5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 upright="false"/>
          <a:lstStyle/>
          <a:p>
            <a:pPr algn="ctr"/>
            <a:endParaRPr lang="ko-KR" altLang="en-US">
              <a:uFillTx/>
            </a:endParaRPr>
          </a:p>
        </p:txBody>
      </p:sp>
      <p:cxnSp>
        <p:nvCxnSpPr>
          <p:cNvPr id="8" name="직선 연결선 4"/>
          <p:cNvCxnSpPr/>
          <p:nvPr/>
        </p:nvCxnSpPr>
        <p:spPr>
          <a:xfrm>
            <a:off x="683568" y="554874"/>
            <a:ext cx="7344816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직사각형 38"/>
          <p:cNvSpPr/>
          <p:nvPr/>
        </p:nvSpPr>
        <p:spPr>
          <a:xfrm>
            <a:off x="137999" y="217179"/>
            <a:ext cx="552453" cy="400110"/>
          </a:xfrm>
          <a:prstGeom prst="rect">
            <a:avLst/>
          </a:prstGeom>
          <a:noFill/>
          <a:ln>
            <a:noFill/>
          </a:ln>
        </p:spPr>
        <p:txBody>
          <a:bodyPr wrap="square" upright="false">
            <a:spAutoFit/>
          </a:bodyPr>
          <a:lstStyle/>
          <a:p>
            <a:pPr algn="ctr"/>
            <a:r>
              <a:rPr lang="en-US" altLang="ko-KR" sz="20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j-ea"/>
              </a:rPr>
              <a:t>02</a:t>
            </a:r>
          </a:p>
        </p:txBody>
      </p:sp>
      <p:sp>
        <p:nvSpPr>
          <p:cNvPr id="12" name="TextBox 1"/>
          <p:cNvSpPr/>
          <p:nvPr/>
        </p:nvSpPr>
        <p:spPr>
          <a:xfrm>
            <a:off x="539552" y="735405"/>
            <a:ext cx="1282723" cy="338554"/>
          </a:xfrm>
          <a:prstGeom prst="rect">
            <a:avLst/>
          </a:prstGeom>
          <a:noFill/>
        </p:spPr>
        <p:txBody>
          <a:bodyPr wrap="none" rtlCol="false" upright="false">
            <a:spAutoFit/>
          </a:bodyPr>
          <a:lstStyle/>
          <a:p>
            <a:pPr/>
            <a:r>
              <a:rPr lang="ko-KR" altLang="en-US" sz="1600" b="true" u="sng"/>
              <a:t>성폭력</a:t>
            </a:r>
            <a:r>
              <a:rPr lang="ko-KR" altLang="en-US" sz="1600" b="true" u="sng"/>
              <a:t> </a:t>
            </a:r>
            <a:r>
              <a:rPr lang="ko-KR" altLang="en-US" sz="1600" b="true" u="sng"/>
              <a:t>원인</a:t>
            </a:r>
          </a:p>
        </p:txBody>
      </p:sp>
      <p:sp>
        <p:nvSpPr>
          <p:cNvPr id="14" name="TextBox 3"/>
          <p:cNvSpPr/>
          <p:nvPr/>
        </p:nvSpPr>
        <p:spPr>
          <a:xfrm>
            <a:off x="395537" y="1347614"/>
            <a:ext cx="8508343" cy="1938992"/>
          </a:xfrm>
          <a:prstGeom prst="rect">
            <a:avLst/>
          </a:prstGeom>
          <a:noFill/>
        </p:spPr>
        <p:txBody>
          <a:bodyPr wrap="square" rtlCol="false" upright="false">
            <a:spAutoFit/>
          </a:bodyPr>
          <a:lstStyle/>
          <a:p>
            <a:pPr/>
            <a:r>
              <a:rPr lang="ko-KR" altLang="en-US" sz="16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</a:rPr>
              <a:t>성폭력에</a:t>
            </a:r>
            <a:r>
              <a:rPr lang="ko-KR" altLang="en-US" sz="16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</a:rPr>
              <a:t> </a:t>
            </a:r>
            <a:r>
              <a:rPr lang="ko-KR" altLang="en-US" sz="16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</a:rPr>
              <a:t>대한</a:t>
            </a:r>
            <a:r>
              <a:rPr lang="ko-KR" altLang="en-US" sz="16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</a:rPr>
              <a:t> </a:t>
            </a:r>
            <a:r>
              <a:rPr lang="ko-KR" altLang="en-US" sz="16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</a:rPr>
              <a:t>수사기관의</a:t>
            </a:r>
            <a:r>
              <a:rPr lang="ko-KR" altLang="en-US" sz="16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</a:rPr>
              <a:t> </a:t>
            </a:r>
            <a:r>
              <a:rPr lang="ko-KR" altLang="en-US" sz="16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</a:rPr>
              <a:t>인식부족</a:t>
            </a:r>
            <a:endParaRPr lang="en-US" altLang="ko-KR" sz="1600" b="true">
              <a:solidFill>
                <a:schemeClr val="tx1">
                  <a:lumMod val="75000"/>
                  <a:lumOff val="25000"/>
                </a:schemeClr>
              </a:solidFill>
              <a:uFillTx/>
            </a:endParaRPr>
          </a:p>
          <a:p>
            <a:pPr/>
            <a:endParaRPr lang="ko-KR" altLang="en-US" sz="1600">
              <a:solidFill>
                <a:schemeClr val="tx1">
                  <a:lumMod val="75000"/>
                  <a:lumOff val="25000"/>
                </a:schemeClr>
              </a:solidFill>
              <a:uFillTx/>
            </a:endParaRPr>
          </a:p>
          <a:p>
            <a:pPr/>
            <a:r>
              <a:rPr lang="ko-KR" altLang="en-US" sz="1400">
                <a:uFillTx/>
              </a:rPr>
              <a:t>경찰이나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검찰의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조사과정에서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성폭력에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대한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잘못된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통념들을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수용하고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있는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형사나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검사는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남성의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입장에서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사건을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바라보고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처리하기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때문에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피해여성은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오히려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자신이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죄인인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것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같은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느낌을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받는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경우가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많다</a:t>
            </a:r>
            <a:r>
              <a:rPr lang="en-US" altLang="ko-KR" sz="1400">
                <a:uFillTx/>
              </a:rPr>
              <a:t>. </a:t>
            </a:r>
            <a:r>
              <a:rPr lang="ko-KR" altLang="en-US" sz="1400">
                <a:uFillTx/>
              </a:rPr>
              <a:t>따라서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성폭력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피해자는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고소를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하고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나서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겪는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이중의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고통을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못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이겨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고소를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취하하거나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아예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고소를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하지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못하게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되는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것이다</a:t>
            </a:r>
            <a:r>
              <a:rPr lang="en-US" altLang="ko-KR" sz="1400">
                <a:uFillTx/>
              </a:rPr>
              <a:t>. </a:t>
            </a:r>
            <a:r>
              <a:rPr lang="ko-KR" altLang="en-US" sz="1400">
                <a:uFillTx/>
              </a:rPr>
              <a:t>결국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성폭력에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대한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사법계의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인식부족으로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인하여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피해자는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피해사실을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아예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은폐하거나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법적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과정을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포기하게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되고</a:t>
            </a:r>
            <a:r>
              <a:rPr lang="en-US" altLang="ko-KR" sz="1400">
                <a:uFillTx/>
              </a:rPr>
              <a:t>, </a:t>
            </a:r>
            <a:r>
              <a:rPr lang="ko-KR" altLang="en-US" sz="1400">
                <a:uFillTx/>
              </a:rPr>
              <a:t>가해자는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또다시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성폭력을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가하는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결과를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낳게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된다</a:t>
            </a:r>
            <a:r>
              <a:rPr lang="en-US" altLang="ko-KR" sz="1400">
                <a:uFillTx/>
              </a:rPr>
              <a:t>.</a:t>
            </a:r>
          </a:p>
          <a:p>
            <a:pPr/>
            <a:endParaRPr lang="ko-KR" altLang="en-US">
              <a:uFillTx/>
            </a:endParaRPr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p14="http://schemas.microsoft.com/office/powerpoint/2010/main" xmlns:s="http://schemas.openxmlformats.org/officeDocument/2006/sharedTypes" xmlns:r="http://schemas.openxmlformats.org/officeDocument/2006/relationships" xmlns:a14="http://schemas.microsoft.com/office/drawing/2010/main" xmlns:mc="http://schemas.openxmlformats.org/markup-compatibility/2006" xmlns:a="http://schemas.openxmlformats.org/drawingml/2006/main" showMasterSp="true" showMasterPhAnim="true" show="true">
  <p:cSld>
    <p:spTree>
      <p:nvGrpSpPr>
        <p:cNvPr id="17" name=""/>
        <p:cNvGrpSpPr/>
        <p:nvPr/>
      </p:nvGrpSpPr>
      <p:grpSpPr>
        <a:xfrm/>
      </p:grpSpPr>
      <p:sp>
        <p:nvSpPr>
          <p:cNvPr id="2" name="타원 37"/>
          <p:cNvSpPr/>
          <p:nvPr/>
        </p:nvSpPr>
        <p:spPr>
          <a:xfrm>
            <a:off x="107506" y="123480"/>
            <a:ext cx="576062" cy="576062"/>
          </a:xfrm>
          <a:prstGeom prst="ellipse">
            <a:avLst/>
          </a:prstGeom>
          <a:solidFill>
            <a:srgbClr val="F6F5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 upright="false"/>
          <a:lstStyle/>
          <a:p>
            <a:pPr algn="ctr"/>
            <a:endParaRPr lang="ko-KR" altLang="en-US">
              <a:uFillTx/>
            </a:endParaRPr>
          </a:p>
        </p:txBody>
      </p:sp>
      <p:sp>
        <p:nvSpPr>
          <p:cNvPr id="4" name="직사각형 2"/>
          <p:cNvSpPr/>
          <p:nvPr/>
        </p:nvSpPr>
        <p:spPr>
          <a:xfrm>
            <a:off x="690452" y="309512"/>
            <a:ext cx="2498609" cy="307777"/>
          </a:xfrm>
          <a:prstGeom prst="rect">
            <a:avLst/>
          </a:prstGeom>
          <a:noFill/>
          <a:ln>
            <a:noFill/>
          </a:ln>
        </p:spPr>
        <p:txBody>
          <a:bodyPr wrap="square" upright="false">
            <a:spAutoFit/>
          </a:bodyPr>
          <a:lstStyle/>
          <a:p>
            <a:pPr/>
            <a:r>
              <a:rPr lang="ko-KR" altLang="en-US" sz="14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j-ea"/>
              </a:rPr>
              <a:t>성폭력</a:t>
            </a:r>
            <a:r>
              <a:rPr lang="ko-KR" altLang="en-US" sz="14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j-ea"/>
              </a:rPr>
              <a:t> </a:t>
            </a:r>
            <a:r>
              <a:rPr lang="ko-KR" altLang="en-US" sz="14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j-ea"/>
              </a:rPr>
              <a:t>및</a:t>
            </a:r>
            <a:r>
              <a:rPr lang="ko-KR" altLang="en-US" sz="14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j-ea"/>
              </a:rPr>
              <a:t> </a:t>
            </a:r>
            <a:r>
              <a:rPr lang="ko-KR" altLang="en-US" sz="14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j-ea"/>
              </a:rPr>
              <a:t>데이트</a:t>
            </a:r>
            <a:r>
              <a:rPr lang="ko-KR" altLang="en-US" sz="14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j-ea"/>
              </a:rPr>
              <a:t> </a:t>
            </a:r>
            <a:r>
              <a:rPr lang="ko-KR" altLang="en-US" sz="14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j-ea"/>
              </a:rPr>
              <a:t>폭력</a:t>
            </a:r>
            <a:r>
              <a:rPr lang="ko-KR" altLang="en-US" sz="14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j-ea"/>
              </a:rPr>
              <a:t> </a:t>
            </a:r>
            <a:r>
              <a:rPr lang="ko-KR" altLang="en-US" sz="14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j-ea"/>
              </a:rPr>
              <a:t>원인</a:t>
            </a:r>
            <a:endParaRPr lang="en-US" altLang="ko-KR" sz="1400" b="true">
              <a:solidFill>
                <a:schemeClr val="tx1">
                  <a:lumMod val="75000"/>
                  <a:lumOff val="25000"/>
                </a:schemeClr>
              </a:solidFill>
              <a:uFillTx/>
              <a:latin typeface="+mj-ea"/>
            </a:endParaRPr>
          </a:p>
        </p:txBody>
      </p:sp>
      <p:sp>
        <p:nvSpPr>
          <p:cNvPr id="6" name="직사각형 30"/>
          <p:cNvSpPr/>
          <p:nvPr/>
        </p:nvSpPr>
        <p:spPr>
          <a:xfrm>
            <a:off x="107504" y="123478"/>
            <a:ext cx="8928992" cy="4886846"/>
          </a:xfrm>
          <a:prstGeom prst="rect">
            <a:avLst/>
          </a:prstGeom>
          <a:noFill/>
          <a:ln w="12700">
            <a:solidFill>
              <a:srgbClr val="F6F5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 upright="false"/>
          <a:lstStyle/>
          <a:p>
            <a:pPr algn="ctr"/>
            <a:endParaRPr lang="ko-KR" altLang="en-US">
              <a:uFillTx/>
            </a:endParaRPr>
          </a:p>
        </p:txBody>
      </p:sp>
      <p:cxnSp>
        <p:nvCxnSpPr>
          <p:cNvPr id="8" name="직선 연결선 4"/>
          <p:cNvCxnSpPr/>
          <p:nvPr/>
        </p:nvCxnSpPr>
        <p:spPr>
          <a:xfrm>
            <a:off x="683568" y="554874"/>
            <a:ext cx="7344816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직사각형 38"/>
          <p:cNvSpPr/>
          <p:nvPr/>
        </p:nvSpPr>
        <p:spPr>
          <a:xfrm>
            <a:off x="137999" y="217179"/>
            <a:ext cx="552453" cy="400110"/>
          </a:xfrm>
          <a:prstGeom prst="rect">
            <a:avLst/>
          </a:prstGeom>
          <a:noFill/>
          <a:ln>
            <a:noFill/>
          </a:ln>
        </p:spPr>
        <p:txBody>
          <a:bodyPr wrap="square" upright="false">
            <a:spAutoFit/>
          </a:bodyPr>
          <a:lstStyle/>
          <a:p>
            <a:pPr algn="ctr"/>
            <a:r>
              <a:rPr lang="en-US" altLang="ko-KR" sz="20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j-ea"/>
              </a:rPr>
              <a:t>02</a:t>
            </a:r>
          </a:p>
        </p:txBody>
      </p:sp>
      <p:sp>
        <p:nvSpPr>
          <p:cNvPr id="12" name="TextBox 1"/>
          <p:cNvSpPr/>
          <p:nvPr/>
        </p:nvSpPr>
        <p:spPr>
          <a:xfrm>
            <a:off x="539552" y="735405"/>
            <a:ext cx="1693092" cy="338554"/>
          </a:xfrm>
          <a:prstGeom prst="rect">
            <a:avLst/>
          </a:prstGeom>
          <a:noFill/>
        </p:spPr>
        <p:txBody>
          <a:bodyPr wrap="none" rtlCol="false" upright="false">
            <a:spAutoFit/>
          </a:bodyPr>
          <a:lstStyle/>
          <a:p>
            <a:pPr/>
            <a:r>
              <a:rPr lang="ko-KR" altLang="en-US" sz="1600" b="true" u="sng"/>
              <a:t>데이트폭력</a:t>
            </a:r>
            <a:r>
              <a:rPr lang="ko-KR" altLang="en-US" sz="1600" b="true" u="sng"/>
              <a:t> </a:t>
            </a:r>
            <a:r>
              <a:rPr lang="ko-KR" altLang="en-US" sz="1600" b="true" u="sng"/>
              <a:t>원인</a:t>
            </a:r>
          </a:p>
        </p:txBody>
      </p:sp>
      <p:sp>
        <p:nvSpPr>
          <p:cNvPr id="14" name="TextBox 3"/>
          <p:cNvSpPr/>
          <p:nvPr/>
        </p:nvSpPr>
        <p:spPr>
          <a:xfrm>
            <a:off x="414225" y="1268281"/>
            <a:ext cx="7902191" cy="1969770"/>
          </a:xfrm>
          <a:prstGeom prst="rect">
            <a:avLst/>
          </a:prstGeom>
          <a:noFill/>
        </p:spPr>
        <p:txBody>
          <a:bodyPr wrap="square" rtlCol="false" upright="false">
            <a:spAutoFit/>
          </a:bodyPr>
          <a:lstStyle/>
          <a:p>
            <a:pPr marL="342900" indent="-342900">
              <a:buAutoNum type="arabicPeriod"/>
            </a:pPr>
            <a:r>
              <a:rPr lang="ko-KR" altLang="en-US" sz="16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</a:rPr>
              <a:t>가해자의</a:t>
            </a:r>
            <a:r>
              <a:rPr lang="ko-KR" altLang="en-US" sz="16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</a:rPr>
              <a:t> </a:t>
            </a:r>
            <a:r>
              <a:rPr lang="ko-KR" altLang="en-US" sz="16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</a:rPr>
              <a:t>동기</a:t>
            </a:r>
            <a:endParaRPr lang="en-US" altLang="ko-KR" sz="1600" b="true">
              <a:solidFill>
                <a:schemeClr val="tx1">
                  <a:lumMod val="75000"/>
                  <a:lumOff val="25000"/>
                </a:schemeClr>
              </a:solidFill>
              <a:uFillTx/>
            </a:endParaRPr>
          </a:p>
          <a:p>
            <a:pPr marL="342900" indent="-342900">
              <a:buAutoNum type="arabicPeriod"/>
            </a:pPr>
            <a:endParaRPr lang="en-US" altLang="ko-KR" sz="1600" b="true">
              <a:solidFill>
                <a:schemeClr val="tx1">
                  <a:lumMod val="75000"/>
                  <a:lumOff val="25000"/>
                </a:schemeClr>
              </a:solidFill>
              <a:uFillTx/>
            </a:endParaRPr>
          </a:p>
          <a:p>
            <a:pPr marL="342900" indent="-342900">
              <a:buAutoNum type="arabicParenR"/>
            </a:pPr>
            <a:r>
              <a:rPr lang="ko-KR" altLang="en-US" sz="1400">
                <a:uFillTx/>
              </a:rPr>
              <a:t>상대가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헤어지자고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해서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괘씸하기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때문에</a:t>
            </a:r>
            <a:endParaRPr lang="en-US" altLang="ko-KR" sz="1400">
              <a:uFillTx/>
            </a:endParaRPr>
          </a:p>
          <a:p>
            <a:pPr marL="342900" indent="-342900">
              <a:buAutoNum type="arabicParenR"/>
            </a:pPr>
            <a:r>
              <a:rPr lang="ko-KR" altLang="en-US" sz="1400">
                <a:uFillTx/>
              </a:rPr>
              <a:t>상대방을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자기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소유물로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생각하고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통제하려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드는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개인적인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성향</a:t>
            </a:r>
            <a:endParaRPr lang="en-US" altLang="ko-KR" sz="1400">
              <a:uFillTx/>
            </a:endParaRPr>
          </a:p>
          <a:p>
            <a:pPr marL="342900" indent="-342900">
              <a:buAutoNum type="arabicParenR"/>
            </a:pPr>
            <a:r>
              <a:rPr lang="ko-KR" altLang="en-US" sz="1400">
                <a:uFillTx/>
              </a:rPr>
              <a:t>열등감과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자괴감</a:t>
            </a:r>
            <a:endParaRPr lang="en-US" altLang="ko-KR" sz="1400">
              <a:uFillTx/>
            </a:endParaRPr>
          </a:p>
          <a:p>
            <a:pPr/>
            <a:endParaRPr lang="en-US" altLang="ko-KR" sz="1600" b="true">
              <a:solidFill>
                <a:schemeClr val="tx1">
                  <a:lumMod val="75000"/>
                  <a:lumOff val="25000"/>
                </a:schemeClr>
              </a:solidFill>
              <a:uFillTx/>
            </a:endParaRPr>
          </a:p>
          <a:p>
            <a:pPr/>
            <a:endParaRPr lang="en-US" altLang="ko-KR" sz="1400">
              <a:solidFill>
                <a:schemeClr val="tx1">
                  <a:lumMod val="75000"/>
                  <a:lumOff val="25000"/>
                </a:schemeClr>
              </a:solidFill>
              <a:uFillTx/>
            </a:endParaRPr>
          </a:p>
          <a:p>
            <a:pPr/>
            <a:endParaRPr lang="ko-KR" altLang="en-US">
              <a:uFillTx/>
            </a:endParaRPr>
          </a:p>
        </p:txBody>
      </p:sp>
      <p:sp>
        <p:nvSpPr>
          <p:cNvPr id="16" name="TextBox 5"/>
          <p:cNvSpPr/>
          <p:nvPr/>
        </p:nvSpPr>
        <p:spPr>
          <a:xfrm>
            <a:off x="414224" y="2738779"/>
            <a:ext cx="4483920" cy="338554"/>
          </a:xfrm>
          <a:prstGeom prst="rect">
            <a:avLst/>
          </a:prstGeom>
          <a:noFill/>
        </p:spPr>
        <p:txBody>
          <a:bodyPr wrap="none" rtlCol="false" upright="false">
            <a:spAutoFit/>
          </a:bodyPr>
          <a:lstStyle/>
          <a:p>
            <a:pPr/>
            <a:r>
              <a:rPr lang="en-US" altLang="ko-KR" sz="16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</a:rPr>
              <a:t>2.</a:t>
            </a:r>
            <a:r>
              <a:rPr lang="ko-KR" altLang="en-US" sz="16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</a:rPr>
              <a:t> </a:t>
            </a:r>
            <a:r>
              <a:rPr lang="ko-KR" altLang="en-US" sz="16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</a:rPr>
              <a:t>많은</a:t>
            </a:r>
            <a:r>
              <a:rPr lang="ko-KR" altLang="en-US" sz="16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</a:rPr>
              <a:t> </a:t>
            </a:r>
            <a:r>
              <a:rPr lang="ko-KR" altLang="en-US" sz="16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</a:rPr>
              <a:t>피해자들이</a:t>
            </a:r>
            <a:r>
              <a:rPr lang="ko-KR" altLang="en-US" sz="16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</a:rPr>
              <a:t> </a:t>
            </a:r>
            <a:r>
              <a:rPr lang="ko-KR" altLang="en-US" sz="16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</a:rPr>
              <a:t>데이트</a:t>
            </a:r>
            <a:r>
              <a:rPr lang="ko-KR" altLang="en-US" sz="16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</a:rPr>
              <a:t> </a:t>
            </a:r>
            <a:r>
              <a:rPr lang="ko-KR" altLang="en-US" sz="16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</a:rPr>
              <a:t>폭력과</a:t>
            </a:r>
            <a:r>
              <a:rPr lang="ko-KR" altLang="en-US" sz="16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</a:rPr>
              <a:t> </a:t>
            </a:r>
            <a:r>
              <a:rPr lang="ko-KR" altLang="en-US" sz="16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</a:rPr>
              <a:t>사랑을</a:t>
            </a:r>
            <a:r>
              <a:rPr lang="ko-KR" altLang="en-US" sz="16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</a:rPr>
              <a:t> </a:t>
            </a:r>
            <a:r>
              <a:rPr lang="ko-KR" altLang="en-US" sz="16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</a:rPr>
              <a:t>착각</a:t>
            </a:r>
          </a:p>
        </p:txBody>
      </p:sp>
      <p:sp>
        <p:nvSpPr>
          <p:cNvPr id="18" name="TextBox 7"/>
          <p:cNvSpPr/>
          <p:nvPr/>
        </p:nvSpPr>
        <p:spPr>
          <a:xfrm>
            <a:off x="414224" y="3233552"/>
            <a:ext cx="8478256" cy="1692770"/>
          </a:xfrm>
          <a:prstGeom prst="rect">
            <a:avLst/>
          </a:prstGeom>
          <a:noFill/>
        </p:spPr>
        <p:txBody>
          <a:bodyPr wrap="square" rtlCol="false" upright="false">
            <a:spAutoFit/>
          </a:bodyPr>
          <a:lstStyle/>
          <a:p>
            <a:pPr/>
            <a:r>
              <a:rPr lang="en-US" altLang="ko-KR" sz="16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</a:rPr>
              <a:t>3. </a:t>
            </a:r>
            <a:r>
              <a:rPr lang="ko-KR" altLang="en-US" sz="16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</a:rPr>
              <a:t>법제도의</a:t>
            </a:r>
            <a:r>
              <a:rPr lang="ko-KR" altLang="en-US" sz="16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</a:rPr>
              <a:t> </a:t>
            </a:r>
            <a:r>
              <a:rPr lang="ko-KR" altLang="en-US" sz="16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</a:rPr>
              <a:t>미비</a:t>
            </a:r>
          </a:p>
          <a:p>
            <a:pPr/>
            <a:endParaRPr lang="ko-KR" altLang="en-US" sz="1400" b="true">
              <a:solidFill>
                <a:schemeClr val="tx1">
                  <a:lumMod val="75000"/>
                  <a:lumOff val="25000"/>
                </a:schemeClr>
              </a:solidFill>
              <a:uFillTx/>
            </a:endParaRPr>
          </a:p>
          <a:p>
            <a:pPr/>
            <a:r>
              <a:rPr lang="ko-KR" altLang="en-US" sz="1400">
                <a:uFillTx/>
              </a:rPr>
              <a:t>데이트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폭력을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사랑하는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사람들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사이에서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발생할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수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있는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문제로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취급하는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것은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법적인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제도가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제대로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정비되지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않은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점이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가장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큰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이유라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할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수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있다</a:t>
            </a:r>
            <a:r>
              <a:rPr lang="en-US" altLang="ko-KR" sz="1400">
                <a:uFillTx/>
              </a:rPr>
              <a:t>. </a:t>
            </a:r>
            <a:r>
              <a:rPr lang="ko-KR" altLang="en-US" sz="1400">
                <a:uFillTx/>
              </a:rPr>
              <a:t>법적으로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데이트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폭력에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관한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피해를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보장해주지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않으니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피해자들도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고소할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수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없고</a:t>
            </a:r>
            <a:r>
              <a:rPr lang="en-US" altLang="ko-KR" sz="1400">
                <a:uFillTx/>
              </a:rPr>
              <a:t>, </a:t>
            </a:r>
            <a:r>
              <a:rPr lang="ko-KR" altLang="en-US" sz="1400">
                <a:uFillTx/>
              </a:rPr>
              <a:t>처벌에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대한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명확한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법률이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없으니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조사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과정에서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피해자들은</a:t>
            </a:r>
            <a:r>
              <a:rPr lang="ko-KR" altLang="en-US" sz="1400">
                <a:uFillTx/>
              </a:rPr>
              <a:t> </a:t>
            </a:r>
            <a:r>
              <a:rPr lang="en-US" altLang="ko-KR" sz="1400">
                <a:uFillTx/>
              </a:rPr>
              <a:t>2</a:t>
            </a:r>
            <a:r>
              <a:rPr lang="ko-KR" altLang="en-US" sz="1400">
                <a:uFillTx/>
              </a:rPr>
              <a:t>차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피해를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받고</a:t>
            </a:r>
            <a:r>
              <a:rPr lang="en-US" altLang="ko-KR" sz="1400">
                <a:uFillTx/>
              </a:rPr>
              <a:t>, </a:t>
            </a:r>
            <a:r>
              <a:rPr lang="ko-KR" altLang="en-US" sz="1400">
                <a:uFillTx/>
              </a:rPr>
              <a:t>가해자들에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대한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처벌은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미비하다고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할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수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있다</a:t>
            </a:r>
            <a:r>
              <a:rPr lang="en-US" altLang="ko-KR" sz="1400">
                <a:uFillTx/>
              </a:rPr>
              <a:t>.</a:t>
            </a:r>
          </a:p>
          <a:p>
            <a:pPr/>
            <a:endParaRPr lang="ko-KR" altLang="en-US">
              <a:uFillTx/>
            </a:endParaRPr>
          </a:p>
        </p:txBody>
      </p:sp>
    </p:spTree>
  </p:cSld>
  <p:clrMapOvr>
    <a:masterClrMapping/>
  </p:clrMapOvr>
</p:sld>
</file>

<file path=ppt/slides/slide18.xml><?xml version="1.0" encoding="utf-8"?>
<p:sld xmlns:p="http://schemas.openxmlformats.org/presentationml/2006/main" xmlns:p14="http://schemas.microsoft.com/office/powerpoint/2010/main" xmlns:s="http://schemas.openxmlformats.org/officeDocument/2006/sharedTypes" xmlns:r="http://schemas.openxmlformats.org/officeDocument/2006/relationships" xmlns:a14="http://schemas.microsoft.com/office/drawing/2010/main" xmlns:mc="http://schemas.openxmlformats.org/markup-compatibility/2006" xmlns:a="http://schemas.openxmlformats.org/drawingml/2006/main" showMasterSp="true" showMasterPhAnim="true" show="true">
  <p:cSld>
    <p:spTree>
      <p:nvGrpSpPr>
        <p:cNvPr id="1" name=""/>
        <p:cNvGrpSpPr/>
        <p:nvPr/>
      </p:nvGrpSpPr>
      <p:grpSpPr>
        <a:xfrm/>
      </p:grpSpPr>
      <p:grpSp>
        <p:nvGrpSpPr>
          <p:cNvPr id="4" name="그룹 6"/>
          <p:cNvGrpSpPr/>
          <p:nvPr/>
        </p:nvGrpSpPr>
        <p:grpSpPr>
          <a:xfrm>
            <a:off x="2878457" y="769627"/>
            <a:ext cx="3519507" cy="3384110"/>
            <a:chOff x="3536558" y="1939925"/>
            <a:chExt cx="3726646" cy="3583280"/>
          </a:xfrm>
        </p:grpSpPr>
        <p:sp>
          <p:nvSpPr>
            <p:cNvPr id="2" name="직사각형 7"/>
            <p:cNvSpPr/>
            <p:nvPr/>
          </p:nvSpPr>
          <p:spPr>
            <a:xfrm>
              <a:off x="3536558" y="1939925"/>
              <a:ext cx="3726646" cy="3583280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28575">
              <a:solidFill>
                <a:schemeClr val="bg1"/>
              </a:solidFill>
            </a:ln>
            <a:effectLst>
              <a:outerShdw blurRad="152400" dist="38100" dir="2700000" sx="101000" sy="101000" algn="tl" rotWithShape="false">
                <a:prstClr val="black">
                  <a:alpha val="2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false" anchor="ctr" upright="false"/>
            <a:lstStyle>
              <a:defPPr>
                <a:defRPr lang="ko-KR">
                  <a:uFillTx/>
                </a:defRPr>
              </a:defPPr>
              <a:lvl1pPr marL="0" algn="l" defTabSz="914400" latinLnBrk="true">
                <a:defRPr sz="1800" kern="1200">
                  <a:solidFill>
                    <a:schemeClr val="lt1"/>
                  </a:solidFill>
                  <a:uFillTx/>
                  <a:latin typeface="+mn-lt"/>
                  <a:ea typeface="+mn-ea"/>
                  <a:cs typeface="+mn-cs"/>
                </a:defRPr>
              </a:lvl1pPr>
              <a:lvl2pPr marL="457200" algn="l" defTabSz="914400" latinLnBrk="true">
                <a:defRPr sz="1800" kern="1200">
                  <a:solidFill>
                    <a:schemeClr val="lt1"/>
                  </a:solidFill>
                  <a:uFillTx/>
                  <a:latin typeface="+mn-lt"/>
                  <a:ea typeface="+mn-ea"/>
                  <a:cs typeface="+mn-cs"/>
                </a:defRPr>
              </a:lvl2pPr>
              <a:lvl3pPr marL="914400" algn="l" defTabSz="914400" latinLnBrk="true">
                <a:defRPr sz="1800" kern="1200">
                  <a:solidFill>
                    <a:schemeClr val="lt1"/>
                  </a:solidFill>
                  <a:uFillTx/>
                  <a:latin typeface="+mn-lt"/>
                  <a:ea typeface="+mn-ea"/>
                  <a:cs typeface="+mn-cs"/>
                </a:defRPr>
              </a:lvl3pPr>
              <a:lvl4pPr marL="1371600" algn="l" defTabSz="914400" latinLnBrk="true">
                <a:defRPr sz="1800" kern="1200">
                  <a:solidFill>
                    <a:schemeClr val="lt1"/>
                  </a:solidFill>
                  <a:uFillTx/>
                  <a:latin typeface="+mn-lt"/>
                  <a:ea typeface="+mn-ea"/>
                  <a:cs typeface="+mn-cs"/>
                </a:defRPr>
              </a:lvl4pPr>
              <a:lvl5pPr marL="1828800" algn="l" defTabSz="914400" latinLnBrk="true">
                <a:defRPr sz="1800" kern="1200">
                  <a:solidFill>
                    <a:schemeClr val="lt1"/>
                  </a:solidFill>
                  <a:uFillTx/>
                  <a:latin typeface="+mn-lt"/>
                  <a:ea typeface="+mn-ea"/>
                  <a:cs typeface="+mn-cs"/>
                </a:defRPr>
              </a:lvl5pPr>
              <a:lvl6pPr marL="2286000" algn="l" defTabSz="914400" latinLnBrk="true">
                <a:defRPr sz="1800" kern="1200">
                  <a:solidFill>
                    <a:schemeClr val="lt1"/>
                  </a:solidFill>
                  <a:uFillTx/>
                  <a:latin typeface="+mn-lt"/>
                  <a:ea typeface="+mn-ea"/>
                  <a:cs typeface="+mn-cs"/>
                </a:defRPr>
              </a:lvl6pPr>
              <a:lvl7pPr marL="2743200" algn="l" defTabSz="914400" latinLnBrk="true">
                <a:defRPr sz="1800" kern="1200">
                  <a:solidFill>
                    <a:schemeClr val="lt1"/>
                  </a:solidFill>
                  <a:uFillTx/>
                  <a:latin typeface="+mn-lt"/>
                  <a:ea typeface="+mn-ea"/>
                  <a:cs typeface="+mn-cs"/>
                </a:defRPr>
              </a:lvl7pPr>
              <a:lvl8pPr marL="3200400" algn="l" defTabSz="914400" latinLnBrk="true">
                <a:defRPr sz="1800" kern="1200">
                  <a:solidFill>
                    <a:schemeClr val="lt1"/>
                  </a:solidFill>
                  <a:uFillTx/>
                  <a:latin typeface="+mn-lt"/>
                  <a:ea typeface="+mn-ea"/>
                  <a:cs typeface="+mn-cs"/>
                </a:defRPr>
              </a:lvl8pPr>
              <a:lvl9pPr marL="3657600" algn="l" defTabSz="914400" latinLnBrk="true">
                <a:defRPr sz="1800" kern="1200">
                  <a:solidFill>
                    <a:schemeClr val="lt1"/>
                  </a:solidFill>
                  <a:uFillTx/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2000" b="true">
                  <a:solidFill>
                    <a:schemeClr val="tx1">
                      <a:lumMod val="75000"/>
                      <a:lumOff val="25000"/>
                    </a:schemeClr>
                  </a:solidFill>
                  <a:uFillTx/>
                  <a:latin typeface="+mn-ea"/>
                </a:rPr>
                <a:t>03.</a:t>
              </a:r>
            </a:p>
            <a:p>
              <a:pPr algn="ctr"/>
              <a:r>
                <a:rPr lang="ko-KR" altLang="en-US" sz="2000" b="true">
                  <a:solidFill>
                    <a:schemeClr val="tx1">
                      <a:lumMod val="75000"/>
                      <a:lumOff val="25000"/>
                    </a:schemeClr>
                  </a:solidFill>
                  <a:uFillTx/>
                  <a:latin typeface="+mn-ea"/>
                </a:rPr>
                <a:t>성폭력</a:t>
              </a:r>
              <a:endParaRPr lang="en-US" altLang="ko-KR" sz="20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</a:endParaRPr>
            </a:p>
            <a:p>
              <a:pPr algn="ctr"/>
              <a:r>
                <a:rPr lang="ko-KR" altLang="en-US" sz="2000" b="true">
                  <a:solidFill>
                    <a:schemeClr val="tx1">
                      <a:lumMod val="75000"/>
                      <a:lumOff val="25000"/>
                    </a:schemeClr>
                  </a:solidFill>
                  <a:uFillTx/>
                  <a:latin typeface="+mn-ea"/>
                </a:rPr>
                <a:t>및</a:t>
              </a:r>
              <a:endParaRPr lang="en-US" altLang="ko-KR" sz="20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</a:endParaRPr>
            </a:p>
            <a:p>
              <a:pPr algn="ctr"/>
              <a:r>
                <a:rPr lang="ko-KR" altLang="en-US" sz="2000" b="true">
                  <a:solidFill>
                    <a:schemeClr val="tx1">
                      <a:lumMod val="75000"/>
                      <a:lumOff val="25000"/>
                    </a:schemeClr>
                  </a:solidFill>
                  <a:uFillTx/>
                  <a:latin typeface="+mn-ea"/>
                </a:rPr>
                <a:t>데이트</a:t>
              </a:r>
              <a:r>
                <a:rPr lang="ko-KR" altLang="en-US" sz="2000" b="true">
                  <a:solidFill>
                    <a:schemeClr val="tx1">
                      <a:lumMod val="75000"/>
                      <a:lumOff val="25000"/>
                    </a:schemeClr>
                  </a:solidFill>
                  <a:uFillTx/>
                  <a:latin typeface="+mn-ea"/>
                </a:rPr>
                <a:t> </a:t>
              </a:r>
              <a:r>
                <a:rPr lang="ko-KR" altLang="en-US" sz="2000" b="true">
                  <a:solidFill>
                    <a:schemeClr val="tx1">
                      <a:lumMod val="75000"/>
                      <a:lumOff val="25000"/>
                    </a:schemeClr>
                  </a:solidFill>
                  <a:uFillTx/>
                  <a:latin typeface="+mn-ea"/>
                </a:rPr>
                <a:t>폭력</a:t>
              </a:r>
              <a:endParaRPr lang="en-US" altLang="ko-KR" sz="20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</a:endParaRPr>
            </a:p>
            <a:p>
              <a:pPr algn="ctr"/>
              <a:r>
                <a:rPr lang="ko-KR" altLang="en-US" sz="2000" b="true">
                  <a:solidFill>
                    <a:schemeClr val="tx1">
                      <a:lumMod val="75000"/>
                      <a:lumOff val="25000"/>
                    </a:schemeClr>
                  </a:solidFill>
                  <a:uFillTx/>
                  <a:latin typeface="+mn-ea"/>
                </a:rPr>
                <a:t>문제점과</a:t>
              </a:r>
              <a:r>
                <a:rPr lang="ko-KR" altLang="en-US" sz="2000" b="true">
                  <a:solidFill>
                    <a:schemeClr val="tx1">
                      <a:lumMod val="75000"/>
                      <a:lumOff val="25000"/>
                    </a:schemeClr>
                  </a:solidFill>
                  <a:uFillTx/>
                  <a:latin typeface="+mn-ea"/>
                </a:rPr>
                <a:t> </a:t>
              </a:r>
              <a:r>
                <a:rPr lang="ko-KR" altLang="en-US" sz="2000" b="true">
                  <a:solidFill>
                    <a:schemeClr val="tx1">
                      <a:lumMod val="75000"/>
                      <a:lumOff val="25000"/>
                    </a:schemeClr>
                  </a:solidFill>
                  <a:uFillTx/>
                  <a:latin typeface="+mn-ea"/>
                </a:rPr>
                <a:t>개선방안</a:t>
              </a:r>
              <a:endParaRPr lang="en-US" altLang="ko-KR" sz="20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</a:endParaRPr>
            </a:p>
          </p:txBody>
        </p:sp>
        <p:pic>
          <p:nvPicPr>
            <p:cNvPr id="3" name="그림 9"/>
            <p:cNvPicPr>
              <a:picLocks noChangeAspect="true"/>
            </p:cNvPicPr>
            <p:nvPr/>
          </p:nvPicPr>
          <p:blipFill>
            <a:blip r:embed="rId1">
              <a:lum bright="70000" contrast="-70000"/>
            </a:blip>
            <a:srcRect/>
            <a:stretch>
              <a:fillRect/>
            </a:stretch>
          </p:blipFill>
          <p:spPr bwMode="auto">
            <a:xfrm>
              <a:off x="5170488" y="1939925"/>
              <a:ext cx="458787" cy="427038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9.xml><?xml version="1.0" encoding="utf-8"?>
<p:sld xmlns:p="http://schemas.openxmlformats.org/presentationml/2006/main" xmlns:p14="http://schemas.microsoft.com/office/powerpoint/2010/main" xmlns:s="http://schemas.openxmlformats.org/officeDocument/2006/sharedTypes" xmlns:r="http://schemas.openxmlformats.org/officeDocument/2006/relationships" xmlns:a14="http://schemas.microsoft.com/office/drawing/2010/main" xmlns:mc="http://schemas.openxmlformats.org/markup-compatibility/2006" xmlns:a="http://schemas.openxmlformats.org/drawingml/2006/main" showMasterSp="true" showMasterPhAnim="true" show="true">
  <p:cSld>
    <p:spTree>
      <p:nvGrpSpPr>
        <p:cNvPr id="13" name=""/>
        <p:cNvGrpSpPr/>
        <p:nvPr/>
      </p:nvGrpSpPr>
      <p:grpSpPr>
        <a:xfrm/>
      </p:grpSpPr>
      <p:sp>
        <p:nvSpPr>
          <p:cNvPr id="2" name="타원 37"/>
          <p:cNvSpPr/>
          <p:nvPr/>
        </p:nvSpPr>
        <p:spPr>
          <a:xfrm>
            <a:off x="107506" y="123480"/>
            <a:ext cx="576062" cy="576062"/>
          </a:xfrm>
          <a:prstGeom prst="ellipse">
            <a:avLst/>
          </a:prstGeom>
          <a:solidFill>
            <a:srgbClr val="F6F5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 upright="false"/>
          <a:lstStyle/>
          <a:p>
            <a:pPr algn="ctr"/>
            <a:endParaRPr lang="ko-KR" altLang="en-US">
              <a:uFillTx/>
            </a:endParaRPr>
          </a:p>
        </p:txBody>
      </p:sp>
      <p:sp>
        <p:nvSpPr>
          <p:cNvPr id="4" name="직사각형 2"/>
          <p:cNvSpPr/>
          <p:nvPr/>
        </p:nvSpPr>
        <p:spPr>
          <a:xfrm>
            <a:off x="690452" y="309512"/>
            <a:ext cx="3737532" cy="307777"/>
          </a:xfrm>
          <a:prstGeom prst="rect">
            <a:avLst/>
          </a:prstGeom>
          <a:noFill/>
          <a:ln>
            <a:noFill/>
          </a:ln>
        </p:spPr>
        <p:txBody>
          <a:bodyPr wrap="square" upright="false">
            <a:spAutoFit/>
          </a:bodyPr>
          <a:lstStyle/>
          <a:p>
            <a:pPr/>
            <a:r>
              <a:rPr lang="ko-KR" altLang="en-US" sz="14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j-ea"/>
              </a:rPr>
              <a:t>성폭력</a:t>
            </a:r>
            <a:r>
              <a:rPr lang="ko-KR" altLang="en-US" sz="14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j-ea"/>
              </a:rPr>
              <a:t> </a:t>
            </a:r>
            <a:r>
              <a:rPr lang="ko-KR" altLang="en-US" sz="14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j-ea"/>
              </a:rPr>
              <a:t>및</a:t>
            </a:r>
            <a:r>
              <a:rPr lang="ko-KR" altLang="en-US" sz="14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j-ea"/>
              </a:rPr>
              <a:t> </a:t>
            </a:r>
            <a:r>
              <a:rPr lang="ko-KR" altLang="en-US" sz="14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j-ea"/>
              </a:rPr>
              <a:t>데이트</a:t>
            </a:r>
            <a:r>
              <a:rPr lang="ko-KR" altLang="en-US" sz="14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j-ea"/>
              </a:rPr>
              <a:t> </a:t>
            </a:r>
            <a:r>
              <a:rPr lang="ko-KR" altLang="en-US" sz="14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j-ea"/>
              </a:rPr>
              <a:t>폭력</a:t>
            </a:r>
            <a:r>
              <a:rPr lang="ko-KR" altLang="en-US" sz="14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j-ea"/>
              </a:rPr>
              <a:t> </a:t>
            </a:r>
            <a:r>
              <a:rPr lang="ko-KR" altLang="en-US" sz="14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j-ea"/>
              </a:rPr>
              <a:t>문제점과</a:t>
            </a:r>
            <a:r>
              <a:rPr lang="ko-KR" altLang="en-US" sz="14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j-ea"/>
              </a:rPr>
              <a:t> </a:t>
            </a:r>
            <a:r>
              <a:rPr lang="ko-KR" altLang="en-US" sz="14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j-ea"/>
              </a:rPr>
              <a:t>개선방안</a:t>
            </a:r>
            <a:endParaRPr lang="en-US" altLang="ko-KR" sz="1400" b="true">
              <a:solidFill>
                <a:schemeClr val="tx1">
                  <a:lumMod val="75000"/>
                  <a:lumOff val="25000"/>
                </a:schemeClr>
              </a:solidFill>
              <a:uFillTx/>
              <a:latin typeface="+mj-ea"/>
            </a:endParaRPr>
          </a:p>
        </p:txBody>
      </p:sp>
      <p:sp>
        <p:nvSpPr>
          <p:cNvPr id="6" name="직사각형 30"/>
          <p:cNvSpPr/>
          <p:nvPr/>
        </p:nvSpPr>
        <p:spPr>
          <a:xfrm>
            <a:off x="107504" y="123478"/>
            <a:ext cx="8928992" cy="4886846"/>
          </a:xfrm>
          <a:prstGeom prst="rect">
            <a:avLst/>
          </a:prstGeom>
          <a:noFill/>
          <a:ln w="12700">
            <a:solidFill>
              <a:srgbClr val="F6F5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 upright="false"/>
          <a:lstStyle/>
          <a:p>
            <a:pPr algn="ctr"/>
            <a:endParaRPr lang="ko-KR" altLang="en-US">
              <a:uFillTx/>
            </a:endParaRPr>
          </a:p>
        </p:txBody>
      </p:sp>
      <p:cxnSp>
        <p:nvCxnSpPr>
          <p:cNvPr id="8" name="직선 연결선 4"/>
          <p:cNvCxnSpPr/>
          <p:nvPr/>
        </p:nvCxnSpPr>
        <p:spPr>
          <a:xfrm>
            <a:off x="683568" y="554874"/>
            <a:ext cx="7344816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직사각형 38"/>
          <p:cNvSpPr/>
          <p:nvPr/>
        </p:nvSpPr>
        <p:spPr>
          <a:xfrm>
            <a:off x="137999" y="217179"/>
            <a:ext cx="552453" cy="400110"/>
          </a:xfrm>
          <a:prstGeom prst="rect">
            <a:avLst/>
          </a:prstGeom>
          <a:noFill/>
          <a:ln>
            <a:noFill/>
          </a:ln>
        </p:spPr>
        <p:txBody>
          <a:bodyPr wrap="square" upright="false">
            <a:spAutoFit/>
          </a:bodyPr>
          <a:lstStyle/>
          <a:p>
            <a:pPr algn="ctr"/>
            <a:r>
              <a:rPr lang="en-US" altLang="ko-KR" sz="20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j-ea"/>
              </a:rPr>
              <a:t>03</a:t>
            </a:r>
          </a:p>
        </p:txBody>
      </p:sp>
      <p:sp>
        <p:nvSpPr>
          <p:cNvPr id="12" name="TextBox 1"/>
          <p:cNvSpPr/>
          <p:nvPr/>
        </p:nvSpPr>
        <p:spPr>
          <a:xfrm>
            <a:off x="539552" y="735405"/>
            <a:ext cx="1487908" cy="338554"/>
          </a:xfrm>
          <a:prstGeom prst="rect">
            <a:avLst/>
          </a:prstGeom>
          <a:noFill/>
        </p:spPr>
        <p:txBody>
          <a:bodyPr wrap="none" rtlCol="false" upright="false">
            <a:spAutoFit/>
          </a:bodyPr>
          <a:lstStyle/>
          <a:p>
            <a:pPr/>
            <a:r>
              <a:rPr lang="ko-KR" altLang="en-US" sz="1600" b="true" u="sng"/>
              <a:t>성폭력</a:t>
            </a:r>
            <a:r>
              <a:rPr lang="ko-KR" altLang="en-US" sz="1600" b="true" u="sng"/>
              <a:t> </a:t>
            </a:r>
            <a:r>
              <a:rPr lang="ko-KR" altLang="en-US" sz="1600" b="true" u="sng"/>
              <a:t>문제점</a:t>
            </a:r>
          </a:p>
        </p:txBody>
      </p:sp>
      <p:sp>
        <p:nvSpPr>
          <p:cNvPr id="14" name="TextBox 5"/>
          <p:cNvSpPr/>
          <p:nvPr/>
        </p:nvSpPr>
        <p:spPr>
          <a:xfrm>
            <a:off x="359532" y="1636673"/>
            <a:ext cx="8316924" cy="2092881"/>
          </a:xfrm>
          <a:prstGeom prst="rect">
            <a:avLst/>
          </a:prstGeom>
          <a:noFill/>
        </p:spPr>
        <p:txBody>
          <a:bodyPr wrap="square" rtlCol="false" upright="false">
            <a:spAutoFit/>
          </a:bodyPr>
          <a:lstStyle/>
          <a:p>
            <a:pPr/>
            <a:r>
              <a:rPr lang="en-US" altLang="ko-KR" sz="16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</a:rPr>
              <a:t>-</a:t>
            </a:r>
            <a:r>
              <a:rPr lang="ko-KR" altLang="en-US" sz="16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</a:rPr>
              <a:t> </a:t>
            </a:r>
            <a:r>
              <a:rPr lang="ko-KR" altLang="en-US" sz="16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</a:rPr>
              <a:t>가해자들의</a:t>
            </a:r>
            <a:r>
              <a:rPr lang="ko-KR" altLang="en-US" sz="16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</a:rPr>
              <a:t> </a:t>
            </a:r>
            <a:r>
              <a:rPr lang="ko-KR" altLang="en-US" sz="16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</a:rPr>
              <a:t>비교적</a:t>
            </a:r>
            <a:r>
              <a:rPr lang="ko-KR" altLang="en-US" sz="16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</a:rPr>
              <a:t> </a:t>
            </a:r>
            <a:r>
              <a:rPr lang="ko-KR" altLang="en-US" sz="16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</a:rPr>
              <a:t>가벼운</a:t>
            </a:r>
            <a:r>
              <a:rPr lang="ko-KR" altLang="en-US" sz="16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</a:rPr>
              <a:t> </a:t>
            </a:r>
            <a:r>
              <a:rPr lang="ko-KR" altLang="en-US" sz="16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</a:rPr>
              <a:t>처벌</a:t>
            </a:r>
            <a:endParaRPr lang="en-US" altLang="ko-KR" sz="1600" b="true">
              <a:solidFill>
                <a:schemeClr val="tx1">
                  <a:lumMod val="75000"/>
                  <a:lumOff val="25000"/>
                </a:schemeClr>
              </a:solidFill>
              <a:uFillTx/>
            </a:endParaRPr>
          </a:p>
          <a:p>
            <a:pPr/>
            <a:endParaRPr lang="en-US" altLang="ko-KR" sz="1600" b="true">
              <a:solidFill>
                <a:schemeClr val="tx1">
                  <a:lumMod val="75000"/>
                  <a:lumOff val="25000"/>
                </a:schemeClr>
              </a:solidFill>
              <a:uFillTx/>
            </a:endParaRPr>
          </a:p>
          <a:p>
            <a:pPr/>
            <a:r>
              <a:rPr lang="en-US" altLang="ko-KR" sz="16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</a:rPr>
              <a:t>-</a:t>
            </a:r>
            <a:r>
              <a:rPr lang="ko-KR" altLang="en-US" sz="16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</a:rPr>
              <a:t> </a:t>
            </a:r>
            <a:r>
              <a:rPr lang="ko-KR" altLang="en-US" sz="16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</a:rPr>
              <a:t>피해자는</a:t>
            </a:r>
            <a:r>
              <a:rPr lang="ko-KR" altLang="en-US" sz="16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</a:rPr>
              <a:t> </a:t>
            </a:r>
            <a:r>
              <a:rPr lang="ko-KR" altLang="en-US" sz="16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</a:rPr>
              <a:t>정신적</a:t>
            </a:r>
            <a:r>
              <a:rPr lang="en-US" altLang="ko-KR" sz="16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</a:rPr>
              <a:t>,</a:t>
            </a:r>
            <a:r>
              <a:rPr lang="ko-KR" altLang="en-US" sz="16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</a:rPr>
              <a:t> </a:t>
            </a:r>
            <a:r>
              <a:rPr lang="ko-KR" altLang="en-US" sz="16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</a:rPr>
              <a:t>신체적</a:t>
            </a:r>
            <a:r>
              <a:rPr lang="ko-KR" altLang="en-US" sz="16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</a:rPr>
              <a:t> </a:t>
            </a:r>
            <a:r>
              <a:rPr lang="ko-KR" altLang="en-US" sz="16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</a:rPr>
              <a:t>피해로</a:t>
            </a:r>
            <a:r>
              <a:rPr lang="ko-KR" altLang="en-US" sz="16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</a:rPr>
              <a:t> </a:t>
            </a:r>
            <a:r>
              <a:rPr lang="ko-KR" altLang="en-US" sz="16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</a:rPr>
              <a:t>인해</a:t>
            </a:r>
            <a:r>
              <a:rPr lang="ko-KR" altLang="en-US" sz="16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</a:rPr>
              <a:t> </a:t>
            </a:r>
            <a:r>
              <a:rPr lang="ko-KR" altLang="en-US" sz="16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</a:rPr>
              <a:t>사회생활</a:t>
            </a:r>
            <a:r>
              <a:rPr lang="ko-KR" altLang="en-US" sz="16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</a:rPr>
              <a:t> </a:t>
            </a:r>
            <a:r>
              <a:rPr lang="ko-KR" altLang="en-US" sz="16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</a:rPr>
              <a:t>단절과</a:t>
            </a:r>
            <a:r>
              <a:rPr lang="ko-KR" altLang="en-US" sz="16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</a:rPr>
              <a:t> </a:t>
            </a:r>
            <a:r>
              <a:rPr lang="ko-KR" altLang="en-US" sz="16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</a:rPr>
              <a:t>장애를</a:t>
            </a:r>
            <a:r>
              <a:rPr lang="ko-KR" altLang="en-US" sz="16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</a:rPr>
              <a:t> </a:t>
            </a:r>
            <a:r>
              <a:rPr lang="ko-KR" altLang="en-US" sz="16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</a:rPr>
              <a:t>겪는</a:t>
            </a:r>
            <a:r>
              <a:rPr lang="ko-KR" altLang="en-US" sz="16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</a:rPr>
              <a:t> </a:t>
            </a:r>
            <a:r>
              <a:rPr lang="ko-KR" altLang="en-US" sz="16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</a:rPr>
              <a:t>경우가</a:t>
            </a:r>
            <a:r>
              <a:rPr lang="ko-KR" altLang="en-US" sz="16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</a:rPr>
              <a:t> </a:t>
            </a:r>
            <a:r>
              <a:rPr lang="ko-KR" altLang="en-US" sz="16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</a:rPr>
              <a:t>많다</a:t>
            </a:r>
            <a:r>
              <a:rPr lang="en-US" altLang="ko-KR" sz="16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</a:rPr>
              <a:t>.</a:t>
            </a:r>
          </a:p>
          <a:p>
            <a:pPr/>
            <a:endParaRPr lang="en-US" altLang="ko-KR" sz="1600" b="true">
              <a:solidFill>
                <a:schemeClr val="tx1">
                  <a:lumMod val="75000"/>
                  <a:lumOff val="25000"/>
                </a:schemeClr>
              </a:solidFill>
              <a:uFillTx/>
            </a:endParaRPr>
          </a:p>
          <a:p>
            <a:pPr/>
            <a:r>
              <a:rPr lang="en-US" altLang="ko-KR" sz="16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</a:rPr>
              <a:t>-</a:t>
            </a:r>
            <a:r>
              <a:rPr lang="ko-KR" altLang="en-US" sz="16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</a:rPr>
              <a:t> </a:t>
            </a:r>
            <a:r>
              <a:rPr lang="ko-KR" altLang="en-US" sz="16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</a:rPr>
              <a:t>가해자들이</a:t>
            </a:r>
            <a:r>
              <a:rPr lang="ko-KR" altLang="en-US" sz="16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</a:rPr>
              <a:t> </a:t>
            </a:r>
            <a:r>
              <a:rPr lang="ko-KR" altLang="en-US" sz="16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</a:rPr>
              <a:t>나온</a:t>
            </a:r>
            <a:r>
              <a:rPr lang="ko-KR" altLang="en-US" sz="16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</a:rPr>
              <a:t> </a:t>
            </a:r>
            <a:r>
              <a:rPr lang="ko-KR" altLang="en-US" sz="16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</a:rPr>
              <a:t>뒤</a:t>
            </a:r>
            <a:r>
              <a:rPr lang="ko-KR" altLang="en-US" sz="16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</a:rPr>
              <a:t> </a:t>
            </a:r>
            <a:r>
              <a:rPr lang="ko-KR" altLang="en-US" sz="16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</a:rPr>
              <a:t>주요</a:t>
            </a:r>
            <a:r>
              <a:rPr lang="ko-KR" altLang="en-US" sz="16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</a:rPr>
              <a:t> </a:t>
            </a:r>
            <a:r>
              <a:rPr lang="ko-KR" altLang="en-US" sz="16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</a:rPr>
              <a:t>감찰대상이지만</a:t>
            </a:r>
            <a:r>
              <a:rPr lang="ko-KR" altLang="en-US" sz="16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</a:rPr>
              <a:t> </a:t>
            </a:r>
            <a:r>
              <a:rPr lang="ko-KR" altLang="en-US" sz="16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</a:rPr>
              <a:t>그것조차</a:t>
            </a:r>
            <a:r>
              <a:rPr lang="ko-KR" altLang="en-US" sz="16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</a:rPr>
              <a:t> </a:t>
            </a:r>
            <a:r>
              <a:rPr lang="ko-KR" altLang="en-US" sz="16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</a:rPr>
              <a:t>시행되지</a:t>
            </a:r>
            <a:r>
              <a:rPr lang="ko-KR" altLang="en-US" sz="16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</a:rPr>
              <a:t> </a:t>
            </a:r>
            <a:r>
              <a:rPr lang="ko-KR" altLang="en-US" sz="16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</a:rPr>
              <a:t>않고</a:t>
            </a:r>
            <a:r>
              <a:rPr lang="ko-KR" altLang="en-US" sz="16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</a:rPr>
              <a:t> </a:t>
            </a:r>
            <a:r>
              <a:rPr lang="ko-KR" altLang="en-US" sz="16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</a:rPr>
              <a:t>있다</a:t>
            </a:r>
            <a:r>
              <a:rPr lang="en-US" altLang="ko-KR" sz="16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</a:rPr>
              <a:t>.</a:t>
            </a:r>
          </a:p>
          <a:p>
            <a:pPr marL="285750" indent="-285750">
              <a:buFontTx/>
              <a:buChar char="-"/>
            </a:pPr>
            <a:endParaRPr lang="en-US" altLang="ko-KR" sz="1600" b="true">
              <a:solidFill>
                <a:schemeClr val="tx1">
                  <a:lumMod val="75000"/>
                  <a:lumOff val="25000"/>
                </a:schemeClr>
              </a:solidFill>
              <a:uFillTx/>
            </a:endParaRPr>
          </a:p>
          <a:p>
            <a:pPr/>
            <a:r>
              <a:rPr lang="en-US" altLang="ko-KR" sz="16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</a:rPr>
              <a:t>-</a:t>
            </a:r>
            <a:r>
              <a:rPr lang="ko-KR" altLang="en-US" sz="16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</a:rPr>
              <a:t> </a:t>
            </a:r>
            <a:r>
              <a:rPr lang="en-US" altLang="ko-KR" sz="16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</a:rPr>
              <a:t>2015</a:t>
            </a:r>
            <a:r>
              <a:rPr lang="ko-KR" altLang="en-US" sz="16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</a:rPr>
              <a:t>년</a:t>
            </a:r>
            <a:r>
              <a:rPr lang="ko-KR" altLang="en-US" sz="16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</a:rPr>
              <a:t> </a:t>
            </a:r>
            <a:r>
              <a:rPr lang="ko-KR" altLang="en-US" sz="16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</a:rPr>
              <a:t>설문조사</a:t>
            </a:r>
            <a:r>
              <a:rPr lang="ko-KR" altLang="en-US" sz="16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</a:rPr>
              <a:t> </a:t>
            </a:r>
            <a:r>
              <a:rPr lang="ko-KR" altLang="en-US" sz="16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</a:rPr>
              <a:t>당시</a:t>
            </a:r>
            <a:r>
              <a:rPr lang="ko-KR" altLang="en-US" sz="16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</a:rPr>
              <a:t> </a:t>
            </a:r>
            <a:r>
              <a:rPr lang="ko-KR" altLang="en-US" sz="16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</a:rPr>
              <a:t>아르바이트</a:t>
            </a:r>
            <a:r>
              <a:rPr lang="ko-KR" altLang="en-US" sz="16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</a:rPr>
              <a:t> </a:t>
            </a:r>
            <a:r>
              <a:rPr lang="ko-KR" altLang="en-US" sz="16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</a:rPr>
              <a:t>등</a:t>
            </a:r>
            <a:r>
              <a:rPr lang="ko-KR" altLang="en-US" sz="16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</a:rPr>
              <a:t> </a:t>
            </a:r>
            <a:r>
              <a:rPr lang="ko-KR" altLang="en-US" sz="16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</a:rPr>
              <a:t>청소년이</a:t>
            </a:r>
            <a:r>
              <a:rPr lang="ko-KR" altLang="en-US" sz="16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</a:rPr>
              <a:t> </a:t>
            </a:r>
            <a:r>
              <a:rPr lang="ko-KR" altLang="en-US" sz="16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</a:rPr>
              <a:t>접할</a:t>
            </a:r>
            <a:r>
              <a:rPr lang="ko-KR" altLang="en-US" sz="16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</a:rPr>
              <a:t> </a:t>
            </a:r>
            <a:r>
              <a:rPr lang="ko-KR" altLang="en-US" sz="16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</a:rPr>
              <a:t>수도</a:t>
            </a:r>
            <a:r>
              <a:rPr lang="ko-KR" altLang="en-US" sz="16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</a:rPr>
              <a:t> </a:t>
            </a:r>
            <a:r>
              <a:rPr lang="ko-KR" altLang="en-US" sz="16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</a:rPr>
              <a:t>있는</a:t>
            </a:r>
            <a:r>
              <a:rPr lang="ko-KR" altLang="en-US" sz="16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</a:rPr>
              <a:t> </a:t>
            </a:r>
            <a:r>
              <a:rPr lang="ko-KR" altLang="en-US" sz="16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</a:rPr>
              <a:t>직업군에서</a:t>
            </a:r>
            <a:r>
              <a:rPr lang="ko-KR" altLang="en-US" sz="16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</a:rPr>
              <a:t> </a:t>
            </a:r>
            <a:r>
              <a:rPr lang="ko-KR" altLang="en-US" sz="16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</a:rPr>
              <a:t>약</a:t>
            </a:r>
            <a:r>
              <a:rPr lang="ko-KR" altLang="en-US" sz="16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</a:rPr>
              <a:t> </a:t>
            </a:r>
            <a:r>
              <a:rPr lang="en-US" altLang="ko-KR" sz="16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</a:rPr>
              <a:t>4</a:t>
            </a:r>
            <a:r>
              <a:rPr lang="ko-KR" altLang="en-US" sz="16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</a:rPr>
              <a:t>만</a:t>
            </a:r>
            <a:r>
              <a:rPr lang="ko-KR" altLang="en-US" sz="16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</a:rPr>
              <a:t> </a:t>
            </a:r>
            <a:r>
              <a:rPr lang="ko-KR" altLang="en-US" sz="16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</a:rPr>
              <a:t>건의</a:t>
            </a:r>
            <a:r>
              <a:rPr lang="ko-KR" altLang="en-US" sz="16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</a:rPr>
              <a:t> </a:t>
            </a:r>
            <a:r>
              <a:rPr lang="ko-KR" altLang="en-US" sz="16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</a:rPr>
              <a:t>성범죄가</a:t>
            </a:r>
            <a:r>
              <a:rPr lang="ko-KR" altLang="en-US" sz="16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</a:rPr>
              <a:t> </a:t>
            </a:r>
            <a:r>
              <a:rPr lang="ko-KR" altLang="en-US" sz="16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</a:rPr>
              <a:t>발생하였다</a:t>
            </a:r>
            <a:r>
              <a:rPr lang="en-US" altLang="ko-KR" sz="16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</a:rPr>
              <a:t>.</a:t>
            </a:r>
            <a:r>
              <a:rPr lang="ko-KR" altLang="en-US" sz="16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</a:rPr>
              <a:t> </a:t>
            </a:r>
            <a:r>
              <a:rPr lang="ko-KR" altLang="en-US" b="true">
                <a:solidFill>
                  <a:schemeClr val="tx1">
                    <a:lumMod val="75000"/>
                    <a:lumOff val="25000"/>
                  </a:schemeClr>
                </a:solidFill>
                <a:uFillTx/>
              </a:rPr>
              <a:t>→</a:t>
            </a:r>
            <a:r>
              <a:rPr lang="ko-KR" altLang="en-US" b="true">
                <a:solidFill>
                  <a:schemeClr val="tx1">
                    <a:lumMod val="75000"/>
                    <a:lumOff val="25000"/>
                  </a:schemeClr>
                </a:solidFill>
                <a:uFillTx/>
              </a:rPr>
              <a:t> </a:t>
            </a:r>
            <a:r>
              <a:rPr lang="ko-KR" altLang="en-US" sz="16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</a:rPr>
              <a:t>비교적</a:t>
            </a:r>
            <a:r>
              <a:rPr lang="ko-KR" altLang="en-US" sz="16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</a:rPr>
              <a:t> </a:t>
            </a:r>
            <a:r>
              <a:rPr lang="ko-KR" altLang="en-US" sz="16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</a:rPr>
              <a:t>쉽게</a:t>
            </a:r>
            <a:r>
              <a:rPr lang="ko-KR" altLang="en-US" sz="16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</a:rPr>
              <a:t> </a:t>
            </a:r>
            <a:r>
              <a:rPr lang="ko-KR" altLang="en-US" sz="16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</a:rPr>
              <a:t>위험에</a:t>
            </a:r>
            <a:r>
              <a:rPr lang="ko-KR" altLang="en-US" sz="16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</a:rPr>
              <a:t> </a:t>
            </a:r>
            <a:r>
              <a:rPr lang="ko-KR" altLang="en-US" sz="16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</a:rPr>
              <a:t>노출이</a:t>
            </a:r>
            <a:r>
              <a:rPr lang="ko-KR" altLang="en-US" sz="16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</a:rPr>
              <a:t> </a:t>
            </a:r>
            <a:r>
              <a:rPr lang="ko-KR" altLang="en-US" sz="16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</a:rPr>
              <a:t>됨</a:t>
            </a:r>
            <a:r>
              <a:rPr lang="en-US" altLang="ko-KR" sz="16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</a:rPr>
              <a:t>.</a:t>
            </a:r>
            <a:endParaRPr lang="ko-KR" altLang="en-US" sz="1600" b="true">
              <a:solidFill>
                <a:schemeClr val="tx1">
                  <a:lumMod val="75000"/>
                  <a:lumOff val="25000"/>
                </a:schemeClr>
              </a:solidFill>
              <a:uFillTx/>
            </a:endParaRP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p14="http://schemas.microsoft.com/office/powerpoint/2010/main" xmlns:s="http://schemas.openxmlformats.org/officeDocument/2006/sharedTypes" xmlns:r="http://schemas.openxmlformats.org/officeDocument/2006/relationships" xmlns:a14="http://schemas.microsoft.com/office/drawing/2010/main" xmlns:mc="http://schemas.openxmlformats.org/markup-compatibility/2006" xmlns:a="http://schemas.openxmlformats.org/drawingml/2006/main" showMasterSp="true" showMasterPhAnim="true" show="true">
  <p:cSld>
    <p:spTree>
      <p:nvGrpSpPr>
        <p:cNvPr id="27" name=""/>
        <p:cNvGrpSpPr/>
        <p:nvPr/>
      </p:nvGrpSpPr>
      <p:grpSpPr>
        <a:xfrm/>
      </p:grpSpPr>
      <p:sp>
        <p:nvSpPr>
          <p:cNvPr id="2" name="직사각형 4"/>
          <p:cNvSpPr/>
          <p:nvPr/>
        </p:nvSpPr>
        <p:spPr>
          <a:xfrm>
            <a:off x="3479793" y="627534"/>
            <a:ext cx="2184411" cy="461665"/>
          </a:xfrm>
          <a:prstGeom prst="rect">
            <a:avLst/>
          </a:prstGeom>
          <a:noFill/>
          <a:effectLst/>
        </p:spPr>
        <p:txBody>
          <a:bodyPr wrap="square" upright="false">
            <a:spAutoFit/>
          </a:bodyPr>
          <a:lstStyle>
            <a:defPPr>
              <a:defRPr lang="ko-KR">
                <a:uFillTx/>
              </a:defRPr>
            </a:defPPr>
            <a:lvl1pPr marL="0" algn="l" defTabSz="914400" latinLnBrk="true"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1pPr>
            <a:lvl2pPr marL="457200" algn="l" defTabSz="914400" latinLnBrk="true"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2pPr>
            <a:lvl3pPr marL="914400" algn="l" defTabSz="914400" latinLnBrk="true"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3pPr>
            <a:lvl4pPr marL="1371600" algn="l" defTabSz="914400" latinLnBrk="true"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4pPr>
            <a:lvl5pPr marL="1828800" algn="l" defTabSz="914400" latinLnBrk="true"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5pPr>
            <a:lvl6pPr marL="2286000" algn="l" defTabSz="914400" latinLnBrk="true"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6pPr>
            <a:lvl7pPr marL="2743200" algn="l" defTabSz="914400" latinLnBrk="true"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7pPr>
            <a:lvl8pPr marL="3200400" algn="l" defTabSz="914400" latinLnBrk="true"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8pPr>
            <a:lvl9pPr marL="3657600" algn="l" defTabSz="914400" latinLnBrk="true"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4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j-ea"/>
                <a:ea typeface="+mj-ea"/>
              </a:rPr>
              <a:t>INDEX</a:t>
            </a:r>
          </a:p>
        </p:txBody>
      </p:sp>
      <p:sp>
        <p:nvSpPr>
          <p:cNvPr id="4" name="직사각형 24"/>
          <p:cNvSpPr/>
          <p:nvPr/>
        </p:nvSpPr>
        <p:spPr>
          <a:xfrm>
            <a:off x="107504" y="123478"/>
            <a:ext cx="8928992" cy="4886846"/>
          </a:xfrm>
          <a:prstGeom prst="rect">
            <a:avLst/>
          </a:prstGeom>
          <a:noFill/>
          <a:ln w="12700">
            <a:solidFill>
              <a:srgbClr val="F6F5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 upright="false"/>
          <a:lstStyle/>
          <a:p>
            <a:pPr algn="ctr"/>
            <a:endParaRPr lang="ko-KR" altLang="en-US">
              <a:uFillTx/>
            </a:endParaRPr>
          </a:p>
        </p:txBody>
      </p:sp>
      <p:sp>
        <p:nvSpPr>
          <p:cNvPr id="6" name="타원 5"/>
          <p:cNvSpPr/>
          <p:nvPr/>
        </p:nvSpPr>
        <p:spPr>
          <a:xfrm>
            <a:off x="533903" y="2566900"/>
            <a:ext cx="1440160" cy="1440160"/>
          </a:xfrm>
          <a:prstGeom prst="ellipse">
            <a:avLst/>
          </a:prstGeom>
          <a:solidFill>
            <a:srgbClr val="F6F5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 upright="false"/>
          <a:lstStyle/>
          <a:p>
            <a:pPr algn="ctr"/>
            <a:endParaRPr lang="ko-KR" altLang="en-US">
              <a:uFillTx/>
            </a:endParaRPr>
          </a:p>
        </p:txBody>
      </p:sp>
      <p:sp>
        <p:nvSpPr>
          <p:cNvPr id="8" name="타원 26"/>
          <p:cNvSpPr/>
          <p:nvPr/>
        </p:nvSpPr>
        <p:spPr>
          <a:xfrm>
            <a:off x="2622136" y="2566901"/>
            <a:ext cx="1440160" cy="1440160"/>
          </a:xfrm>
          <a:prstGeom prst="ellipse">
            <a:avLst/>
          </a:prstGeom>
          <a:solidFill>
            <a:srgbClr val="F6F5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 upright="false"/>
          <a:lstStyle/>
          <a:p>
            <a:pPr algn="ctr"/>
            <a:endParaRPr lang="ko-KR" altLang="en-US">
              <a:uFillTx/>
            </a:endParaRPr>
          </a:p>
        </p:txBody>
      </p:sp>
      <p:sp>
        <p:nvSpPr>
          <p:cNvPr id="10" name="타원 27"/>
          <p:cNvSpPr/>
          <p:nvPr/>
        </p:nvSpPr>
        <p:spPr>
          <a:xfrm>
            <a:off x="4710368" y="2566901"/>
            <a:ext cx="1440160" cy="1440160"/>
          </a:xfrm>
          <a:prstGeom prst="ellipse">
            <a:avLst/>
          </a:prstGeom>
          <a:solidFill>
            <a:srgbClr val="F6F5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 upright="false"/>
          <a:lstStyle/>
          <a:p>
            <a:pPr algn="ctr"/>
            <a:endParaRPr lang="ko-KR" altLang="en-US">
              <a:uFillTx/>
            </a:endParaRPr>
          </a:p>
        </p:txBody>
      </p:sp>
      <p:sp>
        <p:nvSpPr>
          <p:cNvPr id="12" name="타원 28"/>
          <p:cNvSpPr/>
          <p:nvPr/>
        </p:nvSpPr>
        <p:spPr>
          <a:xfrm>
            <a:off x="6780616" y="2566901"/>
            <a:ext cx="1440160" cy="1440160"/>
          </a:xfrm>
          <a:prstGeom prst="ellipse">
            <a:avLst/>
          </a:prstGeom>
          <a:solidFill>
            <a:srgbClr val="F6F5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 upright="false"/>
          <a:lstStyle/>
          <a:p>
            <a:pPr algn="ctr"/>
            <a:endParaRPr lang="ko-KR" altLang="en-US">
              <a:uFillTx/>
            </a:endParaRPr>
          </a:p>
        </p:txBody>
      </p:sp>
      <p:sp>
        <p:nvSpPr>
          <p:cNvPr id="14" name="직사각형 29"/>
          <p:cNvSpPr/>
          <p:nvPr/>
        </p:nvSpPr>
        <p:spPr>
          <a:xfrm>
            <a:off x="965952" y="2105235"/>
            <a:ext cx="576063" cy="461665"/>
          </a:xfrm>
          <a:prstGeom prst="rect">
            <a:avLst/>
          </a:prstGeom>
          <a:noFill/>
          <a:effectLst/>
        </p:spPr>
        <p:txBody>
          <a:bodyPr wrap="square" upright="false">
            <a:spAutoFit/>
          </a:bodyPr>
          <a:lstStyle>
            <a:defPPr>
              <a:defRPr lang="ko-KR">
                <a:uFillTx/>
              </a:defRPr>
            </a:defPPr>
            <a:lvl1pPr marL="0" algn="l" defTabSz="914400" latinLnBrk="true"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1pPr>
            <a:lvl2pPr marL="457200" algn="l" defTabSz="914400" latinLnBrk="true"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2pPr>
            <a:lvl3pPr marL="914400" algn="l" defTabSz="914400" latinLnBrk="true"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3pPr>
            <a:lvl4pPr marL="1371600" algn="l" defTabSz="914400" latinLnBrk="true"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4pPr>
            <a:lvl5pPr marL="1828800" algn="l" defTabSz="914400" latinLnBrk="true"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5pPr>
            <a:lvl6pPr marL="2286000" algn="l" defTabSz="914400" latinLnBrk="true"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6pPr>
            <a:lvl7pPr marL="2743200" algn="l" defTabSz="914400" latinLnBrk="true"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7pPr>
            <a:lvl8pPr marL="3200400" algn="l" defTabSz="914400" latinLnBrk="true"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8pPr>
            <a:lvl9pPr marL="3657600" algn="l" defTabSz="914400" latinLnBrk="true"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9pPr>
          </a:lstStyle>
          <a:p>
            <a:pPr/>
            <a:r>
              <a:rPr lang="en-US" altLang="ko-KR" sz="24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</a:rPr>
              <a:t>01</a:t>
            </a:r>
          </a:p>
        </p:txBody>
      </p:sp>
      <p:sp>
        <p:nvSpPr>
          <p:cNvPr id="16" name="직사각형 30"/>
          <p:cNvSpPr/>
          <p:nvPr/>
        </p:nvSpPr>
        <p:spPr>
          <a:xfrm>
            <a:off x="3054184" y="2105235"/>
            <a:ext cx="576063" cy="461665"/>
          </a:xfrm>
          <a:prstGeom prst="rect">
            <a:avLst/>
          </a:prstGeom>
          <a:noFill/>
          <a:effectLst/>
        </p:spPr>
        <p:txBody>
          <a:bodyPr wrap="square" upright="false">
            <a:spAutoFit/>
          </a:bodyPr>
          <a:lstStyle>
            <a:defPPr>
              <a:defRPr lang="ko-KR">
                <a:uFillTx/>
              </a:defRPr>
            </a:defPPr>
            <a:lvl1pPr marL="0" algn="l" defTabSz="914400" latinLnBrk="true"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1pPr>
            <a:lvl2pPr marL="457200" algn="l" defTabSz="914400" latinLnBrk="true"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2pPr>
            <a:lvl3pPr marL="914400" algn="l" defTabSz="914400" latinLnBrk="true"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3pPr>
            <a:lvl4pPr marL="1371600" algn="l" defTabSz="914400" latinLnBrk="true"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4pPr>
            <a:lvl5pPr marL="1828800" algn="l" defTabSz="914400" latinLnBrk="true"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5pPr>
            <a:lvl6pPr marL="2286000" algn="l" defTabSz="914400" latinLnBrk="true"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6pPr>
            <a:lvl7pPr marL="2743200" algn="l" defTabSz="914400" latinLnBrk="true"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7pPr>
            <a:lvl8pPr marL="3200400" algn="l" defTabSz="914400" latinLnBrk="true"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8pPr>
            <a:lvl9pPr marL="3657600" algn="l" defTabSz="914400" latinLnBrk="true"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9pPr>
          </a:lstStyle>
          <a:p>
            <a:pPr/>
            <a:r>
              <a:rPr lang="en-US" altLang="ko-KR" sz="24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</a:rPr>
              <a:t>02</a:t>
            </a:r>
          </a:p>
        </p:txBody>
      </p:sp>
      <p:sp>
        <p:nvSpPr>
          <p:cNvPr id="18" name="직사각형 31"/>
          <p:cNvSpPr/>
          <p:nvPr/>
        </p:nvSpPr>
        <p:spPr>
          <a:xfrm>
            <a:off x="5142416" y="2105235"/>
            <a:ext cx="576063" cy="461665"/>
          </a:xfrm>
          <a:prstGeom prst="rect">
            <a:avLst/>
          </a:prstGeom>
          <a:noFill/>
          <a:effectLst/>
        </p:spPr>
        <p:txBody>
          <a:bodyPr wrap="square" upright="false">
            <a:spAutoFit/>
          </a:bodyPr>
          <a:lstStyle>
            <a:defPPr>
              <a:defRPr lang="ko-KR">
                <a:uFillTx/>
              </a:defRPr>
            </a:defPPr>
            <a:lvl1pPr marL="0" algn="l" defTabSz="914400" latinLnBrk="true"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1pPr>
            <a:lvl2pPr marL="457200" algn="l" defTabSz="914400" latinLnBrk="true"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2pPr>
            <a:lvl3pPr marL="914400" algn="l" defTabSz="914400" latinLnBrk="true"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3pPr>
            <a:lvl4pPr marL="1371600" algn="l" defTabSz="914400" latinLnBrk="true"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4pPr>
            <a:lvl5pPr marL="1828800" algn="l" defTabSz="914400" latinLnBrk="true"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5pPr>
            <a:lvl6pPr marL="2286000" algn="l" defTabSz="914400" latinLnBrk="true"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6pPr>
            <a:lvl7pPr marL="2743200" algn="l" defTabSz="914400" latinLnBrk="true"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7pPr>
            <a:lvl8pPr marL="3200400" algn="l" defTabSz="914400" latinLnBrk="true"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8pPr>
            <a:lvl9pPr marL="3657600" algn="l" defTabSz="914400" latinLnBrk="true"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9pPr>
          </a:lstStyle>
          <a:p>
            <a:pPr/>
            <a:r>
              <a:rPr lang="en-US" altLang="ko-KR" sz="24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</a:rPr>
              <a:t>03</a:t>
            </a:r>
          </a:p>
        </p:txBody>
      </p:sp>
      <p:sp>
        <p:nvSpPr>
          <p:cNvPr id="20" name="직사각형 32"/>
          <p:cNvSpPr/>
          <p:nvPr/>
        </p:nvSpPr>
        <p:spPr>
          <a:xfrm>
            <a:off x="7212664" y="2105235"/>
            <a:ext cx="576063" cy="461665"/>
          </a:xfrm>
          <a:prstGeom prst="rect">
            <a:avLst/>
          </a:prstGeom>
          <a:noFill/>
          <a:effectLst/>
        </p:spPr>
        <p:txBody>
          <a:bodyPr wrap="square" upright="false">
            <a:spAutoFit/>
          </a:bodyPr>
          <a:lstStyle>
            <a:defPPr>
              <a:defRPr lang="ko-KR">
                <a:uFillTx/>
              </a:defRPr>
            </a:defPPr>
            <a:lvl1pPr marL="0" algn="l" defTabSz="914400" latinLnBrk="true"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1pPr>
            <a:lvl2pPr marL="457200" algn="l" defTabSz="914400" latinLnBrk="true"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2pPr>
            <a:lvl3pPr marL="914400" algn="l" defTabSz="914400" latinLnBrk="true"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3pPr>
            <a:lvl4pPr marL="1371600" algn="l" defTabSz="914400" latinLnBrk="true"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4pPr>
            <a:lvl5pPr marL="1828800" algn="l" defTabSz="914400" latinLnBrk="true"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5pPr>
            <a:lvl6pPr marL="2286000" algn="l" defTabSz="914400" latinLnBrk="true"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6pPr>
            <a:lvl7pPr marL="2743200" algn="l" defTabSz="914400" latinLnBrk="true"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7pPr>
            <a:lvl8pPr marL="3200400" algn="l" defTabSz="914400" latinLnBrk="true"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8pPr>
            <a:lvl9pPr marL="3657600" algn="l" defTabSz="914400" latinLnBrk="true"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9pPr>
          </a:lstStyle>
          <a:p>
            <a:pPr/>
            <a:r>
              <a:rPr lang="en-US" altLang="ko-KR" sz="24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</a:rPr>
              <a:t>04</a:t>
            </a:r>
          </a:p>
        </p:txBody>
      </p:sp>
      <p:sp>
        <p:nvSpPr>
          <p:cNvPr id="22" name="직사각형 33"/>
          <p:cNvSpPr/>
          <p:nvPr/>
        </p:nvSpPr>
        <p:spPr>
          <a:xfrm>
            <a:off x="752599" y="2908336"/>
            <a:ext cx="955508" cy="798907"/>
          </a:xfrm>
          <a:prstGeom prst="rect">
            <a:avLst/>
          </a:prstGeom>
          <a:noFill/>
          <a:effectLst/>
        </p:spPr>
        <p:txBody>
          <a:bodyPr wrap="square" upright="false">
            <a:spAutoFit/>
          </a:bodyPr>
          <a:lstStyle>
            <a:defPPr>
              <a:defRPr lang="ko-KR">
                <a:uFillTx/>
              </a:defRPr>
            </a:defPPr>
            <a:lvl1pPr marL="0" algn="l" defTabSz="914400" latinLnBrk="true"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1pPr>
            <a:lvl2pPr marL="457200" algn="l" defTabSz="914400" latinLnBrk="true"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2pPr>
            <a:lvl3pPr marL="914400" algn="l" defTabSz="914400" latinLnBrk="true"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3pPr>
            <a:lvl4pPr marL="1371600" algn="l" defTabSz="914400" latinLnBrk="true"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4pPr>
            <a:lvl5pPr marL="1828800" algn="l" defTabSz="914400" latinLnBrk="true"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5pPr>
            <a:lvl6pPr marL="2286000" algn="l" defTabSz="914400" latinLnBrk="true"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6pPr>
            <a:lvl7pPr marL="2743200" algn="l" defTabSz="914400" latinLnBrk="true"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7pPr>
            <a:lvl8pPr marL="3200400" algn="l" defTabSz="914400" latinLnBrk="true"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8pPr>
            <a:lvl9pPr marL="3657600" algn="l" defTabSz="914400" latinLnBrk="true">
              <a:defRPr sz="18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1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</a:rPr>
              <a:t>성폭력</a:t>
            </a:r>
            <a:endParaRPr lang="en-US" altLang="ko-KR" sz="1100" b="true">
              <a:solidFill>
                <a:schemeClr val="tx1">
                  <a:lumMod val="75000"/>
                  <a:lumOff val="25000"/>
                </a:schemeClr>
              </a:solidFill>
              <a:uFillTx/>
              <a:latin typeface="+mn-ea"/>
            </a:endParaRPr>
          </a:p>
          <a:p>
            <a:pPr algn="ctr"/>
            <a:r>
              <a:rPr lang="ko-KR" altLang="en-US" sz="11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</a:rPr>
              <a:t>및</a:t>
            </a:r>
            <a:endParaRPr lang="en-US" altLang="ko-KR" sz="1100" b="true">
              <a:solidFill>
                <a:schemeClr val="tx1">
                  <a:lumMod val="75000"/>
                  <a:lumOff val="25000"/>
                </a:schemeClr>
              </a:solidFill>
              <a:uFillTx/>
              <a:latin typeface="+mn-ea"/>
            </a:endParaRPr>
          </a:p>
          <a:p>
            <a:pPr algn="ctr"/>
            <a:r>
              <a:rPr lang="ko-KR" altLang="en-US" sz="11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</a:rPr>
              <a:t>데이트</a:t>
            </a:r>
            <a:r>
              <a:rPr lang="ko-KR" altLang="en-US" sz="11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</a:rPr>
              <a:t> </a:t>
            </a:r>
            <a:r>
              <a:rPr lang="ko-KR" altLang="en-US" sz="11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</a:rPr>
              <a:t>폭력</a:t>
            </a:r>
            <a:r>
              <a:rPr lang="ko-KR" altLang="en-US" sz="11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</a:rPr>
              <a:t> </a:t>
            </a:r>
            <a:r>
              <a:rPr lang="ko-KR" altLang="en-US" sz="11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</a:rPr>
              <a:t>현황</a:t>
            </a:r>
            <a:r>
              <a:rPr lang="en-US" altLang="ko-KR" sz="11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</a:rPr>
              <a:t>/</a:t>
            </a:r>
            <a:r>
              <a:rPr lang="ko-KR" altLang="en-US" sz="11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</a:rPr>
              <a:t>영상</a:t>
            </a:r>
            <a:endParaRPr lang="en-US" altLang="ko-KR" sz="1100" b="true">
              <a:solidFill>
                <a:schemeClr val="tx1">
                  <a:lumMod val="75000"/>
                  <a:lumOff val="25000"/>
                </a:schemeClr>
              </a:solidFill>
              <a:uFillTx/>
              <a:latin typeface="+mn-ea"/>
            </a:endParaRPr>
          </a:p>
        </p:txBody>
      </p:sp>
      <p:sp>
        <p:nvSpPr>
          <p:cNvPr id="24" name="직사각형 42"/>
          <p:cNvSpPr/>
          <p:nvPr/>
        </p:nvSpPr>
        <p:spPr>
          <a:xfrm>
            <a:off x="2852015" y="2902259"/>
            <a:ext cx="980401" cy="769441"/>
          </a:xfrm>
          <a:prstGeom prst="rect">
            <a:avLst/>
          </a:prstGeom>
        </p:spPr>
        <p:txBody>
          <a:bodyPr wrap="square" upright="false">
            <a:spAutoFit/>
          </a:bodyPr>
          <a:lstStyle/>
          <a:p>
            <a:pPr algn="ctr"/>
            <a:r>
              <a:rPr lang="ko-KR" altLang="en-US" sz="11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</a:rPr>
              <a:t>성폭력</a:t>
            </a:r>
            <a:endParaRPr lang="en-US" altLang="ko-KR" sz="1100" b="true">
              <a:solidFill>
                <a:schemeClr val="tx1">
                  <a:lumMod val="75000"/>
                  <a:lumOff val="25000"/>
                </a:schemeClr>
              </a:solidFill>
              <a:uFillTx/>
              <a:latin typeface="+mn-ea"/>
            </a:endParaRPr>
          </a:p>
          <a:p>
            <a:pPr algn="ctr"/>
            <a:r>
              <a:rPr lang="ko-KR" altLang="en-US" sz="11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</a:rPr>
              <a:t>및</a:t>
            </a:r>
            <a:endParaRPr lang="en-US" altLang="ko-KR" sz="1100" b="true">
              <a:solidFill>
                <a:schemeClr val="tx1">
                  <a:lumMod val="75000"/>
                  <a:lumOff val="25000"/>
                </a:schemeClr>
              </a:solidFill>
              <a:uFillTx/>
              <a:latin typeface="+mn-ea"/>
            </a:endParaRPr>
          </a:p>
          <a:p>
            <a:pPr algn="ctr"/>
            <a:r>
              <a:rPr lang="ko-KR" altLang="en-US" sz="11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</a:rPr>
              <a:t>데이트</a:t>
            </a:r>
            <a:r>
              <a:rPr lang="ko-KR" altLang="en-US" sz="11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</a:rPr>
              <a:t> </a:t>
            </a:r>
            <a:r>
              <a:rPr lang="ko-KR" altLang="en-US" sz="11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</a:rPr>
              <a:t>폭력</a:t>
            </a:r>
            <a:endParaRPr lang="en-US" altLang="ko-KR" sz="1100" b="true">
              <a:solidFill>
                <a:schemeClr val="tx1">
                  <a:lumMod val="75000"/>
                  <a:lumOff val="25000"/>
                </a:schemeClr>
              </a:solidFill>
              <a:uFillTx/>
              <a:latin typeface="+mn-ea"/>
            </a:endParaRPr>
          </a:p>
          <a:p>
            <a:pPr algn="ctr"/>
            <a:r>
              <a:rPr lang="ko-KR" altLang="en-US" sz="11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</a:rPr>
              <a:t>원인</a:t>
            </a:r>
          </a:p>
        </p:txBody>
      </p:sp>
      <p:sp>
        <p:nvSpPr>
          <p:cNvPr id="26" name="직사각형 43"/>
          <p:cNvSpPr/>
          <p:nvPr/>
        </p:nvSpPr>
        <p:spPr>
          <a:xfrm>
            <a:off x="4729722" y="2843637"/>
            <a:ext cx="1440159" cy="769441"/>
          </a:xfrm>
          <a:prstGeom prst="rect">
            <a:avLst/>
          </a:prstGeom>
        </p:spPr>
        <p:txBody>
          <a:bodyPr wrap="square" upright="false">
            <a:spAutoFit/>
          </a:bodyPr>
          <a:lstStyle/>
          <a:p>
            <a:pPr algn="ctr"/>
            <a:r>
              <a:rPr lang="ko-KR" altLang="en-US" sz="11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</a:rPr>
              <a:t>성폭력</a:t>
            </a:r>
            <a:endParaRPr lang="en-US" altLang="ko-KR" sz="1100" b="true">
              <a:solidFill>
                <a:schemeClr val="tx1">
                  <a:lumMod val="75000"/>
                  <a:lumOff val="25000"/>
                </a:schemeClr>
              </a:solidFill>
              <a:uFillTx/>
              <a:latin typeface="+mn-ea"/>
            </a:endParaRPr>
          </a:p>
          <a:p>
            <a:pPr algn="ctr"/>
            <a:r>
              <a:rPr lang="ko-KR" altLang="en-US" sz="11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</a:rPr>
              <a:t>및</a:t>
            </a:r>
            <a:endParaRPr lang="en-US" altLang="ko-KR" sz="1100" b="true">
              <a:solidFill>
                <a:schemeClr val="tx1">
                  <a:lumMod val="75000"/>
                  <a:lumOff val="25000"/>
                </a:schemeClr>
              </a:solidFill>
              <a:uFillTx/>
              <a:latin typeface="+mn-ea"/>
            </a:endParaRPr>
          </a:p>
          <a:p>
            <a:pPr algn="ctr"/>
            <a:r>
              <a:rPr lang="ko-KR" altLang="en-US" sz="11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</a:rPr>
              <a:t>데이트</a:t>
            </a:r>
            <a:r>
              <a:rPr lang="ko-KR" altLang="en-US" sz="11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</a:rPr>
              <a:t> </a:t>
            </a:r>
            <a:r>
              <a:rPr lang="ko-KR" altLang="en-US" sz="11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</a:rPr>
              <a:t>폭력</a:t>
            </a:r>
            <a:endParaRPr lang="en-US" altLang="ko-KR" sz="1100" b="true">
              <a:solidFill>
                <a:schemeClr val="tx1">
                  <a:lumMod val="75000"/>
                  <a:lumOff val="25000"/>
                </a:schemeClr>
              </a:solidFill>
              <a:uFillTx/>
              <a:latin typeface="+mn-ea"/>
            </a:endParaRPr>
          </a:p>
          <a:p>
            <a:pPr algn="ctr"/>
            <a:r>
              <a:rPr lang="ko-KR" altLang="en-US" sz="11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</a:rPr>
              <a:t>문제점과</a:t>
            </a:r>
            <a:r>
              <a:rPr lang="ko-KR" altLang="en-US" sz="11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</a:rPr>
              <a:t> </a:t>
            </a:r>
            <a:r>
              <a:rPr lang="ko-KR" altLang="en-US" sz="11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</a:rPr>
              <a:t>개선방안</a:t>
            </a:r>
            <a:endParaRPr lang="en-US" altLang="ko-KR" sz="1100" b="true">
              <a:solidFill>
                <a:schemeClr val="tx1">
                  <a:lumMod val="75000"/>
                  <a:lumOff val="25000"/>
                </a:schemeClr>
              </a:solidFill>
              <a:uFillTx/>
              <a:latin typeface="+mn-ea"/>
            </a:endParaRPr>
          </a:p>
        </p:txBody>
      </p:sp>
      <p:sp>
        <p:nvSpPr>
          <p:cNvPr id="28" name="직사각형 44"/>
          <p:cNvSpPr/>
          <p:nvPr/>
        </p:nvSpPr>
        <p:spPr>
          <a:xfrm>
            <a:off x="6930946" y="2986897"/>
            <a:ext cx="1139497" cy="600164"/>
          </a:xfrm>
          <a:prstGeom prst="rect">
            <a:avLst/>
          </a:prstGeom>
        </p:spPr>
        <p:txBody>
          <a:bodyPr wrap="square" upright="false">
            <a:spAutoFit/>
          </a:bodyPr>
          <a:lstStyle/>
          <a:p>
            <a:pPr algn="ctr"/>
            <a:r>
              <a:rPr lang="ko-KR" altLang="en-US" sz="11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</a:rPr>
              <a:t>우리나라와</a:t>
            </a:r>
            <a:r>
              <a:rPr lang="ko-KR" altLang="en-US" sz="11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</a:rPr>
              <a:t> </a:t>
            </a:r>
            <a:endParaRPr lang="en-US" altLang="ko-KR" sz="1100" b="true">
              <a:solidFill>
                <a:schemeClr val="tx1">
                  <a:lumMod val="75000"/>
                  <a:lumOff val="25000"/>
                </a:schemeClr>
              </a:solidFill>
              <a:uFillTx/>
              <a:latin typeface="+mn-ea"/>
            </a:endParaRPr>
          </a:p>
          <a:p>
            <a:pPr algn="ctr"/>
            <a:r>
              <a:rPr lang="ko-KR" altLang="en-US" sz="11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</a:rPr>
              <a:t>다른나라</a:t>
            </a:r>
            <a:r>
              <a:rPr lang="ko-KR" altLang="en-US" sz="11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</a:rPr>
              <a:t> </a:t>
            </a:r>
            <a:r>
              <a:rPr lang="ko-KR" altLang="en-US" sz="11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</a:rPr>
              <a:t>정책</a:t>
            </a:r>
            <a:r>
              <a:rPr lang="ko-KR" altLang="en-US" sz="11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</a:rPr>
              <a:t> </a:t>
            </a:r>
            <a:r>
              <a:rPr lang="ko-KR" altLang="en-US" sz="11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</a:rPr>
              <a:t>및</a:t>
            </a:r>
            <a:r>
              <a:rPr lang="ko-KR" altLang="en-US" sz="11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</a:rPr>
              <a:t> </a:t>
            </a:r>
            <a:r>
              <a:rPr lang="ko-KR" altLang="en-US" sz="11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</a:rPr>
              <a:t>서비스</a:t>
            </a:r>
            <a:endParaRPr lang="en-US" altLang="ko-KR" sz="1100" b="true">
              <a:solidFill>
                <a:schemeClr val="tx1">
                  <a:lumMod val="75000"/>
                  <a:lumOff val="25000"/>
                </a:schemeClr>
              </a:solidFill>
              <a:uFillTx/>
              <a:latin typeface="+mn-ea"/>
            </a:endParaRPr>
          </a:p>
        </p:txBody>
      </p:sp>
    </p:spTree>
  </p:cSld>
  <p:clrMapOvr>
    <a:masterClrMapping/>
  </p:clrMapOvr>
</p:sld>
</file>

<file path=ppt/slides/slide20.xml><?xml version="1.0" encoding="utf-8"?>
<p:sld xmlns:p="http://schemas.openxmlformats.org/presentationml/2006/main" xmlns:p14="http://schemas.microsoft.com/office/powerpoint/2010/main" xmlns:s="http://schemas.openxmlformats.org/officeDocument/2006/sharedTypes" xmlns:r="http://schemas.openxmlformats.org/officeDocument/2006/relationships" xmlns:a14="http://schemas.microsoft.com/office/drawing/2010/main" xmlns:mc="http://schemas.openxmlformats.org/markup-compatibility/2006" xmlns:a="http://schemas.openxmlformats.org/drawingml/2006/main" showMasterSp="true" showMasterPhAnim="true" show="true">
  <p:cSld>
    <p:spTree>
      <p:nvGrpSpPr>
        <p:cNvPr id="13" name=""/>
        <p:cNvGrpSpPr/>
        <p:nvPr/>
      </p:nvGrpSpPr>
      <p:grpSpPr>
        <a:xfrm/>
      </p:grpSpPr>
      <p:sp>
        <p:nvSpPr>
          <p:cNvPr id="2" name="타원 37"/>
          <p:cNvSpPr/>
          <p:nvPr/>
        </p:nvSpPr>
        <p:spPr>
          <a:xfrm>
            <a:off x="107506" y="123480"/>
            <a:ext cx="576062" cy="576062"/>
          </a:xfrm>
          <a:prstGeom prst="ellipse">
            <a:avLst/>
          </a:prstGeom>
          <a:solidFill>
            <a:srgbClr val="F6F5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 upright="false"/>
          <a:lstStyle/>
          <a:p>
            <a:pPr algn="ctr"/>
            <a:endParaRPr lang="ko-KR" altLang="en-US">
              <a:uFillTx/>
            </a:endParaRPr>
          </a:p>
        </p:txBody>
      </p:sp>
      <p:sp>
        <p:nvSpPr>
          <p:cNvPr id="4" name="직사각형 2"/>
          <p:cNvSpPr/>
          <p:nvPr/>
        </p:nvSpPr>
        <p:spPr>
          <a:xfrm>
            <a:off x="690452" y="309512"/>
            <a:ext cx="3737532" cy="307777"/>
          </a:xfrm>
          <a:prstGeom prst="rect">
            <a:avLst/>
          </a:prstGeom>
          <a:noFill/>
          <a:ln>
            <a:noFill/>
          </a:ln>
        </p:spPr>
        <p:txBody>
          <a:bodyPr wrap="square" upright="false">
            <a:spAutoFit/>
          </a:bodyPr>
          <a:lstStyle/>
          <a:p>
            <a:pPr/>
            <a:r>
              <a:rPr lang="ko-KR" altLang="en-US" sz="14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j-ea"/>
              </a:rPr>
              <a:t>성폭력</a:t>
            </a:r>
            <a:r>
              <a:rPr lang="ko-KR" altLang="en-US" sz="14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j-ea"/>
              </a:rPr>
              <a:t> </a:t>
            </a:r>
            <a:r>
              <a:rPr lang="ko-KR" altLang="en-US" sz="14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j-ea"/>
              </a:rPr>
              <a:t>및</a:t>
            </a:r>
            <a:r>
              <a:rPr lang="ko-KR" altLang="en-US" sz="14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j-ea"/>
              </a:rPr>
              <a:t> </a:t>
            </a:r>
            <a:r>
              <a:rPr lang="ko-KR" altLang="en-US" sz="14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j-ea"/>
              </a:rPr>
              <a:t>데이트</a:t>
            </a:r>
            <a:r>
              <a:rPr lang="ko-KR" altLang="en-US" sz="14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j-ea"/>
              </a:rPr>
              <a:t> </a:t>
            </a:r>
            <a:r>
              <a:rPr lang="ko-KR" altLang="en-US" sz="14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j-ea"/>
              </a:rPr>
              <a:t>폭력</a:t>
            </a:r>
            <a:r>
              <a:rPr lang="ko-KR" altLang="en-US" sz="14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j-ea"/>
              </a:rPr>
              <a:t> </a:t>
            </a:r>
            <a:r>
              <a:rPr lang="ko-KR" altLang="en-US" sz="14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j-ea"/>
              </a:rPr>
              <a:t>문제점과</a:t>
            </a:r>
            <a:r>
              <a:rPr lang="ko-KR" altLang="en-US" sz="14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j-ea"/>
              </a:rPr>
              <a:t> </a:t>
            </a:r>
            <a:r>
              <a:rPr lang="ko-KR" altLang="en-US" sz="14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j-ea"/>
              </a:rPr>
              <a:t>개선방안</a:t>
            </a:r>
            <a:endParaRPr lang="en-US" altLang="ko-KR" sz="1400" b="true">
              <a:solidFill>
                <a:schemeClr val="tx1">
                  <a:lumMod val="75000"/>
                  <a:lumOff val="25000"/>
                </a:schemeClr>
              </a:solidFill>
              <a:uFillTx/>
              <a:latin typeface="+mj-ea"/>
            </a:endParaRPr>
          </a:p>
        </p:txBody>
      </p:sp>
      <p:sp>
        <p:nvSpPr>
          <p:cNvPr id="6" name="직사각형 30"/>
          <p:cNvSpPr/>
          <p:nvPr/>
        </p:nvSpPr>
        <p:spPr>
          <a:xfrm>
            <a:off x="107504" y="123478"/>
            <a:ext cx="8928992" cy="4886846"/>
          </a:xfrm>
          <a:prstGeom prst="rect">
            <a:avLst/>
          </a:prstGeom>
          <a:noFill/>
          <a:ln w="12700">
            <a:solidFill>
              <a:srgbClr val="F6F5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 upright="false"/>
          <a:lstStyle/>
          <a:p>
            <a:pPr algn="ctr"/>
            <a:endParaRPr lang="ko-KR" altLang="en-US">
              <a:uFillTx/>
            </a:endParaRPr>
          </a:p>
        </p:txBody>
      </p:sp>
      <p:cxnSp>
        <p:nvCxnSpPr>
          <p:cNvPr id="8" name="직선 연결선 4"/>
          <p:cNvCxnSpPr/>
          <p:nvPr/>
        </p:nvCxnSpPr>
        <p:spPr>
          <a:xfrm>
            <a:off x="683568" y="554874"/>
            <a:ext cx="7344816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직사각형 38"/>
          <p:cNvSpPr/>
          <p:nvPr/>
        </p:nvSpPr>
        <p:spPr>
          <a:xfrm>
            <a:off x="137999" y="217179"/>
            <a:ext cx="552453" cy="400110"/>
          </a:xfrm>
          <a:prstGeom prst="rect">
            <a:avLst/>
          </a:prstGeom>
          <a:noFill/>
          <a:ln>
            <a:noFill/>
          </a:ln>
        </p:spPr>
        <p:txBody>
          <a:bodyPr wrap="square" upright="false">
            <a:spAutoFit/>
          </a:bodyPr>
          <a:lstStyle/>
          <a:p>
            <a:pPr algn="ctr"/>
            <a:r>
              <a:rPr lang="en-US" altLang="ko-KR" sz="20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j-ea"/>
              </a:rPr>
              <a:t>03</a:t>
            </a:r>
          </a:p>
        </p:txBody>
      </p:sp>
      <p:sp>
        <p:nvSpPr>
          <p:cNvPr id="12" name="TextBox 1"/>
          <p:cNvSpPr/>
          <p:nvPr/>
        </p:nvSpPr>
        <p:spPr>
          <a:xfrm>
            <a:off x="539552" y="735405"/>
            <a:ext cx="1693092" cy="338554"/>
          </a:xfrm>
          <a:prstGeom prst="rect">
            <a:avLst/>
          </a:prstGeom>
          <a:noFill/>
        </p:spPr>
        <p:txBody>
          <a:bodyPr wrap="none" rtlCol="false" upright="false">
            <a:spAutoFit/>
          </a:bodyPr>
          <a:lstStyle/>
          <a:p>
            <a:pPr/>
            <a:r>
              <a:rPr lang="ko-KR" altLang="en-US" sz="1600" b="true" u="sng"/>
              <a:t>성폭력</a:t>
            </a:r>
            <a:r>
              <a:rPr lang="ko-KR" altLang="en-US" sz="1600" b="true" u="sng"/>
              <a:t> </a:t>
            </a:r>
            <a:r>
              <a:rPr lang="ko-KR" altLang="en-US" sz="1600" b="true" u="sng"/>
              <a:t>개선방안</a:t>
            </a:r>
          </a:p>
        </p:txBody>
      </p:sp>
      <p:sp>
        <p:nvSpPr>
          <p:cNvPr id="14" name="TextBox 5"/>
          <p:cNvSpPr/>
          <p:nvPr/>
        </p:nvSpPr>
        <p:spPr>
          <a:xfrm>
            <a:off x="359532" y="1329734"/>
            <a:ext cx="8424935" cy="3215303"/>
          </a:xfrm>
          <a:prstGeom prst="rect">
            <a:avLst/>
          </a:prstGeom>
          <a:noFill/>
        </p:spPr>
        <p:txBody>
          <a:bodyPr wrap="square" rtlCol="false" upright="false">
            <a:spAutoFit/>
          </a:bodyPr>
          <a:lstStyle/>
          <a:p>
            <a:pPr/>
            <a:r>
              <a:rPr lang="ko-KR" altLang="en-US" sz="1600" b="true">
                <a:uFillTx/>
              </a:rPr>
              <a:t>왜곡된</a:t>
            </a:r>
            <a:r>
              <a:rPr lang="ko-KR" altLang="en-US" sz="1600" b="true">
                <a:uFillTx/>
              </a:rPr>
              <a:t> </a:t>
            </a:r>
            <a:r>
              <a:rPr lang="ko-KR" altLang="en-US" sz="1600" b="true">
                <a:uFillTx/>
              </a:rPr>
              <a:t>성의식의</a:t>
            </a:r>
            <a:r>
              <a:rPr lang="ko-KR" altLang="en-US" sz="1600" b="true">
                <a:uFillTx/>
              </a:rPr>
              <a:t> </a:t>
            </a:r>
            <a:r>
              <a:rPr lang="ko-KR" altLang="en-US" sz="1600" b="true">
                <a:uFillTx/>
              </a:rPr>
              <a:t>변화</a:t>
            </a:r>
            <a:endParaRPr lang="en-US" altLang="ko-KR" sz="1600" b="true">
              <a:uFillTx/>
            </a:endParaRPr>
          </a:p>
          <a:p>
            <a:pPr/>
            <a:r>
              <a:rPr lang="ko-KR" altLang="en-US" sz="1400">
                <a:uFillTx/>
              </a:rPr>
              <a:t>성폭력의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근본적인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원인은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여성에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대한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남성의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지배와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통제를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정당화하고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여성을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약자로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간주하는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성차별주의라고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볼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수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있다</a:t>
            </a:r>
            <a:r>
              <a:rPr lang="en-US" altLang="ko-KR" sz="1400">
                <a:uFillTx/>
              </a:rPr>
              <a:t>.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따라서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성폭력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문제를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근본적으로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해결하기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위해서는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양성평등에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대한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의식이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확립되어야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할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것이다</a:t>
            </a:r>
            <a:r>
              <a:rPr lang="en-US" altLang="ko-KR" sz="1400">
                <a:uFillTx/>
              </a:rPr>
              <a:t>.</a:t>
            </a:r>
          </a:p>
          <a:p>
            <a:pPr/>
            <a:endParaRPr lang="en-US" altLang="ko-KR">
              <a:uFillTx/>
            </a:endParaRPr>
          </a:p>
          <a:p>
            <a:pPr/>
            <a:r>
              <a:rPr lang="ko-KR" altLang="en-US" sz="1600" b="true">
                <a:uFillTx/>
              </a:rPr>
              <a:t>퇴폐적</a:t>
            </a:r>
            <a:r>
              <a:rPr lang="ko-KR" altLang="en-US" sz="1600" b="true">
                <a:uFillTx/>
              </a:rPr>
              <a:t> </a:t>
            </a:r>
            <a:r>
              <a:rPr lang="ko-KR" altLang="en-US" sz="1600" b="true">
                <a:uFillTx/>
              </a:rPr>
              <a:t>향락산업에</a:t>
            </a:r>
            <a:r>
              <a:rPr lang="ko-KR" altLang="en-US" sz="1600" b="true">
                <a:uFillTx/>
              </a:rPr>
              <a:t> </a:t>
            </a:r>
            <a:r>
              <a:rPr lang="ko-KR" altLang="en-US" sz="1600" b="true">
                <a:uFillTx/>
              </a:rPr>
              <a:t>대한</a:t>
            </a:r>
            <a:r>
              <a:rPr lang="ko-KR" altLang="en-US" sz="1600" b="true">
                <a:uFillTx/>
              </a:rPr>
              <a:t> </a:t>
            </a:r>
            <a:r>
              <a:rPr lang="ko-KR" altLang="en-US" sz="1600" b="true">
                <a:uFillTx/>
              </a:rPr>
              <a:t>규제</a:t>
            </a:r>
            <a:endParaRPr lang="en-US" altLang="ko-KR" sz="1600" b="true">
              <a:uFillTx/>
            </a:endParaRPr>
          </a:p>
          <a:p>
            <a:pPr/>
            <a:r>
              <a:rPr lang="ko-KR" altLang="en-US" sz="1400">
                <a:uFillTx/>
              </a:rPr>
              <a:t>성폭력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문제를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예방하고자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한다면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여성의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성적정체성을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왜곡하고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있는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향락산업에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대한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실효성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있는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규제가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필요하다</a:t>
            </a:r>
            <a:r>
              <a:rPr lang="en-US" altLang="ko-KR" sz="1400">
                <a:uFillTx/>
              </a:rPr>
              <a:t>.</a:t>
            </a:r>
          </a:p>
          <a:p>
            <a:pPr/>
            <a:endParaRPr lang="en-US" altLang="ko-KR">
              <a:solidFill>
                <a:schemeClr val="tx1">
                  <a:lumMod val="75000"/>
                  <a:lumOff val="25000"/>
                </a:schemeClr>
              </a:solidFill>
              <a:uFillTx/>
            </a:endParaRPr>
          </a:p>
          <a:p>
            <a:pPr/>
            <a:r>
              <a:rPr lang="ko-KR" altLang="en-US" sz="1600" b="true">
                <a:uFillTx/>
              </a:rPr>
              <a:t>성폭력</a:t>
            </a:r>
            <a:r>
              <a:rPr lang="ko-KR" altLang="en-US" sz="1600" b="true">
                <a:uFillTx/>
              </a:rPr>
              <a:t> </a:t>
            </a:r>
            <a:r>
              <a:rPr lang="ko-KR" altLang="en-US" sz="1600" b="true">
                <a:uFillTx/>
              </a:rPr>
              <a:t>예방을</a:t>
            </a:r>
            <a:r>
              <a:rPr lang="ko-KR" altLang="en-US" sz="1600" b="true">
                <a:uFillTx/>
              </a:rPr>
              <a:t> </a:t>
            </a:r>
            <a:r>
              <a:rPr lang="ko-KR" altLang="en-US" sz="1600" b="true">
                <a:uFillTx/>
              </a:rPr>
              <a:t>위한</a:t>
            </a:r>
            <a:r>
              <a:rPr lang="ko-KR" altLang="en-US" sz="1600" b="true">
                <a:uFillTx/>
              </a:rPr>
              <a:t> </a:t>
            </a:r>
            <a:r>
              <a:rPr lang="ko-KR" altLang="en-US" sz="1600" b="true">
                <a:uFillTx/>
              </a:rPr>
              <a:t>성교육</a:t>
            </a:r>
            <a:endParaRPr lang="en-US" altLang="ko-KR" sz="1600" b="true">
              <a:uFillTx/>
            </a:endParaRPr>
          </a:p>
          <a:p>
            <a:pPr/>
            <a:r>
              <a:rPr lang="ko-KR" altLang="en-US" sz="1400">
                <a:uFillTx/>
              </a:rPr>
              <a:t>성에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관한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각종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정보가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인쇄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및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영상매체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등을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통해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무분별하게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왜곡되어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전달될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수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있는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현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상황에서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성에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대한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올바른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지식과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정보를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전달해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줄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수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있는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성교육이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필요하다</a:t>
            </a:r>
            <a:r>
              <a:rPr lang="en-US" altLang="ko-KR" sz="1400">
                <a:uFillTx/>
              </a:rPr>
              <a:t>.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이러한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성교육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내용에는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성폭력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예방을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위한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내용도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필수적으로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포함되어야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할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것이다</a:t>
            </a:r>
            <a:r>
              <a:rPr lang="en-US" altLang="ko-KR" sz="1400">
                <a:uFillTx/>
              </a:rPr>
              <a:t>.</a:t>
            </a:r>
            <a:endParaRPr lang="ko-KR" altLang="en-US" sz="1400">
              <a:uFillTx/>
            </a:endParaRPr>
          </a:p>
        </p:txBody>
      </p:sp>
    </p:spTree>
  </p:cSld>
  <p:clrMapOvr>
    <a:masterClrMapping/>
  </p:clrMapOvr>
</p:sld>
</file>

<file path=ppt/slides/slide2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타원 37"/>
          <p:cNvSpPr/>
          <p:nvPr/>
        </p:nvSpPr>
        <p:spPr>
          <a:xfrm>
            <a:off x="107506" y="123480"/>
            <a:ext cx="576062" cy="576062"/>
          </a:xfrm>
          <a:prstGeom prst="ellipse">
            <a:avLst/>
          </a:prstGeom>
          <a:solidFill>
            <a:srgbClr val="f6f5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uFillTx/>
            </a:endParaRPr>
          </a:p>
        </p:txBody>
      </p:sp>
      <p:sp>
        <p:nvSpPr>
          <p:cNvPr id="4" name="직사각형 2"/>
          <p:cNvSpPr/>
          <p:nvPr/>
        </p:nvSpPr>
        <p:spPr>
          <a:xfrm>
            <a:off x="690452" y="309512"/>
            <a:ext cx="3737532" cy="3077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1400" b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j-ea"/>
              </a:rPr>
              <a:t>성폭력 및 데이트 폭력 문제점과 개선방안</a:t>
            </a:r>
            <a:endParaRPr lang="en-US" altLang="ko-KR" sz="1400" b="1">
              <a:solidFill>
                <a:schemeClr val="tx1">
                  <a:lumMod val="75000"/>
                  <a:lumOff val="25000"/>
                </a:schemeClr>
              </a:solidFill>
              <a:uFillTx/>
              <a:latin typeface="+mj-ea"/>
            </a:endParaRPr>
          </a:p>
        </p:txBody>
      </p:sp>
      <p:sp>
        <p:nvSpPr>
          <p:cNvPr id="6" name="직사각형 30"/>
          <p:cNvSpPr/>
          <p:nvPr/>
        </p:nvSpPr>
        <p:spPr>
          <a:xfrm>
            <a:off x="107504" y="123478"/>
            <a:ext cx="8928992" cy="4886846"/>
          </a:xfrm>
          <a:prstGeom prst="rect">
            <a:avLst/>
          </a:prstGeom>
          <a:noFill/>
          <a:ln w="12700">
            <a:solidFill>
              <a:srgbClr val="f6f5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uFillTx/>
            </a:endParaRPr>
          </a:p>
        </p:txBody>
      </p:sp>
      <p:cxnSp>
        <p:nvCxnSpPr>
          <p:cNvPr id="8" name="직선 연결선 4"/>
          <p:cNvCxnSpPr/>
          <p:nvPr/>
        </p:nvCxnSpPr>
        <p:spPr>
          <a:xfrm>
            <a:off x="683568" y="554874"/>
            <a:ext cx="7344816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직사각형 38"/>
          <p:cNvSpPr/>
          <p:nvPr/>
        </p:nvSpPr>
        <p:spPr>
          <a:xfrm>
            <a:off x="137999" y="217179"/>
            <a:ext cx="552453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2000" b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j-ea"/>
              </a:rPr>
              <a:t>03</a:t>
            </a:r>
            <a:endParaRPr lang="en-US" altLang="ko-KR" sz="2000" b="1">
              <a:solidFill>
                <a:schemeClr val="tx1">
                  <a:lumMod val="75000"/>
                  <a:lumOff val="25000"/>
                </a:schemeClr>
              </a:solidFill>
              <a:latin typeface="+mj-ea"/>
            </a:endParaRPr>
          </a:p>
        </p:txBody>
      </p:sp>
      <p:sp>
        <p:nvSpPr>
          <p:cNvPr id="12" name="TextBox 1"/>
          <p:cNvSpPr/>
          <p:nvPr/>
        </p:nvSpPr>
        <p:spPr>
          <a:xfrm>
            <a:off x="539552" y="735405"/>
            <a:ext cx="1898277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ko-KR" altLang="en-US" sz="1600" b="1" u="sng"/>
              <a:t>데이트폭력 문제점</a:t>
            </a:r>
            <a:endParaRPr lang="ko-KR" altLang="en-US" sz="1600" b="1" u="sng"/>
          </a:p>
        </p:txBody>
      </p:sp>
      <p:sp>
        <p:nvSpPr>
          <p:cNvPr id="14" name="TextBox 5"/>
          <p:cNvSpPr/>
          <p:nvPr/>
        </p:nvSpPr>
        <p:spPr>
          <a:xfrm>
            <a:off x="433897" y="2145853"/>
            <a:ext cx="8424935" cy="8526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1600" b="1">
                <a:uFillTx/>
              </a:rPr>
              <a:t>-</a:t>
            </a:r>
            <a:r>
              <a:rPr lang="ko-KR" altLang="en-US" sz="1600" b="1">
                <a:uFillTx/>
              </a:rPr>
              <a:t> 어릴 적부터 데이트 폭력 문화에 노출되어 있으며 길들여져 있음</a:t>
            </a:r>
            <a:r>
              <a:rPr lang="en-US" altLang="ko-KR" sz="1600" b="1">
                <a:uFillTx/>
              </a:rPr>
              <a:t>.</a:t>
            </a:r>
            <a:endParaRPr lang="en-US" altLang="ko-KR" sz="1600" b="1">
              <a:uFillTx/>
            </a:endParaRPr>
          </a:p>
          <a:p>
            <a:pPr>
              <a:defRPr/>
            </a:pPr>
            <a:endParaRPr lang="en-US" altLang="ko-KR">
              <a:solidFill>
                <a:schemeClr val="tx1">
                  <a:lumMod val="75000"/>
                  <a:lumOff val="25000"/>
                </a:schemeClr>
              </a:solidFill>
              <a:uFillTx/>
            </a:endParaRPr>
          </a:p>
          <a:p>
            <a:pPr>
              <a:defRPr/>
            </a:pPr>
            <a:r>
              <a:rPr lang="en-US" altLang="ko-KR" sz="1600" b="1">
                <a:uFillTx/>
              </a:rPr>
              <a:t>-</a:t>
            </a:r>
            <a:r>
              <a:rPr lang="ko-KR" altLang="en-US" sz="1600" b="1">
                <a:uFillTx/>
              </a:rPr>
              <a:t> 데이트폭력에 대한 인지부족</a:t>
            </a:r>
            <a:r>
              <a:rPr lang="en-US" altLang="ko-KR" sz="1600" b="1">
                <a:uFillTx/>
              </a:rPr>
              <a:t>.</a:t>
            </a:r>
            <a:endParaRPr lang="ko-KR" altLang="en-US" sz="1400">
              <a:uFillTx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2.xml><?xml version="1.0" encoding="utf-8"?>
<p:sld xmlns:p="http://schemas.openxmlformats.org/presentationml/2006/main" xmlns:p14="http://schemas.microsoft.com/office/powerpoint/2010/main" xmlns:s="http://schemas.openxmlformats.org/officeDocument/2006/sharedTypes" xmlns:r="http://schemas.openxmlformats.org/officeDocument/2006/relationships" xmlns:a14="http://schemas.microsoft.com/office/drawing/2010/main" xmlns:mc="http://schemas.openxmlformats.org/markup-compatibility/2006" xmlns:a="http://schemas.openxmlformats.org/drawingml/2006/main" showMasterSp="true" showMasterPhAnim="true" show="true">
  <p:cSld>
    <p:spTree>
      <p:nvGrpSpPr>
        <p:cNvPr id="13" name=""/>
        <p:cNvGrpSpPr/>
        <p:nvPr/>
      </p:nvGrpSpPr>
      <p:grpSpPr>
        <a:xfrm/>
      </p:grpSpPr>
      <p:sp>
        <p:nvSpPr>
          <p:cNvPr id="2" name="타원 37"/>
          <p:cNvSpPr/>
          <p:nvPr/>
        </p:nvSpPr>
        <p:spPr>
          <a:xfrm>
            <a:off x="107506" y="123480"/>
            <a:ext cx="576062" cy="576062"/>
          </a:xfrm>
          <a:prstGeom prst="ellipse">
            <a:avLst/>
          </a:prstGeom>
          <a:solidFill>
            <a:srgbClr val="F6F5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 upright="false"/>
          <a:lstStyle/>
          <a:p>
            <a:pPr algn="ctr"/>
            <a:endParaRPr lang="ko-KR" altLang="en-US">
              <a:uFillTx/>
            </a:endParaRPr>
          </a:p>
        </p:txBody>
      </p:sp>
      <p:sp>
        <p:nvSpPr>
          <p:cNvPr id="4" name="직사각형 2"/>
          <p:cNvSpPr/>
          <p:nvPr/>
        </p:nvSpPr>
        <p:spPr>
          <a:xfrm>
            <a:off x="690452" y="309512"/>
            <a:ext cx="3737532" cy="307777"/>
          </a:xfrm>
          <a:prstGeom prst="rect">
            <a:avLst/>
          </a:prstGeom>
          <a:noFill/>
          <a:ln>
            <a:noFill/>
          </a:ln>
        </p:spPr>
        <p:txBody>
          <a:bodyPr wrap="square" upright="false">
            <a:spAutoFit/>
          </a:bodyPr>
          <a:lstStyle/>
          <a:p>
            <a:pPr/>
            <a:r>
              <a:rPr lang="ko-KR" altLang="en-US" sz="14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j-ea"/>
              </a:rPr>
              <a:t>성폭력</a:t>
            </a:r>
            <a:r>
              <a:rPr lang="ko-KR" altLang="en-US" sz="14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j-ea"/>
              </a:rPr>
              <a:t> </a:t>
            </a:r>
            <a:r>
              <a:rPr lang="ko-KR" altLang="en-US" sz="14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j-ea"/>
              </a:rPr>
              <a:t>및</a:t>
            </a:r>
            <a:r>
              <a:rPr lang="ko-KR" altLang="en-US" sz="14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j-ea"/>
              </a:rPr>
              <a:t> </a:t>
            </a:r>
            <a:r>
              <a:rPr lang="ko-KR" altLang="en-US" sz="14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j-ea"/>
              </a:rPr>
              <a:t>데이트</a:t>
            </a:r>
            <a:r>
              <a:rPr lang="ko-KR" altLang="en-US" sz="14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j-ea"/>
              </a:rPr>
              <a:t> </a:t>
            </a:r>
            <a:r>
              <a:rPr lang="ko-KR" altLang="en-US" sz="14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j-ea"/>
              </a:rPr>
              <a:t>폭력</a:t>
            </a:r>
            <a:r>
              <a:rPr lang="ko-KR" altLang="en-US" sz="14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j-ea"/>
              </a:rPr>
              <a:t> </a:t>
            </a:r>
            <a:r>
              <a:rPr lang="ko-KR" altLang="en-US" sz="14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j-ea"/>
              </a:rPr>
              <a:t>문제점과</a:t>
            </a:r>
            <a:r>
              <a:rPr lang="ko-KR" altLang="en-US" sz="14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j-ea"/>
              </a:rPr>
              <a:t> </a:t>
            </a:r>
            <a:r>
              <a:rPr lang="ko-KR" altLang="en-US" sz="14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j-ea"/>
              </a:rPr>
              <a:t>개선방안</a:t>
            </a:r>
            <a:endParaRPr lang="en-US" altLang="ko-KR" sz="1400" b="true">
              <a:solidFill>
                <a:schemeClr val="tx1">
                  <a:lumMod val="75000"/>
                  <a:lumOff val="25000"/>
                </a:schemeClr>
              </a:solidFill>
              <a:uFillTx/>
              <a:latin typeface="+mj-ea"/>
            </a:endParaRPr>
          </a:p>
        </p:txBody>
      </p:sp>
      <p:sp>
        <p:nvSpPr>
          <p:cNvPr id="6" name="직사각형 30"/>
          <p:cNvSpPr/>
          <p:nvPr/>
        </p:nvSpPr>
        <p:spPr>
          <a:xfrm>
            <a:off x="107504" y="123478"/>
            <a:ext cx="8928992" cy="4886846"/>
          </a:xfrm>
          <a:prstGeom prst="rect">
            <a:avLst/>
          </a:prstGeom>
          <a:noFill/>
          <a:ln w="12700">
            <a:solidFill>
              <a:srgbClr val="F6F5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 upright="false"/>
          <a:lstStyle/>
          <a:p>
            <a:pPr algn="ctr"/>
            <a:endParaRPr lang="ko-KR" altLang="en-US">
              <a:uFillTx/>
            </a:endParaRPr>
          </a:p>
        </p:txBody>
      </p:sp>
      <p:cxnSp>
        <p:nvCxnSpPr>
          <p:cNvPr id="8" name="직선 연결선 4"/>
          <p:cNvCxnSpPr/>
          <p:nvPr/>
        </p:nvCxnSpPr>
        <p:spPr>
          <a:xfrm>
            <a:off x="683568" y="554874"/>
            <a:ext cx="7344816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직사각형 38"/>
          <p:cNvSpPr/>
          <p:nvPr/>
        </p:nvSpPr>
        <p:spPr>
          <a:xfrm>
            <a:off x="137999" y="217179"/>
            <a:ext cx="552453" cy="400110"/>
          </a:xfrm>
          <a:prstGeom prst="rect">
            <a:avLst/>
          </a:prstGeom>
          <a:noFill/>
          <a:ln>
            <a:noFill/>
          </a:ln>
        </p:spPr>
        <p:txBody>
          <a:bodyPr wrap="square" upright="false">
            <a:spAutoFit/>
          </a:bodyPr>
          <a:lstStyle/>
          <a:p>
            <a:pPr algn="ctr"/>
            <a:r>
              <a:rPr lang="en-US" altLang="ko-KR" sz="20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j-ea"/>
              </a:rPr>
              <a:t>03</a:t>
            </a:r>
          </a:p>
        </p:txBody>
      </p:sp>
      <p:sp>
        <p:nvSpPr>
          <p:cNvPr id="12" name="TextBox 1"/>
          <p:cNvSpPr/>
          <p:nvPr/>
        </p:nvSpPr>
        <p:spPr>
          <a:xfrm>
            <a:off x="539552" y="735405"/>
            <a:ext cx="2103461" cy="338554"/>
          </a:xfrm>
          <a:prstGeom prst="rect">
            <a:avLst/>
          </a:prstGeom>
          <a:noFill/>
        </p:spPr>
        <p:txBody>
          <a:bodyPr wrap="none" rtlCol="false" upright="false">
            <a:spAutoFit/>
          </a:bodyPr>
          <a:lstStyle/>
          <a:p>
            <a:pPr/>
            <a:r>
              <a:rPr lang="ko-KR" altLang="en-US" sz="1600" b="true" u="sng"/>
              <a:t>데이트폭력</a:t>
            </a:r>
            <a:r>
              <a:rPr lang="ko-KR" altLang="en-US" sz="1600" b="true" u="sng"/>
              <a:t> </a:t>
            </a:r>
            <a:r>
              <a:rPr lang="ko-KR" altLang="en-US" sz="1600" b="true" u="sng"/>
              <a:t>개선방안</a:t>
            </a:r>
          </a:p>
        </p:txBody>
      </p:sp>
      <p:sp>
        <p:nvSpPr>
          <p:cNvPr id="14" name="TextBox 5"/>
          <p:cNvSpPr/>
          <p:nvPr/>
        </p:nvSpPr>
        <p:spPr>
          <a:xfrm>
            <a:off x="571781" y="1780257"/>
            <a:ext cx="8424935" cy="2523768"/>
          </a:xfrm>
          <a:prstGeom prst="rect">
            <a:avLst/>
          </a:prstGeom>
          <a:noFill/>
        </p:spPr>
        <p:txBody>
          <a:bodyPr wrap="square" rtlCol="false" upright="false">
            <a:spAutoFit/>
          </a:bodyPr>
          <a:lstStyle/>
          <a:p>
            <a:pPr marL="285750" indent="-285750">
              <a:buFontTx/>
              <a:buChar char="-"/>
            </a:pPr>
            <a:r>
              <a:rPr lang="ko-KR" altLang="en-US" sz="1600" b="true">
                <a:uFillTx/>
              </a:rPr>
              <a:t>전과정보공개제도</a:t>
            </a:r>
            <a:r>
              <a:rPr lang="ko-KR" altLang="en-US" sz="1600" b="true">
                <a:uFillTx/>
              </a:rPr>
              <a:t> </a:t>
            </a:r>
            <a:r>
              <a:rPr lang="ko-KR" altLang="en-US" sz="1600" b="true">
                <a:uFillTx/>
              </a:rPr>
              <a:t>도입</a:t>
            </a:r>
            <a:r>
              <a:rPr lang="ko-KR" altLang="en-US" sz="1600" b="true">
                <a:uFillTx/>
              </a:rPr>
              <a:t> </a:t>
            </a:r>
            <a:r>
              <a:rPr lang="ko-KR" altLang="en-US" sz="1600" b="true">
                <a:uFillTx/>
              </a:rPr>
              <a:t>검토</a:t>
            </a:r>
            <a:r>
              <a:rPr lang="ko-KR" altLang="en-US" sz="1600" b="true">
                <a:uFillTx/>
              </a:rPr>
              <a:t> </a:t>
            </a:r>
            <a:r>
              <a:rPr lang="ko-KR" altLang="en-US" sz="1600" b="true">
                <a:uFillTx/>
              </a:rPr>
              <a:t>필요성</a:t>
            </a:r>
            <a:endParaRPr lang="en-US" altLang="ko-KR" sz="1600" b="true">
              <a:uFillTx/>
            </a:endParaRPr>
          </a:p>
          <a:p>
            <a:pPr marL="285750" indent="-285750">
              <a:buFontTx/>
              <a:buChar char="-"/>
            </a:pPr>
            <a:endParaRPr lang="en-US" altLang="ko-KR" sz="1600" b="true">
              <a:uFillTx/>
            </a:endParaRPr>
          </a:p>
          <a:p>
            <a:pPr marL="285750" indent="-285750">
              <a:buFontTx/>
              <a:buChar char="-"/>
            </a:pPr>
            <a:r>
              <a:rPr lang="ko-KR" altLang="en-US" sz="1600" b="true">
                <a:uFillTx/>
              </a:rPr>
              <a:t>데이트</a:t>
            </a:r>
            <a:r>
              <a:rPr lang="ko-KR" altLang="en-US" sz="1600" b="true">
                <a:uFillTx/>
              </a:rPr>
              <a:t> </a:t>
            </a:r>
            <a:r>
              <a:rPr lang="ko-KR" altLang="en-US" sz="1600" b="true">
                <a:uFillTx/>
              </a:rPr>
              <a:t>폭력</a:t>
            </a:r>
            <a:r>
              <a:rPr lang="ko-KR" altLang="en-US" sz="1600" b="true">
                <a:uFillTx/>
              </a:rPr>
              <a:t> </a:t>
            </a:r>
            <a:r>
              <a:rPr lang="ko-KR" altLang="en-US" sz="1600" b="true">
                <a:uFillTx/>
              </a:rPr>
              <a:t>방지</a:t>
            </a:r>
            <a:r>
              <a:rPr lang="ko-KR" altLang="en-US" sz="1600" b="true">
                <a:uFillTx/>
              </a:rPr>
              <a:t> </a:t>
            </a:r>
            <a:r>
              <a:rPr lang="ko-KR" altLang="en-US" sz="1600" b="true">
                <a:uFillTx/>
              </a:rPr>
              <a:t>및</a:t>
            </a:r>
            <a:r>
              <a:rPr lang="ko-KR" altLang="en-US" sz="1600" b="true">
                <a:uFillTx/>
              </a:rPr>
              <a:t> </a:t>
            </a:r>
            <a:r>
              <a:rPr lang="ko-KR" altLang="en-US" sz="1600" b="true">
                <a:uFillTx/>
              </a:rPr>
              <a:t>피해자</a:t>
            </a:r>
            <a:r>
              <a:rPr lang="ko-KR" altLang="en-US" sz="1600" b="true">
                <a:uFillTx/>
              </a:rPr>
              <a:t> </a:t>
            </a:r>
            <a:r>
              <a:rPr lang="ko-KR" altLang="en-US" sz="1600" b="true">
                <a:uFillTx/>
              </a:rPr>
              <a:t>보호를</a:t>
            </a:r>
            <a:r>
              <a:rPr lang="ko-KR" altLang="en-US" sz="1600" b="true">
                <a:uFillTx/>
              </a:rPr>
              <a:t> </a:t>
            </a:r>
            <a:r>
              <a:rPr lang="ko-KR" altLang="en-US" sz="1600" b="true">
                <a:uFillTx/>
              </a:rPr>
              <a:t>위한</a:t>
            </a:r>
            <a:r>
              <a:rPr lang="ko-KR" altLang="en-US" sz="1600" b="true">
                <a:uFillTx/>
              </a:rPr>
              <a:t> </a:t>
            </a:r>
            <a:r>
              <a:rPr lang="ko-KR" altLang="en-US" sz="1600" b="true">
                <a:uFillTx/>
              </a:rPr>
              <a:t>법</a:t>
            </a:r>
            <a:r>
              <a:rPr lang="ko-KR" altLang="en-US" sz="1600" b="true">
                <a:uFillTx/>
              </a:rPr>
              <a:t> </a:t>
            </a:r>
            <a:r>
              <a:rPr lang="ko-KR" altLang="en-US" sz="1600" b="true">
                <a:uFillTx/>
              </a:rPr>
              <a:t>재정비</a:t>
            </a:r>
            <a:endParaRPr lang="en-US" altLang="ko-KR" sz="1600" b="true">
              <a:uFillTx/>
            </a:endParaRPr>
          </a:p>
          <a:p>
            <a:pPr marL="285750" indent="-285750">
              <a:buFontTx/>
              <a:buChar char="-"/>
            </a:pPr>
            <a:endParaRPr lang="en-US" altLang="ko-KR" sz="1600" b="true">
              <a:uFillTx/>
            </a:endParaRPr>
          </a:p>
          <a:p>
            <a:pPr marL="285750" indent="-285750">
              <a:buFontTx/>
              <a:buChar char="-"/>
            </a:pPr>
            <a:r>
              <a:rPr lang="ko-KR" altLang="en-US" sz="1600" b="true">
                <a:uFillTx/>
              </a:rPr>
              <a:t>데이트</a:t>
            </a:r>
            <a:r>
              <a:rPr lang="ko-KR" altLang="en-US" sz="1600" b="true">
                <a:uFillTx/>
              </a:rPr>
              <a:t> </a:t>
            </a:r>
            <a:r>
              <a:rPr lang="ko-KR" altLang="en-US" sz="1600" b="true">
                <a:uFillTx/>
              </a:rPr>
              <a:t>폭력에</a:t>
            </a:r>
            <a:r>
              <a:rPr lang="ko-KR" altLang="en-US" sz="1600" b="true">
                <a:uFillTx/>
              </a:rPr>
              <a:t> </a:t>
            </a:r>
            <a:r>
              <a:rPr lang="ko-KR" altLang="en-US" sz="1600" b="true">
                <a:uFillTx/>
              </a:rPr>
              <a:t>대한</a:t>
            </a:r>
            <a:r>
              <a:rPr lang="ko-KR" altLang="en-US" sz="1600" b="true">
                <a:uFillTx/>
              </a:rPr>
              <a:t> </a:t>
            </a:r>
            <a:r>
              <a:rPr lang="ko-KR" altLang="en-US" sz="1600" b="true">
                <a:uFillTx/>
              </a:rPr>
              <a:t>인식</a:t>
            </a:r>
            <a:r>
              <a:rPr lang="ko-KR" altLang="en-US" sz="1600" b="true">
                <a:uFillTx/>
              </a:rPr>
              <a:t> </a:t>
            </a:r>
            <a:r>
              <a:rPr lang="ko-KR" altLang="en-US" sz="1600" b="true">
                <a:uFillTx/>
              </a:rPr>
              <a:t>전환</a:t>
            </a:r>
            <a:endParaRPr lang="en-US" altLang="ko-KR" sz="1600" b="true">
              <a:uFillTx/>
            </a:endParaRPr>
          </a:p>
          <a:p>
            <a:pPr marL="285750" indent="-285750">
              <a:buFontTx/>
              <a:buChar char="-"/>
            </a:pPr>
            <a:endParaRPr lang="en-US" altLang="ko-KR" sz="1600" b="true">
              <a:uFillTx/>
            </a:endParaRPr>
          </a:p>
          <a:p>
            <a:pPr/>
            <a:r>
              <a:rPr lang="en-US" altLang="ko-KR" sz="1600" b="true">
                <a:uFillTx/>
              </a:rPr>
              <a:t>-</a:t>
            </a:r>
            <a:r>
              <a:rPr lang="ko-KR" altLang="en-US" sz="1600" b="true">
                <a:uFillTx/>
              </a:rPr>
              <a:t>   </a:t>
            </a:r>
            <a:r>
              <a:rPr lang="ko-KR" altLang="en-US" sz="1600" b="true">
                <a:uFillTx/>
              </a:rPr>
              <a:t>폭력에</a:t>
            </a:r>
            <a:r>
              <a:rPr lang="ko-KR" altLang="en-US" sz="1600" b="true">
                <a:uFillTx/>
              </a:rPr>
              <a:t> </a:t>
            </a:r>
            <a:r>
              <a:rPr lang="ko-KR" altLang="en-US" sz="1600" b="true">
                <a:uFillTx/>
              </a:rPr>
              <a:t>대한</a:t>
            </a:r>
            <a:r>
              <a:rPr lang="ko-KR" altLang="en-US" sz="1600" b="true">
                <a:uFillTx/>
              </a:rPr>
              <a:t> </a:t>
            </a:r>
            <a:r>
              <a:rPr lang="ko-KR" altLang="en-US" sz="1600" b="true">
                <a:uFillTx/>
              </a:rPr>
              <a:t>태도</a:t>
            </a:r>
            <a:r>
              <a:rPr lang="ko-KR" altLang="en-US" sz="1600" b="true">
                <a:uFillTx/>
              </a:rPr>
              <a:t> </a:t>
            </a:r>
            <a:r>
              <a:rPr lang="ko-KR" altLang="en-US" sz="1600" b="true">
                <a:uFillTx/>
              </a:rPr>
              <a:t>전환교육</a:t>
            </a:r>
            <a:r>
              <a:rPr lang="ko-KR" altLang="en-US" sz="1600" b="true">
                <a:uFillTx/>
              </a:rPr>
              <a:t> </a:t>
            </a:r>
            <a:r>
              <a:rPr lang="ko-KR" altLang="en-US" sz="1600" b="true">
                <a:uFillTx/>
              </a:rPr>
              <a:t>실시</a:t>
            </a:r>
            <a:endParaRPr lang="en-US" altLang="ko-KR" sz="1600" b="true">
              <a:uFillTx/>
            </a:endParaRPr>
          </a:p>
          <a:p>
            <a:pPr/>
            <a:endParaRPr lang="en-US" altLang="ko-KR" sz="1600" b="true">
              <a:uFillTx/>
            </a:endParaRPr>
          </a:p>
          <a:p>
            <a:pPr/>
            <a:endParaRPr lang="en-US" altLang="ko-KR" sz="1600" b="true">
              <a:uFillTx/>
            </a:endParaRPr>
          </a:p>
          <a:p>
            <a:pPr/>
            <a:endParaRPr lang="ko-KR" altLang="en-US" sz="1400">
              <a:uFillTx/>
            </a:endParaRPr>
          </a:p>
        </p:txBody>
      </p:sp>
    </p:spTree>
  </p:cSld>
  <p:clrMapOvr>
    <a:masterClrMapping/>
  </p:clrMapOvr>
</p:sld>
</file>

<file path=ppt/slides/slide23.xml><?xml version="1.0" encoding="utf-8"?>
<p:sld xmlns:p="http://schemas.openxmlformats.org/presentationml/2006/main" xmlns:p14="http://schemas.microsoft.com/office/powerpoint/2010/main" xmlns:s="http://schemas.openxmlformats.org/officeDocument/2006/sharedTypes" xmlns:r="http://schemas.openxmlformats.org/officeDocument/2006/relationships" xmlns:a14="http://schemas.microsoft.com/office/drawing/2010/main" xmlns:mc="http://schemas.openxmlformats.org/markup-compatibility/2006" xmlns:a="http://schemas.openxmlformats.org/drawingml/2006/main" showMasterSp="true" showMasterPhAnim="true" show="true">
  <p:cSld>
    <p:spTree>
      <p:nvGrpSpPr>
        <p:cNvPr id="5" name=""/>
        <p:cNvGrpSpPr/>
        <p:nvPr/>
      </p:nvGrpSpPr>
      <p:grpSpPr>
        <a:xfrm/>
      </p:grpSpPr>
      <p:grpSp>
        <p:nvGrpSpPr>
          <p:cNvPr id="4" name="그룹 6"/>
          <p:cNvGrpSpPr/>
          <p:nvPr/>
        </p:nvGrpSpPr>
        <p:grpSpPr>
          <a:xfrm>
            <a:off x="2878457" y="627534"/>
            <a:ext cx="3519507" cy="3384110"/>
            <a:chOff x="3537352" y="1742135"/>
            <a:chExt cx="3726646" cy="3583280"/>
          </a:xfrm>
        </p:grpSpPr>
        <p:sp>
          <p:nvSpPr>
            <p:cNvPr id="2" name="직사각형 7"/>
            <p:cNvSpPr/>
            <p:nvPr/>
          </p:nvSpPr>
          <p:spPr>
            <a:xfrm>
              <a:off x="3537352" y="1742135"/>
              <a:ext cx="3726646" cy="3583280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28575">
              <a:solidFill>
                <a:schemeClr val="bg1"/>
              </a:solidFill>
            </a:ln>
            <a:effectLst>
              <a:outerShdw blurRad="152400" dist="38100" dir="2700000" sx="101000" sy="101000" algn="tl" rotWithShape="false">
                <a:prstClr val="black">
                  <a:alpha val="2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false" anchor="ctr" upright="false"/>
            <a:lstStyle>
              <a:defPPr>
                <a:defRPr lang="ko-KR">
                  <a:uFillTx/>
                </a:defRPr>
              </a:defPPr>
              <a:lvl1pPr marL="0" algn="l" defTabSz="914400" latinLnBrk="true">
                <a:defRPr sz="1800" kern="1200">
                  <a:solidFill>
                    <a:schemeClr val="lt1"/>
                  </a:solidFill>
                  <a:uFillTx/>
                  <a:latin typeface="+mn-lt"/>
                  <a:ea typeface="+mn-ea"/>
                  <a:cs typeface="+mn-cs"/>
                </a:defRPr>
              </a:lvl1pPr>
              <a:lvl2pPr marL="457200" algn="l" defTabSz="914400" latinLnBrk="true">
                <a:defRPr sz="1800" kern="1200">
                  <a:solidFill>
                    <a:schemeClr val="lt1"/>
                  </a:solidFill>
                  <a:uFillTx/>
                  <a:latin typeface="+mn-lt"/>
                  <a:ea typeface="+mn-ea"/>
                  <a:cs typeface="+mn-cs"/>
                </a:defRPr>
              </a:lvl2pPr>
              <a:lvl3pPr marL="914400" algn="l" defTabSz="914400" latinLnBrk="true">
                <a:defRPr sz="1800" kern="1200">
                  <a:solidFill>
                    <a:schemeClr val="lt1"/>
                  </a:solidFill>
                  <a:uFillTx/>
                  <a:latin typeface="+mn-lt"/>
                  <a:ea typeface="+mn-ea"/>
                  <a:cs typeface="+mn-cs"/>
                </a:defRPr>
              </a:lvl3pPr>
              <a:lvl4pPr marL="1371600" algn="l" defTabSz="914400" latinLnBrk="true">
                <a:defRPr sz="1800" kern="1200">
                  <a:solidFill>
                    <a:schemeClr val="lt1"/>
                  </a:solidFill>
                  <a:uFillTx/>
                  <a:latin typeface="+mn-lt"/>
                  <a:ea typeface="+mn-ea"/>
                  <a:cs typeface="+mn-cs"/>
                </a:defRPr>
              </a:lvl4pPr>
              <a:lvl5pPr marL="1828800" algn="l" defTabSz="914400" latinLnBrk="true">
                <a:defRPr sz="1800" kern="1200">
                  <a:solidFill>
                    <a:schemeClr val="lt1"/>
                  </a:solidFill>
                  <a:uFillTx/>
                  <a:latin typeface="+mn-lt"/>
                  <a:ea typeface="+mn-ea"/>
                  <a:cs typeface="+mn-cs"/>
                </a:defRPr>
              </a:lvl5pPr>
              <a:lvl6pPr marL="2286000" algn="l" defTabSz="914400" latinLnBrk="true">
                <a:defRPr sz="1800" kern="1200">
                  <a:solidFill>
                    <a:schemeClr val="lt1"/>
                  </a:solidFill>
                  <a:uFillTx/>
                  <a:latin typeface="+mn-lt"/>
                  <a:ea typeface="+mn-ea"/>
                  <a:cs typeface="+mn-cs"/>
                </a:defRPr>
              </a:lvl6pPr>
              <a:lvl7pPr marL="2743200" algn="l" defTabSz="914400" latinLnBrk="true">
                <a:defRPr sz="1800" kern="1200">
                  <a:solidFill>
                    <a:schemeClr val="lt1"/>
                  </a:solidFill>
                  <a:uFillTx/>
                  <a:latin typeface="+mn-lt"/>
                  <a:ea typeface="+mn-ea"/>
                  <a:cs typeface="+mn-cs"/>
                </a:defRPr>
              </a:lvl7pPr>
              <a:lvl8pPr marL="3200400" algn="l" defTabSz="914400" latinLnBrk="true">
                <a:defRPr sz="1800" kern="1200">
                  <a:solidFill>
                    <a:schemeClr val="lt1"/>
                  </a:solidFill>
                  <a:uFillTx/>
                  <a:latin typeface="+mn-lt"/>
                  <a:ea typeface="+mn-ea"/>
                  <a:cs typeface="+mn-cs"/>
                </a:defRPr>
              </a:lvl8pPr>
              <a:lvl9pPr marL="3657600" algn="l" defTabSz="914400" latinLnBrk="true">
                <a:defRPr sz="1800" kern="1200">
                  <a:solidFill>
                    <a:schemeClr val="lt1"/>
                  </a:solidFill>
                  <a:uFillTx/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uFillTx/>
              </a:endParaRPr>
            </a:p>
          </p:txBody>
        </p:sp>
        <p:pic>
          <p:nvPicPr>
            <p:cNvPr id="3" name="그림 9"/>
            <p:cNvPicPr>
              <a:picLocks noChangeAspect="true"/>
            </p:cNvPicPr>
            <p:nvPr/>
          </p:nvPicPr>
          <p:blipFill>
            <a:blip r:embed="rId1">
              <a:lum bright="70000" contrast="-70000"/>
            </a:blip>
            <a:srcRect/>
            <a:stretch>
              <a:fillRect/>
            </a:stretch>
          </p:blipFill>
          <p:spPr bwMode="auto">
            <a:xfrm>
              <a:off x="5170488" y="1939925"/>
              <a:ext cx="458787" cy="42703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" name="직사각형 1"/>
          <p:cNvSpPr/>
          <p:nvPr/>
        </p:nvSpPr>
        <p:spPr>
          <a:xfrm>
            <a:off x="3665353" y="1635646"/>
            <a:ext cx="1944216" cy="1477328"/>
          </a:xfrm>
          <a:prstGeom prst="rect">
            <a:avLst/>
          </a:prstGeom>
        </p:spPr>
        <p:txBody>
          <a:bodyPr wrap="square" upright="false">
            <a:spAutoFit/>
          </a:bodyPr>
          <a:lstStyle/>
          <a:p>
            <a:pPr algn="ctr"/>
            <a:r>
              <a:rPr lang="en-US" altLang="ko-KR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</a:rPr>
              <a:t>04.</a:t>
            </a:r>
          </a:p>
          <a:p>
            <a:pPr algn="ctr"/>
            <a:r>
              <a:rPr lang="ko-KR" altLang="en-US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</a:rPr>
              <a:t>성폭력에</a:t>
            </a:r>
            <a:r>
              <a:rPr lang="ko-KR" altLang="en-US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</a:rPr>
              <a:t> </a:t>
            </a:r>
            <a:r>
              <a:rPr lang="ko-KR" altLang="en-US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</a:rPr>
              <a:t>관한</a:t>
            </a:r>
            <a:endParaRPr lang="en-US" altLang="ko-KR" b="true">
              <a:solidFill>
                <a:schemeClr val="tx1">
                  <a:lumMod val="75000"/>
                  <a:lumOff val="25000"/>
                </a:schemeClr>
              </a:solidFill>
              <a:uFillTx/>
              <a:latin typeface="+mn-ea"/>
            </a:endParaRPr>
          </a:p>
          <a:p>
            <a:pPr algn="ctr"/>
            <a:r>
              <a:rPr lang="ko-KR" altLang="en-US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</a:rPr>
              <a:t>우리나라</a:t>
            </a:r>
            <a:r>
              <a:rPr lang="ko-KR" altLang="en-US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</a:rPr>
              <a:t> </a:t>
            </a:r>
            <a:r>
              <a:rPr lang="ko-KR" altLang="en-US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</a:rPr>
              <a:t>정책</a:t>
            </a:r>
            <a:r>
              <a:rPr lang="ko-KR" altLang="en-US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</a:rPr>
              <a:t> </a:t>
            </a:r>
            <a:r>
              <a:rPr lang="ko-KR" altLang="en-US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</a:rPr>
              <a:t>및</a:t>
            </a:r>
            <a:endParaRPr lang="en-US" altLang="ko-KR" b="true">
              <a:solidFill>
                <a:schemeClr val="tx1">
                  <a:lumMod val="75000"/>
                  <a:lumOff val="25000"/>
                </a:schemeClr>
              </a:solidFill>
              <a:uFillTx/>
              <a:latin typeface="+mn-ea"/>
            </a:endParaRPr>
          </a:p>
          <a:p>
            <a:pPr algn="ctr"/>
            <a:r>
              <a:rPr lang="ko-KR" altLang="en-US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</a:rPr>
              <a:t>다른</a:t>
            </a:r>
            <a:r>
              <a:rPr lang="ko-KR" altLang="en-US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</a:rPr>
              <a:t> </a:t>
            </a:r>
            <a:r>
              <a:rPr lang="ko-KR" altLang="en-US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</a:rPr>
              <a:t>나라</a:t>
            </a:r>
            <a:r>
              <a:rPr lang="ko-KR" altLang="en-US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</a:rPr>
              <a:t> </a:t>
            </a:r>
            <a:r>
              <a:rPr lang="ko-KR" altLang="en-US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</a:rPr>
              <a:t>정책</a:t>
            </a:r>
            <a:endParaRPr lang="en-US" altLang="ko-KR" b="true">
              <a:solidFill>
                <a:schemeClr val="tx1">
                  <a:lumMod val="75000"/>
                  <a:lumOff val="25000"/>
                </a:schemeClr>
              </a:solidFill>
              <a:uFillTx/>
              <a:latin typeface="+mn-ea"/>
            </a:endParaRPr>
          </a:p>
        </p:txBody>
      </p:sp>
    </p:spTree>
  </p:cSld>
  <p:clrMapOvr>
    <a:masterClrMapping/>
  </p:clrMapOvr>
</p:sld>
</file>

<file path=ppt/slides/slide24.xml><?xml version="1.0" encoding="utf-8"?>
<p:sld xmlns:p="http://schemas.openxmlformats.org/presentationml/2006/main" xmlns:p14="http://schemas.microsoft.com/office/powerpoint/2010/main" xmlns:s="http://schemas.openxmlformats.org/officeDocument/2006/sharedTypes" xmlns:r="http://schemas.openxmlformats.org/officeDocument/2006/relationships" xmlns:a14="http://schemas.microsoft.com/office/drawing/2010/main" xmlns:mc="http://schemas.openxmlformats.org/markup-compatibility/2006" xmlns:a="http://schemas.openxmlformats.org/drawingml/2006/main" showMasterSp="true" showMasterPhAnim="true" show="true">
  <p:cSld>
    <p:spTree>
      <p:nvGrpSpPr>
        <p:cNvPr id="13" name=""/>
        <p:cNvGrpSpPr/>
        <p:nvPr/>
      </p:nvGrpSpPr>
      <p:grpSpPr>
        <a:xfrm/>
      </p:grpSpPr>
      <p:sp>
        <p:nvSpPr>
          <p:cNvPr id="2" name="타원 37"/>
          <p:cNvSpPr/>
          <p:nvPr/>
        </p:nvSpPr>
        <p:spPr>
          <a:xfrm>
            <a:off x="107506" y="123480"/>
            <a:ext cx="576062" cy="576062"/>
          </a:xfrm>
          <a:prstGeom prst="ellipse">
            <a:avLst/>
          </a:prstGeom>
          <a:solidFill>
            <a:srgbClr val="F6F5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 upright="false"/>
          <a:lstStyle/>
          <a:p>
            <a:pPr algn="ctr"/>
            <a:endParaRPr lang="ko-KR" altLang="en-US">
              <a:uFillTx/>
            </a:endParaRPr>
          </a:p>
        </p:txBody>
      </p:sp>
      <p:sp>
        <p:nvSpPr>
          <p:cNvPr id="4" name="직사각형 2"/>
          <p:cNvSpPr/>
          <p:nvPr/>
        </p:nvSpPr>
        <p:spPr>
          <a:xfrm>
            <a:off x="690452" y="309512"/>
            <a:ext cx="4097572" cy="307777"/>
          </a:xfrm>
          <a:prstGeom prst="rect">
            <a:avLst/>
          </a:prstGeom>
          <a:noFill/>
          <a:ln>
            <a:noFill/>
          </a:ln>
        </p:spPr>
        <p:txBody>
          <a:bodyPr wrap="square" upright="false">
            <a:spAutoFit/>
          </a:bodyPr>
          <a:lstStyle/>
          <a:p>
            <a:pPr/>
            <a:r>
              <a:rPr lang="ko-KR" altLang="en-US" sz="14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j-ea"/>
              </a:rPr>
              <a:t>성폭력에</a:t>
            </a:r>
            <a:r>
              <a:rPr lang="ko-KR" altLang="en-US" sz="14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j-ea"/>
              </a:rPr>
              <a:t> </a:t>
            </a:r>
            <a:r>
              <a:rPr lang="ko-KR" altLang="en-US" sz="14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j-ea"/>
              </a:rPr>
              <a:t>관한</a:t>
            </a:r>
            <a:r>
              <a:rPr lang="ko-KR" altLang="en-US" sz="14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j-ea"/>
              </a:rPr>
              <a:t> </a:t>
            </a:r>
            <a:r>
              <a:rPr lang="ko-KR" altLang="en-US" sz="14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j-ea"/>
              </a:rPr>
              <a:t>정책</a:t>
            </a:r>
            <a:r>
              <a:rPr lang="ko-KR" altLang="en-US" sz="14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j-ea"/>
              </a:rPr>
              <a:t> </a:t>
            </a:r>
            <a:r>
              <a:rPr lang="ko-KR" altLang="en-US" sz="14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j-ea"/>
              </a:rPr>
              <a:t>및</a:t>
            </a:r>
            <a:r>
              <a:rPr lang="ko-KR" altLang="en-US" sz="14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j-ea"/>
              </a:rPr>
              <a:t> </a:t>
            </a:r>
            <a:r>
              <a:rPr lang="ko-KR" altLang="en-US" sz="14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j-ea"/>
              </a:rPr>
              <a:t>서비스</a:t>
            </a:r>
            <a:endParaRPr lang="en-US" altLang="ko-KR" sz="1400" b="true">
              <a:solidFill>
                <a:schemeClr val="tx1">
                  <a:lumMod val="75000"/>
                  <a:lumOff val="25000"/>
                </a:schemeClr>
              </a:solidFill>
              <a:uFillTx/>
              <a:latin typeface="+mj-ea"/>
            </a:endParaRPr>
          </a:p>
        </p:txBody>
      </p:sp>
      <p:sp>
        <p:nvSpPr>
          <p:cNvPr id="6" name="직사각형 30"/>
          <p:cNvSpPr/>
          <p:nvPr/>
        </p:nvSpPr>
        <p:spPr>
          <a:xfrm>
            <a:off x="107504" y="123478"/>
            <a:ext cx="8928992" cy="4886846"/>
          </a:xfrm>
          <a:prstGeom prst="rect">
            <a:avLst/>
          </a:prstGeom>
          <a:noFill/>
          <a:ln w="12700">
            <a:solidFill>
              <a:srgbClr val="F6F5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 upright="false"/>
          <a:lstStyle/>
          <a:p>
            <a:pPr algn="ctr"/>
            <a:endParaRPr lang="ko-KR" altLang="en-US">
              <a:uFillTx/>
            </a:endParaRPr>
          </a:p>
        </p:txBody>
      </p:sp>
      <p:cxnSp>
        <p:nvCxnSpPr>
          <p:cNvPr id="8" name="직선 연결선 4"/>
          <p:cNvCxnSpPr/>
          <p:nvPr/>
        </p:nvCxnSpPr>
        <p:spPr>
          <a:xfrm>
            <a:off x="683568" y="554874"/>
            <a:ext cx="7344816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직사각형 38"/>
          <p:cNvSpPr/>
          <p:nvPr/>
        </p:nvSpPr>
        <p:spPr>
          <a:xfrm>
            <a:off x="137999" y="217179"/>
            <a:ext cx="552453" cy="400110"/>
          </a:xfrm>
          <a:prstGeom prst="rect">
            <a:avLst/>
          </a:prstGeom>
          <a:noFill/>
          <a:ln>
            <a:noFill/>
          </a:ln>
        </p:spPr>
        <p:txBody>
          <a:bodyPr wrap="square" upright="false">
            <a:spAutoFit/>
          </a:bodyPr>
          <a:lstStyle/>
          <a:p>
            <a:pPr algn="ctr"/>
            <a:r>
              <a:rPr lang="en-US" altLang="ko-KR" sz="20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j-ea"/>
              </a:rPr>
              <a:t>04</a:t>
            </a:r>
          </a:p>
        </p:txBody>
      </p:sp>
      <p:sp>
        <p:nvSpPr>
          <p:cNvPr id="12" name="TextBox 1"/>
          <p:cNvSpPr/>
          <p:nvPr/>
        </p:nvSpPr>
        <p:spPr>
          <a:xfrm>
            <a:off x="539552" y="735405"/>
            <a:ext cx="3828292" cy="338554"/>
          </a:xfrm>
          <a:prstGeom prst="rect">
            <a:avLst/>
          </a:prstGeom>
          <a:noFill/>
        </p:spPr>
        <p:txBody>
          <a:bodyPr wrap="none" rtlCol="false" upright="false">
            <a:spAutoFit/>
          </a:bodyPr>
          <a:lstStyle/>
          <a:p>
            <a:pPr/>
            <a:r>
              <a:rPr lang="ko-KR" altLang="en-US" sz="1600" b="true" u="sng"/>
              <a:t>우리나라</a:t>
            </a:r>
            <a:r>
              <a:rPr lang="ko-KR" altLang="en-US" sz="1600" b="true" u="sng"/>
              <a:t> </a:t>
            </a:r>
            <a:r>
              <a:rPr lang="ko-KR" altLang="en-US" sz="1600" b="true" u="sng"/>
              <a:t>성폭력에</a:t>
            </a:r>
            <a:r>
              <a:rPr lang="ko-KR" altLang="en-US" sz="1600" b="true" u="sng"/>
              <a:t> </a:t>
            </a:r>
            <a:r>
              <a:rPr lang="ko-KR" altLang="en-US" sz="1600" b="true" u="sng"/>
              <a:t>관한</a:t>
            </a:r>
            <a:r>
              <a:rPr lang="ko-KR" altLang="en-US" sz="1600" b="true" u="sng"/>
              <a:t> </a:t>
            </a:r>
            <a:r>
              <a:rPr lang="ko-KR" altLang="en-US" sz="1600" b="true" u="sng"/>
              <a:t>정책</a:t>
            </a:r>
            <a:r>
              <a:rPr lang="ko-KR" altLang="en-US" sz="1600" b="true" u="sng"/>
              <a:t> </a:t>
            </a:r>
            <a:r>
              <a:rPr lang="ko-KR" altLang="en-US" sz="1600" b="true" u="sng"/>
              <a:t>및</a:t>
            </a:r>
            <a:r>
              <a:rPr lang="ko-KR" altLang="en-US" sz="1600" b="true" u="sng"/>
              <a:t> </a:t>
            </a:r>
            <a:r>
              <a:rPr lang="ko-KR" altLang="en-US" sz="1600" b="true" u="sng"/>
              <a:t>서비스</a:t>
            </a:r>
          </a:p>
        </p:txBody>
      </p:sp>
      <p:sp>
        <p:nvSpPr>
          <p:cNvPr id="14" name="TextBox 5"/>
          <p:cNvSpPr/>
          <p:nvPr/>
        </p:nvSpPr>
        <p:spPr>
          <a:xfrm>
            <a:off x="409204" y="1426314"/>
            <a:ext cx="8514084" cy="3231654"/>
          </a:xfrm>
          <a:prstGeom prst="rect">
            <a:avLst/>
          </a:prstGeom>
          <a:noFill/>
        </p:spPr>
        <p:txBody>
          <a:bodyPr wrap="square" rtlCol="false" upright="false">
            <a:spAutoFit/>
          </a:bodyPr>
          <a:lstStyle/>
          <a:p>
            <a:pPr/>
            <a:r>
              <a:rPr lang="ko-KR" altLang="ko-KR" sz="1600" b="true">
                <a:uFillTx/>
              </a:rPr>
              <a:t>성폭력</a:t>
            </a:r>
            <a:r>
              <a:rPr lang="en-US" altLang="ko-KR" sz="1600" b="true">
                <a:uFillTx/>
              </a:rPr>
              <a:t>·</a:t>
            </a:r>
            <a:r>
              <a:rPr lang="ko-KR" altLang="ko-KR" sz="1600" b="true">
                <a:uFillTx/>
              </a:rPr>
              <a:t>가정폭력</a:t>
            </a:r>
            <a:r>
              <a:rPr lang="ko-KR" altLang="ko-KR" sz="1600" b="true">
                <a:uFillTx/>
              </a:rPr>
              <a:t> </a:t>
            </a:r>
            <a:r>
              <a:rPr lang="ko-KR" altLang="ko-KR" sz="1600" b="true">
                <a:uFillTx/>
              </a:rPr>
              <a:t>등</a:t>
            </a:r>
            <a:r>
              <a:rPr lang="ko-KR" altLang="ko-KR" sz="1600" b="true">
                <a:uFillTx/>
              </a:rPr>
              <a:t> </a:t>
            </a:r>
            <a:r>
              <a:rPr lang="ko-KR" altLang="ko-KR" sz="1600" b="true">
                <a:uFillTx/>
              </a:rPr>
              <a:t>폭력예방교육</a:t>
            </a:r>
            <a:r>
              <a:rPr lang="ko-KR" altLang="ko-KR" sz="1600" b="true">
                <a:uFillTx/>
              </a:rPr>
              <a:t> </a:t>
            </a:r>
            <a:r>
              <a:rPr lang="ko-KR" altLang="ko-KR" sz="1600" b="true">
                <a:uFillTx/>
              </a:rPr>
              <a:t>지원</a:t>
            </a:r>
            <a:endParaRPr lang="en-US" altLang="ko-KR" sz="1600" b="true">
              <a:uFillTx/>
            </a:endParaRPr>
          </a:p>
          <a:p>
            <a:pPr/>
            <a:endParaRPr lang="ko-KR" altLang="ko-KR" sz="1600">
              <a:uFillTx/>
            </a:endParaRPr>
          </a:p>
          <a:p>
            <a:pPr/>
            <a:r>
              <a:rPr lang="en-US" altLang="ko-KR" sz="1400" b="true">
                <a:uFillTx/>
              </a:rPr>
              <a:t>-</a:t>
            </a:r>
            <a:r>
              <a:rPr lang="ko-KR" altLang="ko-KR" sz="1400" b="true">
                <a:uFillTx/>
              </a:rPr>
              <a:t>찾아가는</a:t>
            </a:r>
            <a:r>
              <a:rPr lang="ko-KR" altLang="ko-KR" sz="1400" b="true">
                <a:uFillTx/>
              </a:rPr>
              <a:t> </a:t>
            </a:r>
            <a:r>
              <a:rPr lang="ko-KR" altLang="ko-KR" sz="1400" b="true">
                <a:uFillTx/>
              </a:rPr>
              <a:t>예방교육</a:t>
            </a:r>
          </a:p>
          <a:p>
            <a:pPr/>
            <a:r>
              <a:rPr lang="ko-KR" altLang="ko-KR" sz="1400">
                <a:uFillTx/>
              </a:rPr>
              <a:t>전국</a:t>
            </a:r>
            <a:r>
              <a:rPr lang="en-US" altLang="ko-KR" sz="1400">
                <a:uFillTx/>
              </a:rPr>
              <a:t> 17</a:t>
            </a:r>
            <a:r>
              <a:rPr lang="ko-KR" altLang="ko-KR" sz="1400">
                <a:uFillTx/>
              </a:rPr>
              <a:t>개</a:t>
            </a:r>
            <a:r>
              <a:rPr lang="ko-KR" altLang="ko-KR" sz="1400">
                <a:uFillTx/>
              </a:rPr>
              <a:t> </a:t>
            </a:r>
            <a:r>
              <a:rPr lang="ko-KR" altLang="ko-KR" sz="1400">
                <a:uFillTx/>
              </a:rPr>
              <a:t>시도</a:t>
            </a:r>
            <a:r>
              <a:rPr lang="en-US" altLang="ko-KR" sz="1400">
                <a:uFillTx/>
              </a:rPr>
              <a:t>(18</a:t>
            </a:r>
            <a:r>
              <a:rPr lang="ko-KR" altLang="ko-KR" sz="1400">
                <a:uFillTx/>
              </a:rPr>
              <a:t>개</a:t>
            </a:r>
            <a:r>
              <a:rPr lang="ko-KR" altLang="ko-KR" sz="1400">
                <a:uFillTx/>
              </a:rPr>
              <a:t> </a:t>
            </a:r>
            <a:r>
              <a:rPr lang="ko-KR" altLang="ko-KR" sz="1400">
                <a:uFillTx/>
              </a:rPr>
              <a:t>권역</a:t>
            </a:r>
            <a:r>
              <a:rPr lang="en-US" altLang="ko-KR" sz="1400">
                <a:uFillTx/>
              </a:rPr>
              <a:t>) </a:t>
            </a:r>
            <a:r>
              <a:rPr lang="ko-KR" altLang="ko-KR" sz="1400">
                <a:uFillTx/>
              </a:rPr>
              <a:t>폭력예방교육</a:t>
            </a:r>
            <a:r>
              <a:rPr lang="ko-KR" altLang="ko-KR" sz="1400">
                <a:uFillTx/>
              </a:rPr>
              <a:t> </a:t>
            </a:r>
            <a:r>
              <a:rPr lang="ko-KR" altLang="ko-KR" sz="1400">
                <a:uFillTx/>
              </a:rPr>
              <a:t>지역지원기관을</a:t>
            </a:r>
            <a:r>
              <a:rPr lang="ko-KR" altLang="ko-KR" sz="1400">
                <a:uFillTx/>
              </a:rPr>
              <a:t> </a:t>
            </a:r>
            <a:r>
              <a:rPr lang="ko-KR" altLang="ko-KR" sz="1400">
                <a:uFillTx/>
              </a:rPr>
              <a:t>통해</a:t>
            </a:r>
            <a:r>
              <a:rPr lang="ko-KR" altLang="ko-KR" sz="1400">
                <a:uFillTx/>
              </a:rPr>
              <a:t> </a:t>
            </a:r>
            <a:r>
              <a:rPr lang="ko-KR" altLang="ko-KR" sz="1400">
                <a:uFillTx/>
              </a:rPr>
              <a:t>각</a:t>
            </a:r>
            <a:r>
              <a:rPr lang="ko-KR" altLang="ko-KR" sz="1400">
                <a:uFillTx/>
              </a:rPr>
              <a:t> </a:t>
            </a:r>
            <a:r>
              <a:rPr lang="ko-KR" altLang="ko-KR" sz="1400">
                <a:uFillTx/>
              </a:rPr>
              <a:t>지역의</a:t>
            </a:r>
            <a:r>
              <a:rPr lang="ko-KR" altLang="ko-KR" sz="1400">
                <a:uFillTx/>
              </a:rPr>
              <a:t> </a:t>
            </a:r>
            <a:r>
              <a:rPr lang="ko-KR" altLang="ko-KR" sz="1400">
                <a:uFillTx/>
              </a:rPr>
              <a:t>다양한</a:t>
            </a:r>
            <a:r>
              <a:rPr lang="ko-KR" altLang="ko-KR" sz="1400">
                <a:uFillTx/>
              </a:rPr>
              <a:t> </a:t>
            </a:r>
            <a:r>
              <a:rPr lang="ko-KR" altLang="ko-KR" sz="1400">
                <a:uFillTx/>
              </a:rPr>
              <a:t>교육</a:t>
            </a:r>
            <a:r>
              <a:rPr lang="ko-KR" altLang="ko-KR" sz="1400">
                <a:uFillTx/>
              </a:rPr>
              <a:t> </a:t>
            </a:r>
            <a:r>
              <a:rPr lang="ko-KR" altLang="ko-KR" sz="1400">
                <a:uFillTx/>
              </a:rPr>
              <a:t>수요자를</a:t>
            </a:r>
            <a:r>
              <a:rPr lang="ko-KR" altLang="ko-KR" sz="1400">
                <a:uFillTx/>
              </a:rPr>
              <a:t> </a:t>
            </a:r>
            <a:r>
              <a:rPr lang="ko-KR" altLang="ko-KR" sz="1400">
                <a:uFillTx/>
              </a:rPr>
              <a:t>대상으로</a:t>
            </a:r>
            <a:r>
              <a:rPr lang="ko-KR" altLang="ko-KR" sz="1400">
                <a:uFillTx/>
              </a:rPr>
              <a:t> </a:t>
            </a:r>
            <a:r>
              <a:rPr lang="ko-KR" altLang="ko-KR" sz="1400">
                <a:uFillTx/>
              </a:rPr>
              <a:t>성폭력</a:t>
            </a:r>
            <a:r>
              <a:rPr lang="en-US" altLang="ko-KR" sz="1400">
                <a:uFillTx/>
              </a:rPr>
              <a:t>·</a:t>
            </a:r>
            <a:r>
              <a:rPr lang="ko-KR" altLang="ko-KR" sz="1400">
                <a:uFillTx/>
              </a:rPr>
              <a:t>가정폭력</a:t>
            </a:r>
            <a:r>
              <a:rPr lang="ko-KR" altLang="ko-KR" sz="1400">
                <a:uFillTx/>
              </a:rPr>
              <a:t> </a:t>
            </a:r>
            <a:r>
              <a:rPr lang="ko-KR" altLang="ko-KR" sz="1400">
                <a:uFillTx/>
              </a:rPr>
              <a:t>예방교육</a:t>
            </a:r>
            <a:r>
              <a:rPr lang="ko-KR" altLang="ko-KR" sz="1400">
                <a:uFillTx/>
              </a:rPr>
              <a:t> </a:t>
            </a:r>
            <a:r>
              <a:rPr lang="ko-KR" altLang="ko-KR" sz="1400">
                <a:uFillTx/>
              </a:rPr>
              <a:t>제공</a:t>
            </a:r>
          </a:p>
          <a:p>
            <a:pPr/>
            <a:r>
              <a:rPr lang="en-US" altLang="ko-KR" sz="1400" b="true">
                <a:uFillTx/>
              </a:rPr>
              <a:t>-</a:t>
            </a:r>
            <a:r>
              <a:rPr lang="ko-KR" altLang="ko-KR" sz="1400" b="true">
                <a:uFillTx/>
              </a:rPr>
              <a:t>아동</a:t>
            </a:r>
            <a:r>
              <a:rPr lang="en-US" altLang="ko-KR" sz="1400" b="true">
                <a:uFillTx/>
              </a:rPr>
              <a:t>·</a:t>
            </a:r>
            <a:r>
              <a:rPr lang="ko-KR" altLang="ko-KR" sz="1400" b="true">
                <a:uFillTx/>
              </a:rPr>
              <a:t>청소년</a:t>
            </a:r>
            <a:r>
              <a:rPr lang="ko-KR" altLang="ko-KR" sz="1400" b="true">
                <a:uFillTx/>
              </a:rPr>
              <a:t> </a:t>
            </a:r>
            <a:r>
              <a:rPr lang="ko-KR" altLang="ko-KR" sz="1400" b="true">
                <a:uFillTx/>
              </a:rPr>
              <a:t>성</a:t>
            </a:r>
            <a:r>
              <a:rPr lang="ko-KR" altLang="ko-KR" sz="1400" b="true">
                <a:uFillTx/>
              </a:rPr>
              <a:t> </a:t>
            </a:r>
            <a:r>
              <a:rPr lang="ko-KR" altLang="ko-KR" sz="1400" b="true">
                <a:uFillTx/>
              </a:rPr>
              <a:t>인권</a:t>
            </a:r>
            <a:r>
              <a:rPr lang="ko-KR" altLang="ko-KR" sz="1400" b="true">
                <a:uFillTx/>
              </a:rPr>
              <a:t> </a:t>
            </a:r>
            <a:r>
              <a:rPr lang="ko-KR" altLang="ko-KR" sz="1400" b="true">
                <a:uFillTx/>
              </a:rPr>
              <a:t>교육</a:t>
            </a:r>
          </a:p>
          <a:p>
            <a:pPr/>
            <a:r>
              <a:rPr lang="ko-KR" altLang="ko-KR" sz="1400">
                <a:uFillTx/>
              </a:rPr>
              <a:t>지역별</a:t>
            </a:r>
            <a:r>
              <a:rPr lang="ko-KR" altLang="ko-KR" sz="1400">
                <a:uFillTx/>
              </a:rPr>
              <a:t> </a:t>
            </a:r>
            <a:r>
              <a:rPr lang="ko-KR" altLang="ko-KR" sz="1400">
                <a:uFillTx/>
              </a:rPr>
              <a:t>시범학교</a:t>
            </a:r>
            <a:r>
              <a:rPr lang="en-US" altLang="ko-KR" sz="1400">
                <a:uFillTx/>
              </a:rPr>
              <a:t>(</a:t>
            </a:r>
            <a:r>
              <a:rPr lang="ko-KR" altLang="ko-KR" sz="1400">
                <a:uFillTx/>
              </a:rPr>
              <a:t>초</a:t>
            </a:r>
            <a:r>
              <a:rPr lang="en-US" altLang="ko-KR" sz="1400">
                <a:uFillTx/>
              </a:rPr>
              <a:t>·</a:t>
            </a:r>
            <a:r>
              <a:rPr lang="ko-KR" altLang="ko-KR" sz="1400">
                <a:uFillTx/>
              </a:rPr>
              <a:t>중</a:t>
            </a:r>
            <a:r>
              <a:rPr lang="en-US" altLang="ko-KR" sz="1400">
                <a:uFillTx/>
              </a:rPr>
              <a:t>·</a:t>
            </a:r>
            <a:r>
              <a:rPr lang="ko-KR" altLang="ko-KR" sz="1400">
                <a:uFillTx/>
              </a:rPr>
              <a:t>고</a:t>
            </a:r>
            <a:r>
              <a:rPr lang="ko-KR" altLang="ko-KR" sz="1400">
                <a:uFillTx/>
              </a:rPr>
              <a:t> </a:t>
            </a:r>
            <a:r>
              <a:rPr lang="ko-KR" altLang="ko-KR" sz="1400">
                <a:uFillTx/>
              </a:rPr>
              <a:t>전학년</a:t>
            </a:r>
            <a:r>
              <a:rPr lang="en-US" altLang="ko-KR" sz="1400">
                <a:uFillTx/>
              </a:rPr>
              <a:t>)</a:t>
            </a:r>
            <a:r>
              <a:rPr lang="ko-KR" altLang="ko-KR" sz="1400">
                <a:uFillTx/>
              </a:rPr>
              <a:t>에서</a:t>
            </a:r>
            <a:r>
              <a:rPr lang="ko-KR" altLang="ko-KR" sz="1400">
                <a:uFillTx/>
              </a:rPr>
              <a:t> </a:t>
            </a:r>
            <a:r>
              <a:rPr lang="ko-KR" altLang="ko-KR" sz="1400">
                <a:uFillTx/>
              </a:rPr>
              <a:t>학교</a:t>
            </a:r>
            <a:r>
              <a:rPr lang="ko-KR" altLang="ko-KR" sz="1400">
                <a:uFillTx/>
              </a:rPr>
              <a:t> </a:t>
            </a:r>
            <a:r>
              <a:rPr lang="ko-KR" altLang="ko-KR" sz="1400">
                <a:uFillTx/>
              </a:rPr>
              <a:t>성교육시간</a:t>
            </a:r>
            <a:r>
              <a:rPr lang="en-US" altLang="ko-KR" sz="1400">
                <a:uFillTx/>
              </a:rPr>
              <a:t>(15</a:t>
            </a:r>
            <a:r>
              <a:rPr lang="ko-KR" altLang="ko-KR" sz="1400">
                <a:uFillTx/>
              </a:rPr>
              <a:t>시간</a:t>
            </a:r>
            <a:r>
              <a:rPr lang="en-US" altLang="ko-KR" sz="1400">
                <a:uFillTx/>
              </a:rPr>
              <a:t>)</a:t>
            </a:r>
            <a:r>
              <a:rPr lang="ko-KR" altLang="ko-KR" sz="1400">
                <a:uFillTx/>
              </a:rPr>
              <a:t>을</a:t>
            </a:r>
            <a:r>
              <a:rPr lang="ko-KR" altLang="ko-KR" sz="1400">
                <a:uFillTx/>
              </a:rPr>
              <a:t> </a:t>
            </a:r>
            <a:r>
              <a:rPr lang="ko-KR" altLang="ko-KR" sz="1400">
                <a:uFillTx/>
              </a:rPr>
              <a:t>활용하여</a:t>
            </a:r>
            <a:r>
              <a:rPr lang="ko-KR" altLang="ko-KR" sz="1400">
                <a:uFillTx/>
              </a:rPr>
              <a:t> </a:t>
            </a:r>
            <a:r>
              <a:rPr lang="ko-KR" altLang="ko-KR" sz="1400">
                <a:uFillTx/>
              </a:rPr>
              <a:t>성인지적</a:t>
            </a:r>
            <a:r>
              <a:rPr lang="ko-KR" altLang="ko-KR" sz="1400">
                <a:uFillTx/>
              </a:rPr>
              <a:t> </a:t>
            </a:r>
            <a:r>
              <a:rPr lang="ko-KR" altLang="ko-KR" sz="1400">
                <a:uFillTx/>
              </a:rPr>
              <a:t>관점에서</a:t>
            </a:r>
            <a:r>
              <a:rPr lang="ko-KR" altLang="ko-KR" sz="1400">
                <a:uFillTx/>
              </a:rPr>
              <a:t> </a:t>
            </a:r>
            <a:r>
              <a:rPr lang="ko-KR" altLang="ko-KR" sz="1400">
                <a:uFillTx/>
              </a:rPr>
              <a:t>성교육</a:t>
            </a:r>
            <a:r>
              <a:rPr lang="ko-KR" altLang="ko-KR" sz="1400">
                <a:uFillTx/>
              </a:rPr>
              <a:t> </a:t>
            </a:r>
            <a:r>
              <a:rPr lang="ko-KR" altLang="ko-KR" sz="1400">
                <a:uFillTx/>
              </a:rPr>
              <a:t>및</a:t>
            </a:r>
            <a:r>
              <a:rPr lang="ko-KR" altLang="ko-KR" sz="1400">
                <a:uFillTx/>
              </a:rPr>
              <a:t> </a:t>
            </a:r>
            <a:r>
              <a:rPr lang="ko-KR" altLang="ko-KR" sz="1400">
                <a:uFillTx/>
              </a:rPr>
              <a:t>성폭력</a:t>
            </a:r>
            <a:r>
              <a:rPr lang="en-US" altLang="ko-KR" sz="1400">
                <a:uFillTx/>
              </a:rPr>
              <a:t>, </a:t>
            </a:r>
            <a:r>
              <a:rPr lang="ko-KR" altLang="ko-KR" sz="1400">
                <a:uFillTx/>
              </a:rPr>
              <a:t>가정폭력</a:t>
            </a:r>
            <a:r>
              <a:rPr lang="en-US" altLang="ko-KR" sz="1400">
                <a:uFillTx/>
              </a:rPr>
              <a:t>, </a:t>
            </a:r>
            <a:r>
              <a:rPr lang="ko-KR" altLang="ko-KR" sz="1400">
                <a:uFillTx/>
              </a:rPr>
              <a:t>성매매</a:t>
            </a:r>
            <a:r>
              <a:rPr lang="en-US" altLang="ko-KR" sz="1400">
                <a:uFillTx/>
              </a:rPr>
              <a:t>, </a:t>
            </a:r>
            <a:r>
              <a:rPr lang="ko-KR" altLang="ko-KR" sz="1400">
                <a:uFillTx/>
              </a:rPr>
              <a:t>성희롱</a:t>
            </a:r>
            <a:r>
              <a:rPr lang="ko-KR" altLang="ko-KR" sz="1400">
                <a:uFillTx/>
              </a:rPr>
              <a:t> </a:t>
            </a:r>
            <a:r>
              <a:rPr lang="ko-KR" altLang="ko-KR" sz="1400">
                <a:uFillTx/>
              </a:rPr>
              <a:t>예방교육</a:t>
            </a:r>
            <a:r>
              <a:rPr lang="ko-KR" altLang="ko-KR" sz="1400">
                <a:uFillTx/>
              </a:rPr>
              <a:t> </a:t>
            </a:r>
            <a:r>
              <a:rPr lang="ko-KR" altLang="ko-KR" sz="1400">
                <a:uFillTx/>
              </a:rPr>
              <a:t>등을</a:t>
            </a:r>
            <a:r>
              <a:rPr lang="ko-KR" altLang="ko-KR" sz="1400">
                <a:uFillTx/>
              </a:rPr>
              <a:t> </a:t>
            </a:r>
            <a:r>
              <a:rPr lang="ko-KR" altLang="ko-KR" sz="1400">
                <a:uFillTx/>
              </a:rPr>
              <a:t>통합한</a:t>
            </a:r>
            <a:r>
              <a:rPr lang="ko-KR" altLang="ko-KR" sz="1400">
                <a:uFillTx/>
              </a:rPr>
              <a:t> </a:t>
            </a:r>
            <a:r>
              <a:rPr lang="ko-KR" altLang="ko-KR" sz="1400">
                <a:uFillTx/>
              </a:rPr>
              <a:t>교육</a:t>
            </a:r>
            <a:r>
              <a:rPr lang="ko-KR" altLang="ko-KR" sz="1400">
                <a:uFillTx/>
              </a:rPr>
              <a:t> </a:t>
            </a:r>
            <a:r>
              <a:rPr lang="ko-KR" altLang="ko-KR" sz="1400">
                <a:uFillTx/>
              </a:rPr>
              <a:t>제공</a:t>
            </a:r>
          </a:p>
          <a:p>
            <a:pPr/>
            <a:r>
              <a:rPr lang="en-US" altLang="ko-KR" sz="1400" b="true">
                <a:uFillTx/>
              </a:rPr>
              <a:t>-</a:t>
            </a:r>
            <a:r>
              <a:rPr lang="ko-KR" altLang="ko-KR" sz="1400" b="true">
                <a:uFillTx/>
              </a:rPr>
              <a:t>청소년</a:t>
            </a:r>
            <a:r>
              <a:rPr lang="ko-KR" altLang="ko-KR" sz="1400" b="true">
                <a:uFillTx/>
              </a:rPr>
              <a:t> </a:t>
            </a:r>
            <a:r>
              <a:rPr lang="ko-KR" altLang="ko-KR" sz="1400" b="true">
                <a:uFillTx/>
              </a:rPr>
              <a:t>성문화센터</a:t>
            </a:r>
            <a:r>
              <a:rPr lang="ko-KR" altLang="ko-KR" sz="1400" b="true">
                <a:uFillTx/>
              </a:rPr>
              <a:t> </a:t>
            </a:r>
            <a:r>
              <a:rPr lang="ko-KR" altLang="ko-KR" sz="1400" b="true">
                <a:uFillTx/>
              </a:rPr>
              <a:t>운영</a:t>
            </a:r>
          </a:p>
          <a:p>
            <a:pPr/>
            <a:r>
              <a:rPr lang="ko-KR" altLang="ko-KR" sz="1400">
                <a:uFillTx/>
              </a:rPr>
              <a:t>전국</a:t>
            </a:r>
            <a:r>
              <a:rPr lang="en-US" altLang="ko-KR" sz="1400">
                <a:uFillTx/>
              </a:rPr>
              <a:t> 57</a:t>
            </a:r>
            <a:r>
              <a:rPr lang="ko-KR" altLang="ko-KR" sz="1400">
                <a:uFillTx/>
              </a:rPr>
              <a:t>개</a:t>
            </a:r>
            <a:r>
              <a:rPr lang="ko-KR" altLang="ko-KR" sz="1400">
                <a:uFillTx/>
              </a:rPr>
              <a:t> </a:t>
            </a:r>
            <a:r>
              <a:rPr lang="ko-KR" altLang="ko-KR" sz="1400">
                <a:uFillTx/>
              </a:rPr>
              <a:t>청소년성문화센터에서</a:t>
            </a:r>
            <a:r>
              <a:rPr lang="ko-KR" altLang="ko-KR" sz="1400">
                <a:uFillTx/>
              </a:rPr>
              <a:t> </a:t>
            </a:r>
            <a:r>
              <a:rPr lang="ko-KR" altLang="ko-KR" sz="1400">
                <a:uFillTx/>
              </a:rPr>
              <a:t>아동</a:t>
            </a:r>
            <a:r>
              <a:rPr lang="en-US" altLang="ko-KR" sz="1400">
                <a:uFillTx/>
              </a:rPr>
              <a:t>·</a:t>
            </a:r>
            <a:r>
              <a:rPr lang="ko-KR" altLang="ko-KR" sz="1400">
                <a:uFillTx/>
              </a:rPr>
              <a:t>청소년이</a:t>
            </a:r>
            <a:r>
              <a:rPr lang="ko-KR" altLang="ko-KR" sz="1400">
                <a:uFillTx/>
              </a:rPr>
              <a:t> </a:t>
            </a:r>
            <a:r>
              <a:rPr lang="ko-KR" altLang="ko-KR" sz="1400">
                <a:uFillTx/>
              </a:rPr>
              <a:t>직접</a:t>
            </a:r>
            <a:r>
              <a:rPr lang="ko-KR" altLang="ko-KR" sz="1400">
                <a:uFillTx/>
              </a:rPr>
              <a:t> </a:t>
            </a:r>
            <a:r>
              <a:rPr lang="ko-KR" altLang="ko-KR" sz="1400">
                <a:uFillTx/>
              </a:rPr>
              <a:t>다양한</a:t>
            </a:r>
            <a:r>
              <a:rPr lang="ko-KR" altLang="ko-KR" sz="1400">
                <a:uFillTx/>
              </a:rPr>
              <a:t> </a:t>
            </a:r>
            <a:r>
              <a:rPr lang="ko-KR" altLang="ko-KR" sz="1400">
                <a:uFillTx/>
              </a:rPr>
              <a:t>도구와</a:t>
            </a:r>
            <a:r>
              <a:rPr lang="ko-KR" altLang="ko-KR" sz="1400">
                <a:uFillTx/>
              </a:rPr>
              <a:t> </a:t>
            </a:r>
            <a:r>
              <a:rPr lang="ko-KR" altLang="ko-KR" sz="1400">
                <a:uFillTx/>
              </a:rPr>
              <a:t>매체를</a:t>
            </a:r>
            <a:r>
              <a:rPr lang="ko-KR" altLang="ko-KR" sz="1400">
                <a:uFillTx/>
              </a:rPr>
              <a:t> </a:t>
            </a:r>
            <a:r>
              <a:rPr lang="ko-KR" altLang="ko-KR" sz="1400">
                <a:uFillTx/>
              </a:rPr>
              <a:t>활용하여</a:t>
            </a:r>
            <a:r>
              <a:rPr lang="ko-KR" altLang="ko-KR" sz="1400">
                <a:uFillTx/>
              </a:rPr>
              <a:t> </a:t>
            </a:r>
            <a:r>
              <a:rPr lang="ko-KR" altLang="ko-KR" sz="1400">
                <a:uFillTx/>
              </a:rPr>
              <a:t>학습할</a:t>
            </a:r>
            <a:r>
              <a:rPr lang="ko-KR" altLang="ko-KR" sz="1400">
                <a:uFillTx/>
              </a:rPr>
              <a:t> </a:t>
            </a:r>
            <a:r>
              <a:rPr lang="ko-KR" altLang="ko-KR" sz="1400">
                <a:uFillTx/>
              </a:rPr>
              <a:t>수</a:t>
            </a:r>
            <a:r>
              <a:rPr lang="ko-KR" altLang="ko-KR" sz="1400">
                <a:uFillTx/>
              </a:rPr>
              <a:t> </a:t>
            </a:r>
            <a:r>
              <a:rPr lang="ko-KR" altLang="ko-KR" sz="1400">
                <a:uFillTx/>
              </a:rPr>
              <a:t>있도록</a:t>
            </a:r>
            <a:r>
              <a:rPr lang="ko-KR" altLang="ko-KR" sz="1400">
                <a:uFillTx/>
              </a:rPr>
              <a:t> </a:t>
            </a:r>
            <a:r>
              <a:rPr lang="ko-KR" altLang="ko-KR" sz="1400">
                <a:uFillTx/>
              </a:rPr>
              <a:t>자기</a:t>
            </a:r>
            <a:r>
              <a:rPr lang="ko-KR" altLang="ko-KR" sz="1400">
                <a:uFillTx/>
              </a:rPr>
              <a:t> </a:t>
            </a:r>
            <a:r>
              <a:rPr lang="ko-KR" altLang="ko-KR" sz="1400">
                <a:uFillTx/>
              </a:rPr>
              <a:t>체험형</a:t>
            </a:r>
            <a:r>
              <a:rPr lang="ko-KR" altLang="ko-KR" sz="1400">
                <a:uFillTx/>
              </a:rPr>
              <a:t> </a:t>
            </a:r>
            <a:r>
              <a:rPr lang="ko-KR" altLang="ko-KR" sz="1400">
                <a:uFillTx/>
              </a:rPr>
              <a:t>성교육</a:t>
            </a:r>
            <a:r>
              <a:rPr lang="ko-KR" altLang="ko-KR" sz="1400">
                <a:uFillTx/>
              </a:rPr>
              <a:t> </a:t>
            </a:r>
            <a:r>
              <a:rPr lang="ko-KR" altLang="ko-KR" sz="1400">
                <a:uFillTx/>
              </a:rPr>
              <a:t>제공</a:t>
            </a:r>
            <a:r>
              <a:rPr lang="ko-KR" altLang="ko-KR" sz="1400">
                <a:uFillTx/>
              </a:rPr>
              <a:t> </a:t>
            </a:r>
          </a:p>
          <a:p>
            <a:pPr/>
            <a:endParaRPr lang="en-US" altLang="ko-KR" sz="1600" b="true">
              <a:uFillTx/>
            </a:endParaRPr>
          </a:p>
          <a:p>
            <a:pPr/>
            <a:endParaRPr lang="en-US" altLang="ko-KR" sz="1600" b="true">
              <a:uFillTx/>
            </a:endParaRPr>
          </a:p>
          <a:p>
            <a:pPr/>
            <a:endParaRPr lang="ko-KR" altLang="en-US" sz="1400">
              <a:uFillTx/>
            </a:endParaRPr>
          </a:p>
        </p:txBody>
      </p:sp>
    </p:spTree>
  </p:cSld>
  <p:clrMapOvr>
    <a:masterClrMapping/>
  </p:clrMapOvr>
</p:sld>
</file>

<file path=ppt/slides/slide25.xml><?xml version="1.0" encoding="utf-8"?>
<p:sld xmlns:p="http://schemas.openxmlformats.org/presentationml/2006/main" xmlns:p14="http://schemas.microsoft.com/office/powerpoint/2010/main" xmlns:s="http://schemas.openxmlformats.org/officeDocument/2006/sharedTypes" xmlns:r="http://schemas.openxmlformats.org/officeDocument/2006/relationships" xmlns:a14="http://schemas.microsoft.com/office/drawing/2010/main" xmlns:mc="http://schemas.openxmlformats.org/markup-compatibility/2006" xmlns:a="http://schemas.openxmlformats.org/drawingml/2006/main" showMasterSp="true" showMasterPhAnim="true" show="true">
  <p:cSld>
    <p:spTree>
      <p:nvGrpSpPr>
        <p:cNvPr id="13" name=""/>
        <p:cNvGrpSpPr/>
        <p:nvPr/>
      </p:nvGrpSpPr>
      <p:grpSpPr>
        <a:xfrm/>
      </p:grpSpPr>
      <p:sp>
        <p:nvSpPr>
          <p:cNvPr id="2" name="타원 37"/>
          <p:cNvSpPr/>
          <p:nvPr/>
        </p:nvSpPr>
        <p:spPr>
          <a:xfrm>
            <a:off x="107506" y="123480"/>
            <a:ext cx="576062" cy="576062"/>
          </a:xfrm>
          <a:prstGeom prst="ellipse">
            <a:avLst/>
          </a:prstGeom>
          <a:solidFill>
            <a:srgbClr val="F6F5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 upright="false"/>
          <a:lstStyle/>
          <a:p>
            <a:pPr algn="ctr"/>
            <a:endParaRPr lang="ko-KR" altLang="en-US">
              <a:uFillTx/>
            </a:endParaRPr>
          </a:p>
        </p:txBody>
      </p:sp>
      <p:sp>
        <p:nvSpPr>
          <p:cNvPr id="4" name="직사각형 2"/>
          <p:cNvSpPr/>
          <p:nvPr/>
        </p:nvSpPr>
        <p:spPr>
          <a:xfrm>
            <a:off x="690452" y="309512"/>
            <a:ext cx="4097572" cy="307777"/>
          </a:xfrm>
          <a:prstGeom prst="rect">
            <a:avLst/>
          </a:prstGeom>
          <a:noFill/>
          <a:ln>
            <a:noFill/>
          </a:ln>
        </p:spPr>
        <p:txBody>
          <a:bodyPr wrap="square" upright="false">
            <a:spAutoFit/>
          </a:bodyPr>
          <a:lstStyle/>
          <a:p>
            <a:pPr/>
            <a:r>
              <a:rPr lang="ko-KR" altLang="en-US" sz="14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j-ea"/>
              </a:rPr>
              <a:t>성폭력에</a:t>
            </a:r>
            <a:r>
              <a:rPr lang="ko-KR" altLang="en-US" sz="14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j-ea"/>
              </a:rPr>
              <a:t> </a:t>
            </a:r>
            <a:r>
              <a:rPr lang="ko-KR" altLang="en-US" sz="14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j-ea"/>
              </a:rPr>
              <a:t>관한</a:t>
            </a:r>
            <a:r>
              <a:rPr lang="ko-KR" altLang="en-US" sz="14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j-ea"/>
              </a:rPr>
              <a:t> </a:t>
            </a:r>
            <a:r>
              <a:rPr lang="ko-KR" altLang="en-US" sz="14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j-ea"/>
              </a:rPr>
              <a:t>정책</a:t>
            </a:r>
            <a:r>
              <a:rPr lang="ko-KR" altLang="en-US" sz="14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j-ea"/>
              </a:rPr>
              <a:t> </a:t>
            </a:r>
            <a:r>
              <a:rPr lang="ko-KR" altLang="en-US" sz="14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j-ea"/>
              </a:rPr>
              <a:t>및</a:t>
            </a:r>
            <a:r>
              <a:rPr lang="ko-KR" altLang="en-US" sz="14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j-ea"/>
              </a:rPr>
              <a:t> </a:t>
            </a:r>
            <a:r>
              <a:rPr lang="ko-KR" altLang="en-US" sz="14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j-ea"/>
              </a:rPr>
              <a:t>서비스</a:t>
            </a:r>
            <a:endParaRPr lang="en-US" altLang="ko-KR" sz="1400" b="true">
              <a:solidFill>
                <a:schemeClr val="tx1">
                  <a:lumMod val="75000"/>
                  <a:lumOff val="25000"/>
                </a:schemeClr>
              </a:solidFill>
              <a:uFillTx/>
              <a:latin typeface="+mj-ea"/>
            </a:endParaRPr>
          </a:p>
        </p:txBody>
      </p:sp>
      <p:sp>
        <p:nvSpPr>
          <p:cNvPr id="6" name="직사각형 30"/>
          <p:cNvSpPr/>
          <p:nvPr/>
        </p:nvSpPr>
        <p:spPr>
          <a:xfrm>
            <a:off x="107504" y="123478"/>
            <a:ext cx="8928992" cy="4886846"/>
          </a:xfrm>
          <a:prstGeom prst="rect">
            <a:avLst/>
          </a:prstGeom>
          <a:noFill/>
          <a:ln w="12700">
            <a:solidFill>
              <a:srgbClr val="F6F5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 upright="false"/>
          <a:lstStyle/>
          <a:p>
            <a:pPr algn="ctr"/>
            <a:endParaRPr lang="ko-KR" altLang="en-US">
              <a:uFillTx/>
            </a:endParaRPr>
          </a:p>
        </p:txBody>
      </p:sp>
      <p:cxnSp>
        <p:nvCxnSpPr>
          <p:cNvPr id="8" name="직선 연결선 4"/>
          <p:cNvCxnSpPr/>
          <p:nvPr/>
        </p:nvCxnSpPr>
        <p:spPr>
          <a:xfrm>
            <a:off x="683568" y="554874"/>
            <a:ext cx="7344816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직사각형 38"/>
          <p:cNvSpPr/>
          <p:nvPr/>
        </p:nvSpPr>
        <p:spPr>
          <a:xfrm>
            <a:off x="137999" y="217179"/>
            <a:ext cx="552453" cy="400110"/>
          </a:xfrm>
          <a:prstGeom prst="rect">
            <a:avLst/>
          </a:prstGeom>
          <a:noFill/>
          <a:ln>
            <a:noFill/>
          </a:ln>
        </p:spPr>
        <p:txBody>
          <a:bodyPr wrap="square" upright="false">
            <a:spAutoFit/>
          </a:bodyPr>
          <a:lstStyle/>
          <a:p>
            <a:pPr algn="ctr"/>
            <a:r>
              <a:rPr lang="en-US" altLang="ko-KR" sz="20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j-ea"/>
              </a:rPr>
              <a:t>04</a:t>
            </a:r>
          </a:p>
        </p:txBody>
      </p:sp>
      <p:sp>
        <p:nvSpPr>
          <p:cNvPr id="12" name="TextBox 1"/>
          <p:cNvSpPr/>
          <p:nvPr/>
        </p:nvSpPr>
        <p:spPr>
          <a:xfrm>
            <a:off x="539552" y="735405"/>
            <a:ext cx="3828292" cy="338554"/>
          </a:xfrm>
          <a:prstGeom prst="rect">
            <a:avLst/>
          </a:prstGeom>
          <a:noFill/>
        </p:spPr>
        <p:txBody>
          <a:bodyPr wrap="none" rtlCol="false" upright="false">
            <a:spAutoFit/>
          </a:bodyPr>
          <a:lstStyle/>
          <a:p>
            <a:pPr/>
            <a:r>
              <a:rPr lang="ko-KR" altLang="en-US" sz="1600" b="true" u="sng"/>
              <a:t>우리나라</a:t>
            </a:r>
            <a:r>
              <a:rPr lang="ko-KR" altLang="en-US" sz="1600" b="true" u="sng"/>
              <a:t> </a:t>
            </a:r>
            <a:r>
              <a:rPr lang="ko-KR" altLang="en-US" sz="1600" b="true" u="sng"/>
              <a:t>성폭력에</a:t>
            </a:r>
            <a:r>
              <a:rPr lang="ko-KR" altLang="en-US" sz="1600" b="true" u="sng"/>
              <a:t> </a:t>
            </a:r>
            <a:r>
              <a:rPr lang="ko-KR" altLang="en-US" sz="1600" b="true" u="sng"/>
              <a:t>관한</a:t>
            </a:r>
            <a:r>
              <a:rPr lang="ko-KR" altLang="en-US" sz="1600" b="true" u="sng"/>
              <a:t> </a:t>
            </a:r>
            <a:r>
              <a:rPr lang="ko-KR" altLang="en-US" sz="1600" b="true" u="sng"/>
              <a:t>정책</a:t>
            </a:r>
            <a:r>
              <a:rPr lang="ko-KR" altLang="en-US" sz="1600" b="true" u="sng"/>
              <a:t> </a:t>
            </a:r>
            <a:r>
              <a:rPr lang="ko-KR" altLang="en-US" sz="1600" b="true" u="sng"/>
              <a:t>및</a:t>
            </a:r>
            <a:r>
              <a:rPr lang="ko-KR" altLang="en-US" sz="1600" b="true" u="sng"/>
              <a:t> </a:t>
            </a:r>
            <a:r>
              <a:rPr lang="ko-KR" altLang="en-US" sz="1600" b="true" u="sng"/>
              <a:t>서비스</a:t>
            </a:r>
          </a:p>
        </p:txBody>
      </p:sp>
      <p:sp>
        <p:nvSpPr>
          <p:cNvPr id="14" name="TextBox 3"/>
          <p:cNvSpPr/>
          <p:nvPr/>
        </p:nvSpPr>
        <p:spPr>
          <a:xfrm>
            <a:off x="539552" y="1474549"/>
            <a:ext cx="7369325" cy="2616101"/>
          </a:xfrm>
          <a:prstGeom prst="rect">
            <a:avLst/>
          </a:prstGeom>
          <a:noFill/>
        </p:spPr>
        <p:txBody>
          <a:bodyPr wrap="none" rtlCol="false" upright="false">
            <a:spAutoFit/>
          </a:bodyPr>
          <a:lstStyle/>
          <a:p>
            <a:pPr/>
            <a:r>
              <a:rPr lang="ko-KR" altLang="en-US" b="true">
                <a:uFillTx/>
              </a:rPr>
              <a:t> </a:t>
            </a:r>
            <a:r>
              <a:rPr lang="ko-KR" altLang="en-US" b="true">
                <a:uFillTx/>
              </a:rPr>
              <a:t>성폭력</a:t>
            </a:r>
            <a:r>
              <a:rPr lang="ko-KR" altLang="en-US" b="true">
                <a:uFillTx/>
              </a:rPr>
              <a:t> </a:t>
            </a:r>
            <a:r>
              <a:rPr lang="ko-KR" altLang="en-US" b="true">
                <a:uFillTx/>
              </a:rPr>
              <a:t>피해자</a:t>
            </a:r>
            <a:r>
              <a:rPr lang="ko-KR" altLang="en-US" b="true">
                <a:uFillTx/>
              </a:rPr>
              <a:t> </a:t>
            </a:r>
            <a:r>
              <a:rPr lang="ko-KR" altLang="en-US" b="true">
                <a:uFillTx/>
              </a:rPr>
              <a:t>지원</a:t>
            </a:r>
            <a:r>
              <a:rPr lang="ko-KR" altLang="en-US" b="true">
                <a:uFillTx/>
              </a:rPr>
              <a:t> </a:t>
            </a:r>
            <a:r>
              <a:rPr lang="ko-KR" altLang="en-US" b="true">
                <a:uFillTx/>
              </a:rPr>
              <a:t>사업</a:t>
            </a:r>
          </a:p>
          <a:p>
            <a:pPr/>
            <a:endParaRPr lang="en-US" altLang="ko-KR">
              <a:uFillTx/>
            </a:endParaRPr>
          </a:p>
          <a:p>
            <a:pPr/>
            <a:r>
              <a:rPr lang="en-US" altLang="ko-KR" sz="1600">
                <a:uFillTx/>
              </a:rPr>
              <a:t>- </a:t>
            </a:r>
            <a:r>
              <a:rPr lang="ko-KR" altLang="en-US" sz="1600">
                <a:uFillTx/>
              </a:rPr>
              <a:t>성폭력</a:t>
            </a:r>
            <a:r>
              <a:rPr lang="ko-KR" altLang="en-US" sz="1600">
                <a:uFillTx/>
              </a:rPr>
              <a:t> </a:t>
            </a:r>
            <a:r>
              <a:rPr lang="ko-KR" altLang="en-US" sz="1600">
                <a:uFillTx/>
              </a:rPr>
              <a:t>피해자를</a:t>
            </a:r>
            <a:r>
              <a:rPr lang="ko-KR" altLang="en-US" sz="1600">
                <a:uFillTx/>
              </a:rPr>
              <a:t> </a:t>
            </a:r>
            <a:r>
              <a:rPr lang="ko-KR" altLang="en-US" sz="1600">
                <a:uFillTx/>
              </a:rPr>
              <a:t>보호합니다</a:t>
            </a:r>
            <a:r>
              <a:rPr lang="en-US" altLang="ko-KR" sz="1600">
                <a:uFillTx/>
              </a:rPr>
              <a:t>.(</a:t>
            </a:r>
            <a:r>
              <a:rPr lang="ko-KR" altLang="en-US" sz="1600">
                <a:uFillTx/>
              </a:rPr>
              <a:t>숙식</a:t>
            </a:r>
            <a:r>
              <a:rPr lang="ko-KR" altLang="en-US" sz="1600">
                <a:uFillTx/>
              </a:rPr>
              <a:t> </a:t>
            </a:r>
            <a:r>
              <a:rPr lang="ko-KR" altLang="en-US" sz="1600">
                <a:uFillTx/>
              </a:rPr>
              <a:t>등</a:t>
            </a:r>
            <a:r>
              <a:rPr lang="ko-KR" altLang="en-US" sz="1600">
                <a:uFillTx/>
              </a:rPr>
              <a:t> </a:t>
            </a:r>
            <a:r>
              <a:rPr lang="ko-KR" altLang="en-US" sz="1600">
                <a:uFillTx/>
              </a:rPr>
              <a:t>포함</a:t>
            </a:r>
            <a:r>
              <a:rPr lang="en-US" altLang="ko-KR" sz="1600">
                <a:uFillTx/>
              </a:rPr>
              <a:t>)</a:t>
            </a:r>
            <a:r>
              <a:rPr lang="en-US" altLang="ko-KR" sz="1600">
                <a:uFillTx/>
              </a:rPr>
              <a:t> </a:t>
            </a:r>
            <a:r>
              <a:rPr lang="ko-KR" altLang="en-US" sz="1600">
                <a:uFillTx/>
              </a:rPr>
              <a:t/>
            </a:r>
            <a:br>
              <a:rPr lang="ko-KR" altLang="en-US" sz="1600">
                <a:uFillTx/>
              </a:rPr>
            </a:br>
            <a:r>
              <a:rPr lang="en-US" altLang="ko-KR" sz="1600">
                <a:uFillTx/>
              </a:rPr>
              <a:t>- </a:t>
            </a:r>
            <a:r>
              <a:rPr lang="ko-KR" altLang="en-US" sz="1600">
                <a:uFillTx/>
              </a:rPr>
              <a:t>심리적</a:t>
            </a:r>
            <a:r>
              <a:rPr lang="ko-KR" altLang="en-US" sz="1600">
                <a:uFillTx/>
              </a:rPr>
              <a:t> </a:t>
            </a:r>
            <a:r>
              <a:rPr lang="ko-KR" altLang="en-US" sz="1600">
                <a:uFillTx/>
              </a:rPr>
              <a:t>안정과</a:t>
            </a:r>
            <a:r>
              <a:rPr lang="ko-KR" altLang="en-US" sz="1600">
                <a:uFillTx/>
              </a:rPr>
              <a:t> </a:t>
            </a:r>
            <a:r>
              <a:rPr lang="ko-KR" altLang="en-US" sz="1600">
                <a:uFillTx/>
              </a:rPr>
              <a:t>사회적응을</a:t>
            </a:r>
            <a:r>
              <a:rPr lang="ko-KR" altLang="en-US" sz="1600">
                <a:uFillTx/>
              </a:rPr>
              <a:t> </a:t>
            </a:r>
            <a:r>
              <a:rPr lang="ko-KR" altLang="en-US" sz="1600">
                <a:uFillTx/>
              </a:rPr>
              <a:t>위한</a:t>
            </a:r>
            <a:r>
              <a:rPr lang="ko-KR" altLang="en-US" sz="1600">
                <a:uFillTx/>
              </a:rPr>
              <a:t> </a:t>
            </a:r>
            <a:r>
              <a:rPr lang="ko-KR" altLang="en-US" sz="1600">
                <a:uFillTx/>
              </a:rPr>
              <a:t>상담</a:t>
            </a:r>
            <a:r>
              <a:rPr lang="ko-KR" altLang="en-US" sz="1600">
                <a:uFillTx/>
              </a:rPr>
              <a:t> </a:t>
            </a:r>
            <a:r>
              <a:rPr lang="ko-KR" altLang="en-US" sz="1600">
                <a:uFillTx/>
              </a:rPr>
              <a:t>및</a:t>
            </a:r>
            <a:r>
              <a:rPr lang="ko-KR" altLang="en-US" sz="1600">
                <a:uFillTx/>
              </a:rPr>
              <a:t> </a:t>
            </a:r>
            <a:r>
              <a:rPr lang="ko-KR" altLang="en-US" sz="1600">
                <a:uFillTx/>
              </a:rPr>
              <a:t>치료</a:t>
            </a:r>
            <a:r>
              <a:rPr lang="en-US" altLang="ko-KR" sz="1600">
                <a:uFillTx/>
              </a:rPr>
              <a:t>·</a:t>
            </a:r>
            <a:r>
              <a:rPr lang="ko-KR" altLang="en-US" sz="1600">
                <a:uFillTx/>
              </a:rPr>
              <a:t>회복</a:t>
            </a:r>
            <a:r>
              <a:rPr lang="ko-KR" altLang="en-US" sz="1600">
                <a:uFillTx/>
              </a:rPr>
              <a:t> </a:t>
            </a:r>
            <a:r>
              <a:rPr lang="ko-KR" altLang="en-US" sz="1600">
                <a:uFillTx/>
              </a:rPr>
              <a:t>프로그램을</a:t>
            </a:r>
            <a:r>
              <a:rPr lang="ko-KR" altLang="en-US" sz="1600">
                <a:uFillTx/>
              </a:rPr>
              <a:t> </a:t>
            </a:r>
            <a:r>
              <a:rPr lang="ko-KR" altLang="en-US" sz="1600">
                <a:uFillTx/>
              </a:rPr>
              <a:t>운영합니다</a:t>
            </a:r>
            <a:r>
              <a:rPr lang="en-US" altLang="ko-KR" sz="1600">
                <a:uFillTx/>
              </a:rPr>
              <a:t>.</a:t>
            </a:r>
            <a:r>
              <a:rPr lang="en-US" altLang="ko-KR" sz="1600">
                <a:uFillTx/>
              </a:rPr>
              <a:t> </a:t>
            </a:r>
            <a:r>
              <a:rPr lang="ko-KR" altLang="en-US" sz="1600">
                <a:uFillTx/>
              </a:rPr>
              <a:t/>
            </a:r>
            <a:br>
              <a:rPr lang="ko-KR" altLang="en-US" sz="1600">
                <a:uFillTx/>
              </a:rPr>
            </a:br>
            <a:r>
              <a:rPr lang="en-US" altLang="ko-KR" sz="1600">
                <a:uFillTx/>
              </a:rPr>
              <a:t>- </a:t>
            </a:r>
            <a:r>
              <a:rPr lang="ko-KR" altLang="en-US" sz="1600">
                <a:uFillTx/>
              </a:rPr>
              <a:t>의료기관</a:t>
            </a:r>
            <a:r>
              <a:rPr lang="ko-KR" altLang="en-US" sz="1600">
                <a:uFillTx/>
              </a:rPr>
              <a:t> </a:t>
            </a:r>
            <a:r>
              <a:rPr lang="ko-KR" altLang="en-US" sz="1600">
                <a:uFillTx/>
              </a:rPr>
              <a:t>연계</a:t>
            </a:r>
            <a:r>
              <a:rPr lang="ko-KR" altLang="en-US" sz="1600">
                <a:uFillTx/>
              </a:rPr>
              <a:t> </a:t>
            </a:r>
            <a:r>
              <a:rPr lang="ko-KR" altLang="en-US" sz="1600">
                <a:uFillTx/>
              </a:rPr>
              <a:t>및</a:t>
            </a:r>
            <a:r>
              <a:rPr lang="ko-KR" altLang="en-US" sz="1600">
                <a:uFillTx/>
              </a:rPr>
              <a:t> </a:t>
            </a:r>
            <a:r>
              <a:rPr lang="ko-KR" altLang="en-US" sz="1600">
                <a:uFillTx/>
              </a:rPr>
              <a:t>의료비를</a:t>
            </a:r>
            <a:r>
              <a:rPr lang="ko-KR" altLang="en-US" sz="1600">
                <a:uFillTx/>
              </a:rPr>
              <a:t> </a:t>
            </a:r>
            <a:r>
              <a:rPr lang="ko-KR" altLang="en-US" sz="1600">
                <a:uFillTx/>
              </a:rPr>
              <a:t>지원합니다</a:t>
            </a:r>
            <a:r>
              <a:rPr lang="en-US" altLang="ko-KR" sz="1600">
                <a:uFillTx/>
              </a:rPr>
              <a:t>.</a:t>
            </a:r>
            <a:r>
              <a:rPr lang="en-US" altLang="ko-KR" sz="1600">
                <a:uFillTx/>
              </a:rPr>
              <a:t> </a:t>
            </a:r>
            <a:r>
              <a:rPr lang="ko-KR" altLang="en-US" sz="1600">
                <a:uFillTx/>
              </a:rPr>
              <a:t/>
            </a:r>
            <a:br>
              <a:rPr lang="ko-KR" altLang="en-US" sz="1600">
                <a:uFillTx/>
              </a:rPr>
            </a:br>
            <a:r>
              <a:rPr lang="en-US" altLang="ko-KR" sz="1600">
                <a:uFillTx/>
              </a:rPr>
              <a:t>- </a:t>
            </a:r>
            <a:r>
              <a:rPr lang="ko-KR" altLang="en-US" sz="1600">
                <a:uFillTx/>
              </a:rPr>
              <a:t>원스톱지원센터</a:t>
            </a:r>
            <a:r>
              <a:rPr lang="en-US" altLang="ko-KR" sz="1600">
                <a:uFillTx/>
              </a:rPr>
              <a:t>, </a:t>
            </a:r>
            <a:r>
              <a:rPr lang="ko-KR" altLang="en-US" sz="1600">
                <a:uFillTx/>
              </a:rPr>
              <a:t>전담의료기관</a:t>
            </a:r>
            <a:r>
              <a:rPr lang="ko-KR" altLang="en-US" sz="1600">
                <a:uFillTx/>
              </a:rPr>
              <a:t> </a:t>
            </a:r>
            <a:r>
              <a:rPr lang="ko-KR" altLang="en-US" sz="1600">
                <a:uFillTx/>
              </a:rPr>
              <a:t>등을</a:t>
            </a:r>
            <a:r>
              <a:rPr lang="ko-KR" altLang="en-US" sz="1600">
                <a:uFillTx/>
              </a:rPr>
              <a:t> </a:t>
            </a:r>
            <a:r>
              <a:rPr lang="ko-KR" altLang="en-US" sz="1600">
                <a:uFillTx/>
              </a:rPr>
              <a:t>통한</a:t>
            </a:r>
            <a:r>
              <a:rPr lang="ko-KR" altLang="en-US" sz="1600">
                <a:uFillTx/>
              </a:rPr>
              <a:t> </a:t>
            </a:r>
            <a:r>
              <a:rPr lang="ko-KR" altLang="en-US" sz="1600">
                <a:uFillTx/>
              </a:rPr>
              <a:t>응급키트</a:t>
            </a:r>
            <a:r>
              <a:rPr lang="ko-KR" altLang="en-US" sz="1600">
                <a:uFillTx/>
              </a:rPr>
              <a:t> </a:t>
            </a:r>
            <a:r>
              <a:rPr lang="ko-KR" altLang="en-US" sz="1600">
                <a:uFillTx/>
              </a:rPr>
              <a:t>증거</a:t>
            </a:r>
            <a:r>
              <a:rPr lang="ko-KR" altLang="en-US" sz="1600">
                <a:uFillTx/>
              </a:rPr>
              <a:t> </a:t>
            </a:r>
            <a:r>
              <a:rPr lang="ko-KR" altLang="en-US" sz="1600">
                <a:uFillTx/>
              </a:rPr>
              <a:t>채취를</a:t>
            </a:r>
            <a:r>
              <a:rPr lang="ko-KR" altLang="en-US" sz="1600">
                <a:uFillTx/>
              </a:rPr>
              <a:t> </a:t>
            </a:r>
            <a:r>
              <a:rPr lang="ko-KR" altLang="en-US" sz="1600">
                <a:uFillTx/>
              </a:rPr>
              <a:t>지원합니다</a:t>
            </a:r>
            <a:r>
              <a:rPr lang="en-US" altLang="ko-KR" sz="1600">
                <a:uFillTx/>
              </a:rPr>
              <a:t>.</a:t>
            </a:r>
            <a:r>
              <a:rPr lang="en-US" altLang="ko-KR" sz="1600">
                <a:uFillTx/>
              </a:rPr>
              <a:t> </a:t>
            </a:r>
            <a:r>
              <a:rPr lang="ko-KR" altLang="en-US" sz="1600">
                <a:uFillTx/>
              </a:rPr>
              <a:t/>
            </a:r>
            <a:br>
              <a:rPr lang="ko-KR" altLang="en-US" sz="1600">
                <a:uFillTx/>
              </a:rPr>
            </a:br>
            <a:r>
              <a:rPr lang="en-US" altLang="ko-KR" sz="1600">
                <a:uFillTx/>
              </a:rPr>
              <a:t>- </a:t>
            </a:r>
            <a:r>
              <a:rPr lang="ko-KR" altLang="en-US" sz="1600">
                <a:uFillTx/>
              </a:rPr>
              <a:t>피해자</a:t>
            </a:r>
            <a:r>
              <a:rPr lang="ko-KR" altLang="en-US" sz="1600">
                <a:uFillTx/>
              </a:rPr>
              <a:t> </a:t>
            </a:r>
            <a:r>
              <a:rPr lang="ko-KR" altLang="en-US" sz="1600">
                <a:uFillTx/>
              </a:rPr>
              <a:t>간병비</a:t>
            </a:r>
            <a:r>
              <a:rPr lang="ko-KR" altLang="en-US" sz="1600">
                <a:uFillTx/>
              </a:rPr>
              <a:t> </a:t>
            </a:r>
            <a:r>
              <a:rPr lang="ko-KR" altLang="en-US" sz="1600">
                <a:uFillTx/>
              </a:rPr>
              <a:t>및</a:t>
            </a:r>
            <a:r>
              <a:rPr lang="ko-KR" altLang="en-US" sz="1600">
                <a:uFillTx/>
              </a:rPr>
              <a:t> </a:t>
            </a:r>
            <a:r>
              <a:rPr lang="ko-KR" altLang="en-US" sz="1600">
                <a:uFillTx/>
              </a:rPr>
              <a:t>피해아동</a:t>
            </a:r>
            <a:r>
              <a:rPr lang="ko-KR" altLang="en-US" sz="1600">
                <a:uFillTx/>
              </a:rPr>
              <a:t> </a:t>
            </a:r>
            <a:r>
              <a:rPr lang="ko-KR" altLang="en-US" sz="1600">
                <a:uFillTx/>
              </a:rPr>
              <a:t>등</a:t>
            </a:r>
            <a:r>
              <a:rPr lang="ko-KR" altLang="en-US" sz="1600">
                <a:uFillTx/>
              </a:rPr>
              <a:t> </a:t>
            </a:r>
            <a:r>
              <a:rPr lang="ko-KR" altLang="en-US" sz="1600">
                <a:uFillTx/>
              </a:rPr>
              <a:t>돌봄서비스</a:t>
            </a:r>
            <a:r>
              <a:rPr lang="ko-KR" altLang="en-US" sz="1600">
                <a:uFillTx/>
              </a:rPr>
              <a:t> </a:t>
            </a:r>
            <a:r>
              <a:rPr lang="ko-KR" altLang="en-US" sz="1600">
                <a:uFillTx/>
              </a:rPr>
              <a:t>비용을</a:t>
            </a:r>
            <a:r>
              <a:rPr lang="ko-KR" altLang="en-US" sz="1600">
                <a:uFillTx/>
              </a:rPr>
              <a:t> </a:t>
            </a:r>
            <a:r>
              <a:rPr lang="ko-KR" altLang="en-US" sz="1600">
                <a:uFillTx/>
              </a:rPr>
              <a:t>지원합니다</a:t>
            </a:r>
            <a:r>
              <a:rPr lang="en-US" altLang="ko-KR" sz="1600">
                <a:uFillTx/>
              </a:rPr>
              <a:t>.</a:t>
            </a:r>
            <a:r>
              <a:rPr lang="en-US" altLang="ko-KR" sz="1600">
                <a:uFillTx/>
              </a:rPr>
              <a:t> </a:t>
            </a:r>
            <a:r>
              <a:rPr lang="ko-KR" altLang="en-US" sz="1600">
                <a:uFillTx/>
              </a:rPr>
              <a:t/>
            </a:r>
            <a:br>
              <a:rPr lang="ko-KR" altLang="en-US" sz="1600">
                <a:uFillTx/>
              </a:rPr>
            </a:br>
            <a:r>
              <a:rPr lang="en-US" altLang="ko-KR" sz="1600">
                <a:uFillTx/>
              </a:rPr>
              <a:t>- </a:t>
            </a:r>
            <a:r>
              <a:rPr lang="ko-KR" altLang="en-US" sz="1600">
                <a:uFillTx/>
              </a:rPr>
              <a:t>해바라기아동센터</a:t>
            </a:r>
            <a:r>
              <a:rPr lang="ko-KR" altLang="en-US" sz="1600">
                <a:uFillTx/>
              </a:rPr>
              <a:t> </a:t>
            </a:r>
            <a:r>
              <a:rPr lang="ko-KR" altLang="en-US" sz="1600">
                <a:uFillTx/>
              </a:rPr>
              <a:t>등을</a:t>
            </a:r>
            <a:r>
              <a:rPr lang="ko-KR" altLang="en-US" sz="1600">
                <a:uFillTx/>
              </a:rPr>
              <a:t> </a:t>
            </a:r>
            <a:r>
              <a:rPr lang="ko-KR" altLang="en-US" sz="1600">
                <a:uFillTx/>
              </a:rPr>
              <a:t>통한</a:t>
            </a:r>
            <a:r>
              <a:rPr lang="ko-KR" altLang="en-US" sz="1600">
                <a:uFillTx/>
              </a:rPr>
              <a:t> </a:t>
            </a:r>
            <a:r>
              <a:rPr lang="ko-KR" altLang="en-US" sz="1600">
                <a:uFillTx/>
              </a:rPr>
              <a:t>심리치료를</a:t>
            </a:r>
            <a:r>
              <a:rPr lang="ko-KR" altLang="en-US" sz="1600">
                <a:uFillTx/>
              </a:rPr>
              <a:t> </a:t>
            </a:r>
            <a:r>
              <a:rPr lang="ko-KR" altLang="en-US" sz="1600">
                <a:uFillTx/>
              </a:rPr>
              <a:t>지원합니다</a:t>
            </a:r>
            <a:r>
              <a:rPr lang="en-US" altLang="ko-KR" sz="1600">
                <a:uFillTx/>
              </a:rPr>
              <a:t>.</a:t>
            </a:r>
            <a:r>
              <a:rPr lang="en-US" altLang="ko-KR" sz="1600">
                <a:uFillTx/>
              </a:rPr>
              <a:t> </a:t>
            </a:r>
            <a:r>
              <a:rPr lang="ko-KR" altLang="en-US" sz="1600">
                <a:uFillTx/>
              </a:rPr>
              <a:t/>
            </a:r>
            <a:br>
              <a:rPr lang="ko-KR" altLang="en-US" sz="1600">
                <a:uFillTx/>
              </a:rPr>
            </a:br>
            <a:r>
              <a:rPr lang="en-US" altLang="ko-KR" sz="1600">
                <a:uFillTx/>
              </a:rPr>
              <a:t>- </a:t>
            </a:r>
            <a:r>
              <a:rPr lang="ko-KR" altLang="en-US" sz="1600">
                <a:uFillTx/>
              </a:rPr>
              <a:t>수사기관의</a:t>
            </a:r>
            <a:r>
              <a:rPr lang="ko-KR" altLang="en-US" sz="1600">
                <a:uFillTx/>
              </a:rPr>
              <a:t> </a:t>
            </a:r>
            <a:r>
              <a:rPr lang="ko-KR" altLang="en-US" sz="1600">
                <a:uFillTx/>
              </a:rPr>
              <a:t>조사</a:t>
            </a:r>
            <a:r>
              <a:rPr lang="ko-KR" altLang="en-US" sz="1600">
                <a:uFillTx/>
              </a:rPr>
              <a:t> </a:t>
            </a:r>
            <a:r>
              <a:rPr lang="ko-KR" altLang="en-US" sz="1600">
                <a:uFillTx/>
              </a:rPr>
              <a:t>및</a:t>
            </a:r>
            <a:r>
              <a:rPr lang="ko-KR" altLang="en-US" sz="1600">
                <a:uFillTx/>
              </a:rPr>
              <a:t> </a:t>
            </a:r>
            <a:r>
              <a:rPr lang="ko-KR" altLang="en-US" sz="1600">
                <a:uFillTx/>
              </a:rPr>
              <a:t>법원의</a:t>
            </a:r>
            <a:r>
              <a:rPr lang="ko-KR" altLang="en-US" sz="1600">
                <a:uFillTx/>
              </a:rPr>
              <a:t> </a:t>
            </a:r>
            <a:r>
              <a:rPr lang="ko-KR" altLang="en-US" sz="1600">
                <a:uFillTx/>
              </a:rPr>
              <a:t>증인</a:t>
            </a:r>
            <a:r>
              <a:rPr lang="ko-KR" altLang="en-US" sz="1600">
                <a:uFillTx/>
              </a:rPr>
              <a:t> </a:t>
            </a:r>
            <a:r>
              <a:rPr lang="ko-KR" altLang="en-US" sz="1600">
                <a:uFillTx/>
              </a:rPr>
              <a:t>신문</a:t>
            </a:r>
            <a:r>
              <a:rPr lang="ko-KR" altLang="en-US" sz="1600">
                <a:uFillTx/>
              </a:rPr>
              <a:t> </a:t>
            </a:r>
            <a:r>
              <a:rPr lang="ko-KR" altLang="en-US" sz="1600">
                <a:uFillTx/>
              </a:rPr>
              <a:t>동행을</a:t>
            </a:r>
            <a:r>
              <a:rPr lang="ko-KR" altLang="en-US" sz="1600">
                <a:uFillTx/>
              </a:rPr>
              <a:t> </a:t>
            </a:r>
            <a:r>
              <a:rPr lang="ko-KR" altLang="en-US" sz="1600">
                <a:uFillTx/>
              </a:rPr>
              <a:t>지원합니다</a:t>
            </a:r>
            <a:r>
              <a:rPr lang="en-US" altLang="ko-KR" sz="1600">
                <a:uFillTx/>
              </a:rPr>
              <a:t>.</a:t>
            </a:r>
            <a:r>
              <a:rPr lang="en-US" altLang="ko-KR" sz="1600">
                <a:uFillTx/>
              </a:rPr>
              <a:t> </a:t>
            </a:r>
            <a:r>
              <a:rPr lang="ko-KR" altLang="en-US" sz="1600">
                <a:uFillTx/>
              </a:rPr>
              <a:t/>
            </a:r>
            <a:br>
              <a:rPr lang="ko-KR" altLang="en-US" sz="1600">
                <a:uFillTx/>
              </a:rPr>
            </a:br>
            <a:r>
              <a:rPr lang="en-US" altLang="ko-KR" sz="1600">
                <a:uFillTx/>
              </a:rPr>
              <a:t>- </a:t>
            </a:r>
            <a:r>
              <a:rPr lang="ko-KR" altLang="en-US" sz="1600">
                <a:uFillTx/>
              </a:rPr>
              <a:t>법률구조기관</a:t>
            </a:r>
            <a:r>
              <a:rPr lang="ko-KR" altLang="en-US" sz="1600">
                <a:uFillTx/>
              </a:rPr>
              <a:t> </a:t>
            </a:r>
            <a:r>
              <a:rPr lang="ko-KR" altLang="en-US" sz="1600">
                <a:uFillTx/>
              </a:rPr>
              <a:t>등에</a:t>
            </a:r>
            <a:r>
              <a:rPr lang="ko-KR" altLang="en-US" sz="1600">
                <a:uFillTx/>
              </a:rPr>
              <a:t> </a:t>
            </a:r>
            <a:r>
              <a:rPr lang="ko-KR" altLang="en-US" sz="1600">
                <a:uFillTx/>
              </a:rPr>
              <a:t>필요한</a:t>
            </a:r>
            <a:r>
              <a:rPr lang="ko-KR" altLang="en-US" sz="1600">
                <a:uFillTx/>
              </a:rPr>
              <a:t> </a:t>
            </a:r>
            <a:r>
              <a:rPr lang="ko-KR" altLang="en-US" sz="1600">
                <a:uFillTx/>
              </a:rPr>
              <a:t>협조와</a:t>
            </a:r>
            <a:r>
              <a:rPr lang="ko-KR" altLang="en-US" sz="1600">
                <a:uFillTx/>
              </a:rPr>
              <a:t> </a:t>
            </a:r>
            <a:r>
              <a:rPr lang="ko-KR" altLang="en-US" sz="1600">
                <a:uFillTx/>
              </a:rPr>
              <a:t>지원요청을</a:t>
            </a:r>
            <a:r>
              <a:rPr lang="ko-KR" altLang="en-US" sz="1600">
                <a:uFillTx/>
              </a:rPr>
              <a:t> </a:t>
            </a:r>
            <a:r>
              <a:rPr lang="ko-KR" altLang="en-US" sz="1600">
                <a:uFillTx/>
              </a:rPr>
              <a:t>도와드립니다</a:t>
            </a:r>
            <a:r>
              <a:rPr lang="en-US" altLang="ko-KR" sz="1600">
                <a:uFillTx/>
              </a:rPr>
              <a:t>.</a:t>
            </a:r>
            <a:endParaRPr lang="ko-KR" altLang="en-US" sz="1600">
              <a:uFillTx/>
            </a:endParaRPr>
          </a:p>
        </p:txBody>
      </p:sp>
    </p:spTree>
  </p:cSld>
  <p:clrMapOvr>
    <a:masterClrMapping/>
  </p:clrMapOvr>
</p:sld>
</file>

<file path=ppt/slides/slide26.xml><?xml version="1.0" encoding="utf-8"?>
<p:sld xmlns:p="http://schemas.openxmlformats.org/presentationml/2006/main" xmlns:p14="http://schemas.microsoft.com/office/powerpoint/2010/main" xmlns:s="http://schemas.openxmlformats.org/officeDocument/2006/sharedTypes" xmlns:r="http://schemas.openxmlformats.org/officeDocument/2006/relationships" xmlns:a14="http://schemas.microsoft.com/office/drawing/2010/main" xmlns:mc="http://schemas.openxmlformats.org/markup-compatibility/2006" xmlns:a="http://schemas.openxmlformats.org/drawingml/2006/main" showMasterSp="true" showMasterPhAnim="true" show="true">
  <p:cSld>
    <p:spTree>
      <p:nvGrpSpPr>
        <p:cNvPr id="15" name=""/>
        <p:cNvGrpSpPr/>
        <p:nvPr/>
      </p:nvGrpSpPr>
      <p:grpSpPr>
        <a:xfrm/>
      </p:grpSpPr>
      <p:sp>
        <p:nvSpPr>
          <p:cNvPr id="2" name="타원 37"/>
          <p:cNvSpPr/>
          <p:nvPr/>
        </p:nvSpPr>
        <p:spPr>
          <a:xfrm>
            <a:off x="107506" y="123480"/>
            <a:ext cx="576062" cy="576062"/>
          </a:xfrm>
          <a:prstGeom prst="ellipse">
            <a:avLst/>
          </a:prstGeom>
          <a:solidFill>
            <a:srgbClr val="F6F5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 upright="false"/>
          <a:lstStyle/>
          <a:p>
            <a:pPr algn="ctr"/>
            <a:endParaRPr lang="ko-KR" altLang="en-US">
              <a:uFillTx/>
            </a:endParaRPr>
          </a:p>
        </p:txBody>
      </p:sp>
      <p:sp>
        <p:nvSpPr>
          <p:cNvPr id="4" name="직사각형 2"/>
          <p:cNvSpPr/>
          <p:nvPr/>
        </p:nvSpPr>
        <p:spPr>
          <a:xfrm>
            <a:off x="690452" y="309512"/>
            <a:ext cx="4097572" cy="307777"/>
          </a:xfrm>
          <a:prstGeom prst="rect">
            <a:avLst/>
          </a:prstGeom>
          <a:noFill/>
          <a:ln>
            <a:noFill/>
          </a:ln>
        </p:spPr>
        <p:txBody>
          <a:bodyPr wrap="square" upright="false">
            <a:spAutoFit/>
          </a:bodyPr>
          <a:lstStyle/>
          <a:p>
            <a:pPr/>
            <a:r>
              <a:rPr lang="ko-KR" altLang="en-US" sz="14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j-ea"/>
              </a:rPr>
              <a:t>성폭력에</a:t>
            </a:r>
            <a:r>
              <a:rPr lang="ko-KR" altLang="en-US" sz="14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j-ea"/>
              </a:rPr>
              <a:t> </a:t>
            </a:r>
            <a:r>
              <a:rPr lang="ko-KR" altLang="en-US" sz="14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j-ea"/>
              </a:rPr>
              <a:t>관한</a:t>
            </a:r>
            <a:r>
              <a:rPr lang="ko-KR" altLang="en-US" sz="14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j-ea"/>
              </a:rPr>
              <a:t> </a:t>
            </a:r>
            <a:r>
              <a:rPr lang="ko-KR" altLang="en-US" sz="14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j-ea"/>
              </a:rPr>
              <a:t>정책</a:t>
            </a:r>
            <a:r>
              <a:rPr lang="ko-KR" altLang="en-US" sz="14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j-ea"/>
              </a:rPr>
              <a:t> </a:t>
            </a:r>
            <a:r>
              <a:rPr lang="ko-KR" altLang="en-US" sz="14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j-ea"/>
              </a:rPr>
              <a:t>및</a:t>
            </a:r>
            <a:r>
              <a:rPr lang="ko-KR" altLang="en-US" sz="14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j-ea"/>
              </a:rPr>
              <a:t> </a:t>
            </a:r>
            <a:r>
              <a:rPr lang="ko-KR" altLang="en-US" sz="14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j-ea"/>
              </a:rPr>
              <a:t>서비스</a:t>
            </a:r>
            <a:endParaRPr lang="en-US" altLang="ko-KR" sz="1400" b="true">
              <a:solidFill>
                <a:schemeClr val="tx1">
                  <a:lumMod val="75000"/>
                  <a:lumOff val="25000"/>
                </a:schemeClr>
              </a:solidFill>
              <a:uFillTx/>
              <a:latin typeface="+mj-ea"/>
            </a:endParaRPr>
          </a:p>
        </p:txBody>
      </p:sp>
      <p:sp>
        <p:nvSpPr>
          <p:cNvPr id="6" name="직사각형 30"/>
          <p:cNvSpPr/>
          <p:nvPr/>
        </p:nvSpPr>
        <p:spPr>
          <a:xfrm>
            <a:off x="107504" y="123478"/>
            <a:ext cx="8928992" cy="4886846"/>
          </a:xfrm>
          <a:prstGeom prst="rect">
            <a:avLst/>
          </a:prstGeom>
          <a:noFill/>
          <a:ln w="12700">
            <a:solidFill>
              <a:srgbClr val="F6F5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 upright="false"/>
          <a:lstStyle/>
          <a:p>
            <a:pPr algn="ctr"/>
            <a:endParaRPr lang="ko-KR" altLang="en-US">
              <a:uFillTx/>
            </a:endParaRPr>
          </a:p>
        </p:txBody>
      </p:sp>
      <p:cxnSp>
        <p:nvCxnSpPr>
          <p:cNvPr id="8" name="직선 연결선 4"/>
          <p:cNvCxnSpPr/>
          <p:nvPr/>
        </p:nvCxnSpPr>
        <p:spPr>
          <a:xfrm>
            <a:off x="683568" y="554874"/>
            <a:ext cx="7344816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직사각형 38"/>
          <p:cNvSpPr/>
          <p:nvPr/>
        </p:nvSpPr>
        <p:spPr>
          <a:xfrm>
            <a:off x="137999" y="217179"/>
            <a:ext cx="552453" cy="400110"/>
          </a:xfrm>
          <a:prstGeom prst="rect">
            <a:avLst/>
          </a:prstGeom>
          <a:noFill/>
          <a:ln>
            <a:noFill/>
          </a:ln>
        </p:spPr>
        <p:txBody>
          <a:bodyPr wrap="square" upright="false">
            <a:spAutoFit/>
          </a:bodyPr>
          <a:lstStyle/>
          <a:p>
            <a:pPr algn="ctr"/>
            <a:r>
              <a:rPr lang="en-US" altLang="ko-KR" sz="20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j-ea"/>
              </a:rPr>
              <a:t>04</a:t>
            </a:r>
          </a:p>
        </p:txBody>
      </p:sp>
      <p:sp>
        <p:nvSpPr>
          <p:cNvPr id="12" name="TextBox 1"/>
          <p:cNvSpPr/>
          <p:nvPr/>
        </p:nvSpPr>
        <p:spPr>
          <a:xfrm>
            <a:off x="539552" y="735405"/>
            <a:ext cx="3828292" cy="338554"/>
          </a:xfrm>
          <a:prstGeom prst="rect">
            <a:avLst/>
          </a:prstGeom>
          <a:noFill/>
        </p:spPr>
        <p:txBody>
          <a:bodyPr wrap="none" rtlCol="false" upright="false">
            <a:spAutoFit/>
          </a:bodyPr>
          <a:lstStyle/>
          <a:p>
            <a:pPr/>
            <a:r>
              <a:rPr lang="ko-KR" altLang="en-US" sz="1600" b="true" u="sng"/>
              <a:t>우리나라</a:t>
            </a:r>
            <a:r>
              <a:rPr lang="ko-KR" altLang="en-US" sz="1600" b="true" u="sng"/>
              <a:t> </a:t>
            </a:r>
            <a:r>
              <a:rPr lang="ko-KR" altLang="en-US" sz="1600" b="true" u="sng"/>
              <a:t>성폭력에</a:t>
            </a:r>
            <a:r>
              <a:rPr lang="ko-KR" altLang="en-US" sz="1600" b="true" u="sng"/>
              <a:t> </a:t>
            </a:r>
            <a:r>
              <a:rPr lang="ko-KR" altLang="en-US" sz="1600" b="true" u="sng"/>
              <a:t>관한</a:t>
            </a:r>
            <a:r>
              <a:rPr lang="ko-KR" altLang="en-US" sz="1600" b="true" u="sng"/>
              <a:t> </a:t>
            </a:r>
            <a:r>
              <a:rPr lang="ko-KR" altLang="en-US" sz="1600" b="true" u="sng"/>
              <a:t>정책</a:t>
            </a:r>
            <a:r>
              <a:rPr lang="ko-KR" altLang="en-US" sz="1600" b="true" u="sng"/>
              <a:t> </a:t>
            </a:r>
            <a:r>
              <a:rPr lang="ko-KR" altLang="en-US" sz="1600" b="true" u="sng"/>
              <a:t>및</a:t>
            </a:r>
            <a:r>
              <a:rPr lang="ko-KR" altLang="en-US" sz="1600" b="true" u="sng"/>
              <a:t> </a:t>
            </a:r>
            <a:r>
              <a:rPr lang="ko-KR" altLang="en-US" sz="1600" b="true" u="sng"/>
              <a:t>서비스</a:t>
            </a:r>
          </a:p>
        </p:txBody>
      </p:sp>
      <p:sp>
        <p:nvSpPr>
          <p:cNvPr id="14" name="TextBox 5"/>
          <p:cNvSpPr/>
          <p:nvPr/>
        </p:nvSpPr>
        <p:spPr>
          <a:xfrm>
            <a:off x="496903" y="1309374"/>
            <a:ext cx="8310645" cy="2185214"/>
          </a:xfrm>
          <a:prstGeom prst="rect">
            <a:avLst/>
          </a:prstGeom>
          <a:noFill/>
        </p:spPr>
        <p:txBody>
          <a:bodyPr wrap="square" rtlCol="false" upright="false">
            <a:spAutoFit/>
          </a:bodyPr>
          <a:lstStyle/>
          <a:p>
            <a:pPr/>
            <a:r>
              <a:rPr lang="ko-KR" altLang="ko-KR" sz="1600" b="true">
                <a:uFillTx/>
              </a:rPr>
              <a:t>성범죄자의</a:t>
            </a:r>
            <a:r>
              <a:rPr lang="ko-KR" altLang="ko-KR" sz="1600" b="true">
                <a:uFillTx/>
              </a:rPr>
              <a:t> </a:t>
            </a:r>
            <a:r>
              <a:rPr lang="ko-KR" altLang="ko-KR" sz="1600" b="true">
                <a:uFillTx/>
              </a:rPr>
              <a:t>신상정보</a:t>
            </a:r>
            <a:r>
              <a:rPr lang="ko-KR" altLang="ko-KR" sz="1600" b="true">
                <a:uFillTx/>
              </a:rPr>
              <a:t> </a:t>
            </a:r>
            <a:r>
              <a:rPr lang="ko-KR" altLang="ko-KR" sz="1600" b="true">
                <a:uFillTx/>
              </a:rPr>
              <a:t>공개</a:t>
            </a:r>
            <a:r>
              <a:rPr lang="ko-KR" altLang="ko-KR" sz="1600" b="true">
                <a:uFillTx/>
              </a:rPr>
              <a:t> </a:t>
            </a:r>
            <a:r>
              <a:rPr lang="ko-KR" altLang="ko-KR" sz="1600" b="true">
                <a:uFillTx/>
              </a:rPr>
              <a:t>및</a:t>
            </a:r>
            <a:r>
              <a:rPr lang="ko-KR" altLang="ko-KR" sz="1600" b="true">
                <a:uFillTx/>
              </a:rPr>
              <a:t> </a:t>
            </a:r>
            <a:r>
              <a:rPr lang="ko-KR" altLang="ko-KR" sz="1600" b="true">
                <a:uFillTx/>
              </a:rPr>
              <a:t>고지</a:t>
            </a:r>
            <a:r>
              <a:rPr lang="ko-KR" altLang="ko-KR" sz="1600" b="true">
                <a:uFillTx/>
              </a:rPr>
              <a:t> </a:t>
            </a:r>
            <a:r>
              <a:rPr lang="ko-KR" altLang="ko-KR" sz="1600" b="true">
                <a:uFillTx/>
              </a:rPr>
              <a:t>제도</a:t>
            </a:r>
            <a:endParaRPr lang="en-US" altLang="ko-KR" sz="1600" b="true">
              <a:uFillTx/>
            </a:endParaRPr>
          </a:p>
          <a:p>
            <a:pPr/>
            <a:endParaRPr lang="ko-KR" altLang="ko-KR">
              <a:uFillTx/>
            </a:endParaRPr>
          </a:p>
          <a:p>
            <a:pPr/>
            <a:r>
              <a:rPr lang="ko-KR" altLang="ko-KR" sz="1400">
                <a:uFillTx/>
              </a:rPr>
              <a:t>성범죄자</a:t>
            </a:r>
            <a:r>
              <a:rPr lang="ko-KR" altLang="ko-KR" sz="1400">
                <a:uFillTx/>
              </a:rPr>
              <a:t> </a:t>
            </a:r>
            <a:r>
              <a:rPr lang="ko-KR" altLang="ko-KR" sz="1400">
                <a:uFillTx/>
              </a:rPr>
              <a:t>신상정보</a:t>
            </a:r>
            <a:r>
              <a:rPr lang="ko-KR" altLang="ko-KR" sz="1400">
                <a:uFillTx/>
              </a:rPr>
              <a:t> </a:t>
            </a:r>
            <a:r>
              <a:rPr lang="ko-KR" altLang="ko-KR" sz="1400">
                <a:uFillTx/>
              </a:rPr>
              <a:t>인터넷</a:t>
            </a:r>
            <a:r>
              <a:rPr lang="ko-KR" altLang="ko-KR" sz="1400">
                <a:uFillTx/>
              </a:rPr>
              <a:t> </a:t>
            </a:r>
            <a:r>
              <a:rPr lang="ko-KR" altLang="ko-KR" sz="1400">
                <a:uFillTx/>
              </a:rPr>
              <a:t>공개</a:t>
            </a:r>
            <a:r>
              <a:rPr lang="en-US" altLang="ko-KR" sz="1400">
                <a:uFillTx/>
              </a:rPr>
              <a:t>, </a:t>
            </a:r>
            <a:r>
              <a:rPr lang="ko-KR" altLang="ko-KR" sz="1400">
                <a:uFillTx/>
              </a:rPr>
              <a:t>성범죄자</a:t>
            </a:r>
            <a:r>
              <a:rPr lang="ko-KR" altLang="ko-KR" sz="1400">
                <a:uFillTx/>
              </a:rPr>
              <a:t> </a:t>
            </a:r>
            <a:r>
              <a:rPr lang="ko-KR" altLang="ko-KR" sz="1400">
                <a:uFillTx/>
              </a:rPr>
              <a:t>신상정보에</a:t>
            </a:r>
            <a:r>
              <a:rPr lang="ko-KR" altLang="ko-KR" sz="1400">
                <a:uFillTx/>
              </a:rPr>
              <a:t> </a:t>
            </a:r>
            <a:r>
              <a:rPr lang="ko-KR" altLang="ko-KR" sz="1400">
                <a:uFillTx/>
              </a:rPr>
              <a:t>대한</a:t>
            </a:r>
            <a:r>
              <a:rPr lang="ko-KR" altLang="ko-KR" sz="1400">
                <a:uFillTx/>
              </a:rPr>
              <a:t> </a:t>
            </a:r>
            <a:r>
              <a:rPr lang="ko-KR" altLang="ko-KR" sz="1400">
                <a:uFillTx/>
              </a:rPr>
              <a:t>접근성을</a:t>
            </a:r>
            <a:r>
              <a:rPr lang="ko-KR" altLang="ko-KR" sz="1400">
                <a:uFillTx/>
              </a:rPr>
              <a:t> </a:t>
            </a:r>
            <a:r>
              <a:rPr lang="ko-KR" altLang="ko-KR" sz="1400">
                <a:uFillTx/>
              </a:rPr>
              <a:t>높여</a:t>
            </a:r>
            <a:r>
              <a:rPr lang="ko-KR" altLang="ko-KR" sz="1400">
                <a:uFillTx/>
              </a:rPr>
              <a:t> </a:t>
            </a:r>
            <a:r>
              <a:rPr lang="ko-KR" altLang="ko-KR" sz="1400">
                <a:uFillTx/>
              </a:rPr>
              <a:t>성범죄</a:t>
            </a:r>
            <a:r>
              <a:rPr lang="ko-KR" altLang="ko-KR" sz="1400">
                <a:uFillTx/>
              </a:rPr>
              <a:t> </a:t>
            </a:r>
            <a:r>
              <a:rPr lang="ko-KR" altLang="ko-KR" sz="1400">
                <a:uFillTx/>
              </a:rPr>
              <a:t>예방에</a:t>
            </a:r>
            <a:r>
              <a:rPr lang="ko-KR" altLang="ko-KR" sz="1400">
                <a:uFillTx/>
              </a:rPr>
              <a:t> </a:t>
            </a:r>
            <a:r>
              <a:rPr lang="ko-KR" altLang="ko-KR" sz="1400">
                <a:uFillTx/>
              </a:rPr>
              <a:t>도움이</a:t>
            </a:r>
            <a:r>
              <a:rPr lang="ko-KR" altLang="ko-KR" sz="1400">
                <a:uFillTx/>
              </a:rPr>
              <a:t> </a:t>
            </a:r>
            <a:r>
              <a:rPr lang="ko-KR" altLang="ko-KR" sz="1400">
                <a:uFillTx/>
              </a:rPr>
              <a:t>되도록</a:t>
            </a:r>
            <a:r>
              <a:rPr lang="ko-KR" altLang="ko-KR" sz="1400">
                <a:uFillTx/>
              </a:rPr>
              <a:t> </a:t>
            </a:r>
            <a:r>
              <a:rPr lang="en-US" altLang="ko-KR" sz="1400">
                <a:uFillTx/>
              </a:rPr>
              <a:t>‘</a:t>
            </a:r>
            <a:r>
              <a:rPr lang="ko-KR" altLang="ko-KR" sz="1400">
                <a:uFillTx/>
              </a:rPr>
              <a:t>성범죄자</a:t>
            </a:r>
            <a:r>
              <a:rPr lang="ko-KR" altLang="ko-KR" sz="1400">
                <a:uFillTx/>
              </a:rPr>
              <a:t> </a:t>
            </a:r>
            <a:r>
              <a:rPr lang="ko-KR" altLang="ko-KR" sz="1400">
                <a:uFillTx/>
              </a:rPr>
              <a:t>알림</a:t>
            </a:r>
            <a:r>
              <a:rPr lang="en-US" altLang="ko-KR" sz="1400">
                <a:uFillTx/>
              </a:rPr>
              <a:t>e </a:t>
            </a:r>
            <a:r>
              <a:rPr lang="ko-KR" altLang="ko-KR" sz="1400">
                <a:uFillTx/>
              </a:rPr>
              <a:t>스마트폰</a:t>
            </a:r>
            <a:r>
              <a:rPr lang="ko-KR" altLang="ko-KR" sz="1400">
                <a:uFillTx/>
              </a:rPr>
              <a:t> </a:t>
            </a:r>
            <a:r>
              <a:rPr lang="ko-KR" altLang="ko-KR" sz="1400">
                <a:uFillTx/>
              </a:rPr>
              <a:t>앱</a:t>
            </a:r>
            <a:r>
              <a:rPr lang="en-US" altLang="ko-KR" sz="1400">
                <a:uFillTx/>
              </a:rPr>
              <a:t>’</a:t>
            </a:r>
            <a:r>
              <a:rPr lang="en-US" altLang="ko-KR" sz="1400">
                <a:uFillTx/>
              </a:rPr>
              <a:t> </a:t>
            </a:r>
            <a:r>
              <a:rPr lang="ko-KR" altLang="ko-KR" sz="1400">
                <a:uFillTx/>
              </a:rPr>
              <a:t>서비스</a:t>
            </a:r>
            <a:r>
              <a:rPr lang="ko-KR" altLang="ko-KR" sz="1400">
                <a:uFillTx/>
              </a:rPr>
              <a:t> </a:t>
            </a:r>
            <a:r>
              <a:rPr lang="ko-KR" altLang="ko-KR" sz="1400">
                <a:uFillTx/>
              </a:rPr>
              <a:t>실시</a:t>
            </a:r>
            <a:r>
              <a:rPr lang="en-US" altLang="ko-KR" sz="1400">
                <a:uFillTx/>
              </a:rPr>
              <a:t>, </a:t>
            </a:r>
            <a:r>
              <a:rPr lang="ko-KR" altLang="ko-KR" sz="1400">
                <a:uFillTx/>
              </a:rPr>
              <a:t>성범죄자</a:t>
            </a:r>
            <a:r>
              <a:rPr lang="ko-KR" altLang="ko-KR" sz="1400">
                <a:uFillTx/>
              </a:rPr>
              <a:t> </a:t>
            </a:r>
            <a:r>
              <a:rPr lang="ko-KR" altLang="ko-KR" sz="1400">
                <a:uFillTx/>
              </a:rPr>
              <a:t>신상정보</a:t>
            </a:r>
            <a:r>
              <a:rPr lang="ko-KR" altLang="ko-KR" sz="1400">
                <a:uFillTx/>
              </a:rPr>
              <a:t> </a:t>
            </a:r>
            <a:r>
              <a:rPr lang="ko-KR" altLang="ko-KR" sz="1400">
                <a:uFillTx/>
              </a:rPr>
              <a:t>우편고지</a:t>
            </a:r>
            <a:endParaRPr lang="ko-KR" altLang="ko-KR" sz="1400">
              <a:uFillTx/>
            </a:endParaRPr>
          </a:p>
          <a:p>
            <a:pPr/>
            <a:r>
              <a:rPr lang="ko-KR" altLang="ko-KR" sz="1400">
                <a:uFillTx/>
              </a:rPr>
              <a:t>그</a:t>
            </a:r>
            <a:r>
              <a:rPr lang="ko-KR" altLang="ko-KR" sz="1400">
                <a:uFillTx/>
              </a:rPr>
              <a:t> </a:t>
            </a:r>
            <a:r>
              <a:rPr lang="ko-KR" altLang="ko-KR" sz="1400">
                <a:uFillTx/>
              </a:rPr>
              <a:t>밖의</a:t>
            </a:r>
            <a:r>
              <a:rPr lang="ko-KR" altLang="ko-KR" sz="1400">
                <a:uFillTx/>
              </a:rPr>
              <a:t> </a:t>
            </a:r>
            <a:r>
              <a:rPr lang="ko-KR" altLang="ko-KR" sz="1400">
                <a:uFillTx/>
              </a:rPr>
              <a:t>성범죄자의</a:t>
            </a:r>
            <a:r>
              <a:rPr lang="ko-KR" altLang="ko-KR" sz="1400">
                <a:uFillTx/>
              </a:rPr>
              <a:t> </a:t>
            </a:r>
            <a:r>
              <a:rPr lang="ko-KR" altLang="ko-KR" sz="1400">
                <a:uFillTx/>
              </a:rPr>
              <a:t>아동</a:t>
            </a:r>
            <a:r>
              <a:rPr lang="en-US" altLang="ko-KR" sz="1400">
                <a:uFillTx/>
              </a:rPr>
              <a:t>∙</a:t>
            </a:r>
            <a:r>
              <a:rPr lang="ko-KR" altLang="ko-KR" sz="1400">
                <a:uFillTx/>
              </a:rPr>
              <a:t>청소년</a:t>
            </a:r>
            <a:r>
              <a:rPr lang="ko-KR" altLang="ko-KR" sz="1400">
                <a:uFillTx/>
              </a:rPr>
              <a:t> </a:t>
            </a:r>
            <a:r>
              <a:rPr lang="ko-KR" altLang="ko-KR" sz="1400">
                <a:uFillTx/>
              </a:rPr>
              <a:t>관련기관</a:t>
            </a:r>
            <a:r>
              <a:rPr lang="ko-KR" altLang="ko-KR" sz="1400">
                <a:uFillTx/>
              </a:rPr>
              <a:t> </a:t>
            </a:r>
            <a:r>
              <a:rPr lang="ko-KR" altLang="ko-KR" sz="1400">
                <a:uFillTx/>
              </a:rPr>
              <a:t>취업제한제도</a:t>
            </a:r>
            <a:r>
              <a:rPr lang="en-US" altLang="ko-KR" sz="1400">
                <a:uFillTx/>
              </a:rPr>
              <a:t>, </a:t>
            </a:r>
            <a:r>
              <a:rPr lang="ko-KR" altLang="ko-KR" sz="1400">
                <a:uFillTx/>
              </a:rPr>
              <a:t>아동</a:t>
            </a:r>
            <a:r>
              <a:rPr lang="en-US" altLang="ko-KR" sz="1400">
                <a:uFillTx/>
              </a:rPr>
              <a:t>∙</a:t>
            </a:r>
            <a:r>
              <a:rPr lang="ko-KR" altLang="ko-KR" sz="1400">
                <a:uFillTx/>
              </a:rPr>
              <a:t>청소년</a:t>
            </a:r>
            <a:r>
              <a:rPr lang="ko-KR" altLang="ko-KR" sz="1400">
                <a:uFillTx/>
              </a:rPr>
              <a:t> </a:t>
            </a:r>
            <a:r>
              <a:rPr lang="ko-KR" altLang="ko-KR" sz="1400">
                <a:uFillTx/>
              </a:rPr>
              <a:t>대상</a:t>
            </a:r>
            <a:r>
              <a:rPr lang="ko-KR" altLang="ko-KR" sz="1400">
                <a:uFillTx/>
              </a:rPr>
              <a:t> </a:t>
            </a:r>
            <a:r>
              <a:rPr lang="ko-KR" altLang="ko-KR" sz="1400">
                <a:uFillTx/>
              </a:rPr>
              <a:t>성범죄</a:t>
            </a:r>
            <a:r>
              <a:rPr lang="ko-KR" altLang="ko-KR" sz="1400">
                <a:uFillTx/>
              </a:rPr>
              <a:t> </a:t>
            </a:r>
            <a:r>
              <a:rPr lang="ko-KR" altLang="ko-KR" sz="1400">
                <a:uFillTx/>
              </a:rPr>
              <a:t>신고포상금</a:t>
            </a:r>
            <a:r>
              <a:rPr lang="ko-KR" altLang="ko-KR" sz="1400">
                <a:uFillTx/>
              </a:rPr>
              <a:t> </a:t>
            </a:r>
            <a:r>
              <a:rPr lang="ko-KR" altLang="ko-KR" sz="1400">
                <a:uFillTx/>
              </a:rPr>
              <a:t>제도</a:t>
            </a:r>
            <a:r>
              <a:rPr lang="ko-KR" altLang="ko-KR" sz="1400">
                <a:uFillTx/>
              </a:rPr>
              <a:t> </a:t>
            </a:r>
            <a:r>
              <a:rPr lang="ko-KR" altLang="ko-KR" sz="1400">
                <a:uFillTx/>
              </a:rPr>
              <a:t>등이</a:t>
            </a:r>
            <a:r>
              <a:rPr lang="ko-KR" altLang="ko-KR" sz="1400">
                <a:uFillTx/>
              </a:rPr>
              <a:t> </a:t>
            </a:r>
            <a:r>
              <a:rPr lang="ko-KR" altLang="ko-KR" sz="1400">
                <a:uFillTx/>
              </a:rPr>
              <a:t>있음</a:t>
            </a:r>
          </a:p>
          <a:p>
            <a:pPr/>
            <a:endParaRPr lang="en-US" altLang="ko-KR" sz="1600" b="true">
              <a:uFillTx/>
            </a:endParaRPr>
          </a:p>
          <a:p>
            <a:pPr/>
            <a:endParaRPr lang="en-US" altLang="ko-KR" sz="1600" b="true">
              <a:uFillTx/>
            </a:endParaRPr>
          </a:p>
          <a:p>
            <a:pPr/>
            <a:endParaRPr lang="ko-KR" altLang="en-US" sz="1400">
              <a:uFillTx/>
            </a:endParaRPr>
          </a:p>
        </p:txBody>
      </p:sp>
      <p:sp>
        <p:nvSpPr>
          <p:cNvPr id="16" name="직사각형 3"/>
          <p:cNvSpPr/>
          <p:nvPr/>
        </p:nvSpPr>
        <p:spPr>
          <a:xfrm>
            <a:off x="539552" y="2989411"/>
            <a:ext cx="7686600" cy="1575239"/>
          </a:xfrm>
          <a:prstGeom prst="rect">
            <a:avLst/>
          </a:prstGeom>
        </p:spPr>
        <p:txBody>
          <a:bodyPr wrap="square" upright="false">
            <a:spAutoFit/>
          </a:bodyPr>
          <a:lstStyle/>
          <a:p>
            <a:pPr>
              <a:spcAft>
                <a:spcPts val="0"/>
              </a:spcAft>
            </a:pPr>
            <a:r>
              <a:rPr lang="ko-KR" altLang="ko-KR" sz="1600" b="true">
                <a:uFillTx/>
                <a:latin typeface="굴림"/>
                <a:cs typeface="굴림"/>
              </a:rPr>
              <a:t>해바라기센터</a:t>
            </a:r>
            <a:endParaRPr lang="ko-KR" altLang="ko-KR" sz="2400">
              <a:uFillTx/>
              <a:latin typeface="굴림"/>
              <a:ea typeface="굴림"/>
              <a:cs typeface="굴림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1400" kern="100">
                <a:solidFill>
                  <a:srgbClr val="333333"/>
                </a:solidFill>
                <a:uFillTx/>
                <a:latin typeface="맑은 고딕"/>
                <a:cs typeface="Times New Roman"/>
              </a:rPr>
              <a:t>-</a:t>
            </a:r>
            <a:r>
              <a:rPr lang="ko-KR" altLang="en-US" sz="1400" kern="100">
                <a:solidFill>
                  <a:srgbClr val="333333"/>
                </a:solidFill>
                <a:uFillTx/>
                <a:latin typeface="맑은 고딕"/>
                <a:cs typeface="Times New Roman"/>
              </a:rPr>
              <a:t> </a:t>
            </a:r>
            <a:r>
              <a:rPr lang="ko-KR" altLang="ko-KR" sz="1400" kern="100">
                <a:solidFill>
                  <a:srgbClr val="333333"/>
                </a:solidFill>
                <a:uFillTx/>
                <a:latin typeface="맑은 고딕"/>
                <a:cs typeface="Times New Roman"/>
              </a:rPr>
              <a:t>해바라기센터는</a:t>
            </a:r>
            <a:r>
              <a:rPr lang="ko-KR" altLang="ko-KR" sz="1400" kern="100">
                <a:solidFill>
                  <a:srgbClr val="333333"/>
                </a:solidFill>
                <a:uFillTx/>
                <a:latin typeface="맑은 고딕"/>
                <a:cs typeface="Times New Roman"/>
              </a:rPr>
              <a:t> </a:t>
            </a:r>
            <a:r>
              <a:rPr lang="ko-KR" altLang="ko-KR" sz="1400" kern="100">
                <a:solidFill>
                  <a:srgbClr val="333333"/>
                </a:solidFill>
                <a:uFillTx/>
                <a:latin typeface="맑은 고딕"/>
                <a:cs typeface="Times New Roman"/>
              </a:rPr>
              <a:t>성폭력</a:t>
            </a:r>
            <a:r>
              <a:rPr lang="en-US" altLang="ko-KR" sz="1400" kern="100">
                <a:solidFill>
                  <a:srgbClr val="333333"/>
                </a:solidFill>
                <a:uFillTx/>
                <a:latin typeface="맑은 고딕"/>
                <a:cs typeface="Times New Roman"/>
              </a:rPr>
              <a:t>·</a:t>
            </a:r>
            <a:r>
              <a:rPr lang="ko-KR" altLang="ko-KR" sz="1400" kern="100">
                <a:solidFill>
                  <a:srgbClr val="333333"/>
                </a:solidFill>
                <a:uFillTx/>
                <a:latin typeface="맑은 고딕"/>
                <a:cs typeface="Times New Roman"/>
              </a:rPr>
              <a:t>가정폭력</a:t>
            </a:r>
            <a:r>
              <a:rPr lang="en-US" altLang="ko-KR" sz="1400" kern="100">
                <a:solidFill>
                  <a:srgbClr val="333333"/>
                </a:solidFill>
                <a:uFillTx/>
                <a:latin typeface="맑은 고딕"/>
                <a:cs typeface="Times New Roman"/>
              </a:rPr>
              <a:t>·</a:t>
            </a:r>
            <a:r>
              <a:rPr lang="ko-KR" altLang="ko-KR" sz="1400" kern="100">
                <a:solidFill>
                  <a:srgbClr val="333333"/>
                </a:solidFill>
                <a:uFillTx/>
                <a:latin typeface="맑은 고딕"/>
                <a:cs typeface="Times New Roman"/>
              </a:rPr>
              <a:t>성매매</a:t>
            </a:r>
            <a:r>
              <a:rPr lang="ko-KR" altLang="ko-KR" sz="1400" kern="100">
                <a:solidFill>
                  <a:srgbClr val="333333"/>
                </a:solidFill>
                <a:uFillTx/>
                <a:latin typeface="맑은 고딕"/>
                <a:cs typeface="Times New Roman"/>
              </a:rPr>
              <a:t> </a:t>
            </a:r>
            <a:r>
              <a:rPr lang="ko-KR" altLang="ko-KR" sz="1400" kern="100">
                <a:solidFill>
                  <a:srgbClr val="333333"/>
                </a:solidFill>
                <a:uFillTx/>
                <a:latin typeface="맑은 고딕"/>
                <a:cs typeface="Times New Roman"/>
              </a:rPr>
              <a:t>피해자</a:t>
            </a:r>
            <a:r>
              <a:rPr lang="ko-KR" altLang="ko-KR" sz="1400" kern="100">
                <a:solidFill>
                  <a:srgbClr val="333333"/>
                </a:solidFill>
                <a:uFillTx/>
                <a:latin typeface="맑은 고딕"/>
                <a:cs typeface="Times New Roman"/>
              </a:rPr>
              <a:t> </a:t>
            </a:r>
            <a:r>
              <a:rPr lang="ko-KR" altLang="ko-KR" sz="1400" kern="100">
                <a:solidFill>
                  <a:srgbClr val="333333"/>
                </a:solidFill>
                <a:uFillTx/>
                <a:latin typeface="맑은 고딕"/>
                <a:cs typeface="Times New Roman"/>
              </a:rPr>
              <a:t>및</a:t>
            </a:r>
            <a:r>
              <a:rPr lang="ko-KR" altLang="ko-KR" sz="1400" kern="100">
                <a:solidFill>
                  <a:srgbClr val="333333"/>
                </a:solidFill>
                <a:uFillTx/>
                <a:latin typeface="맑은 고딕"/>
                <a:cs typeface="Times New Roman"/>
              </a:rPr>
              <a:t> </a:t>
            </a:r>
            <a:r>
              <a:rPr lang="ko-KR" altLang="ko-KR" sz="1400" kern="100">
                <a:solidFill>
                  <a:srgbClr val="333333"/>
                </a:solidFill>
                <a:uFillTx/>
                <a:latin typeface="맑은 고딕"/>
                <a:cs typeface="Times New Roman"/>
              </a:rPr>
              <a:t>그</a:t>
            </a:r>
            <a:r>
              <a:rPr lang="ko-KR" altLang="ko-KR" sz="1400" kern="100">
                <a:solidFill>
                  <a:srgbClr val="333333"/>
                </a:solidFill>
                <a:uFillTx/>
                <a:latin typeface="맑은 고딕"/>
                <a:cs typeface="Times New Roman"/>
              </a:rPr>
              <a:t> </a:t>
            </a:r>
            <a:r>
              <a:rPr lang="ko-KR" altLang="ko-KR" sz="1400" kern="100">
                <a:solidFill>
                  <a:srgbClr val="333333"/>
                </a:solidFill>
                <a:uFillTx/>
                <a:latin typeface="맑은 고딕"/>
                <a:cs typeface="Times New Roman"/>
              </a:rPr>
              <a:t>가족</a:t>
            </a:r>
            <a:r>
              <a:rPr lang="ko-KR" altLang="ko-KR" sz="1400" kern="100">
                <a:solidFill>
                  <a:srgbClr val="333333"/>
                </a:solidFill>
                <a:uFillTx/>
                <a:latin typeface="맑은 고딕"/>
                <a:cs typeface="Times New Roman"/>
              </a:rPr>
              <a:t> </a:t>
            </a:r>
            <a:r>
              <a:rPr lang="ko-KR" altLang="ko-KR" sz="1400" kern="100">
                <a:solidFill>
                  <a:srgbClr val="333333"/>
                </a:solidFill>
                <a:uFillTx/>
                <a:latin typeface="맑은 고딕"/>
                <a:cs typeface="Times New Roman"/>
              </a:rPr>
              <a:t>대상</a:t>
            </a:r>
            <a:r>
              <a:rPr lang="en-US" altLang="ko-KR" sz="1400" kern="100">
                <a:solidFill>
                  <a:srgbClr val="333333"/>
                </a:solidFill>
                <a:uFillTx/>
                <a:latin typeface="맑은 고딕"/>
                <a:cs typeface="Times New Roman"/>
              </a:rPr>
              <a:t> 365</a:t>
            </a:r>
            <a:r>
              <a:rPr lang="ko-KR" altLang="ko-KR" sz="1400" kern="100">
                <a:solidFill>
                  <a:srgbClr val="333333"/>
                </a:solidFill>
                <a:uFillTx/>
                <a:latin typeface="맑은 고딕"/>
                <a:cs typeface="Times New Roman"/>
              </a:rPr>
              <a:t>일</a:t>
            </a:r>
            <a:r>
              <a:rPr lang="en-US" altLang="ko-KR" sz="1400" kern="100">
                <a:solidFill>
                  <a:srgbClr val="333333"/>
                </a:solidFill>
                <a:uFillTx/>
                <a:latin typeface="맑은 고딕"/>
                <a:cs typeface="Times New Roman"/>
              </a:rPr>
              <a:t> 24</a:t>
            </a:r>
            <a:r>
              <a:rPr lang="ko-KR" altLang="ko-KR" sz="1400" kern="100">
                <a:solidFill>
                  <a:srgbClr val="333333"/>
                </a:solidFill>
                <a:uFillTx/>
                <a:latin typeface="맑은 고딕"/>
                <a:cs typeface="Times New Roman"/>
              </a:rPr>
              <a:t>시간</a:t>
            </a:r>
            <a:r>
              <a:rPr lang="ko-KR" altLang="ko-KR" sz="1400" kern="100">
                <a:solidFill>
                  <a:srgbClr val="333333"/>
                </a:solidFill>
                <a:uFillTx/>
                <a:latin typeface="맑은 고딕"/>
                <a:cs typeface="Times New Roman"/>
              </a:rPr>
              <a:t> </a:t>
            </a:r>
            <a:r>
              <a:rPr lang="ko-KR" altLang="ko-KR" sz="1400" kern="100">
                <a:solidFill>
                  <a:srgbClr val="333333"/>
                </a:solidFill>
                <a:uFillTx/>
                <a:latin typeface="맑은 고딕"/>
                <a:cs typeface="Times New Roman"/>
              </a:rPr>
              <a:t>상담지원</a:t>
            </a:r>
            <a:r>
              <a:rPr lang="en-US" altLang="ko-KR" sz="1400" kern="100">
                <a:solidFill>
                  <a:srgbClr val="333333"/>
                </a:solidFill>
                <a:uFillTx/>
                <a:latin typeface="맑은 고딕"/>
                <a:cs typeface="Times New Roman"/>
              </a:rPr>
              <a:t>, </a:t>
            </a:r>
            <a:r>
              <a:rPr lang="ko-KR" altLang="ko-KR" sz="1400" kern="100">
                <a:solidFill>
                  <a:srgbClr val="333333"/>
                </a:solidFill>
                <a:uFillTx/>
                <a:latin typeface="맑은 고딕"/>
                <a:cs typeface="Times New Roman"/>
              </a:rPr>
              <a:t>의료지원</a:t>
            </a:r>
            <a:r>
              <a:rPr lang="en-US" altLang="ko-KR" sz="1400" kern="100">
                <a:solidFill>
                  <a:srgbClr val="333333"/>
                </a:solidFill>
                <a:uFillTx/>
                <a:latin typeface="맑은 고딕"/>
                <a:cs typeface="Times New Roman"/>
              </a:rPr>
              <a:t>, </a:t>
            </a:r>
            <a:r>
              <a:rPr lang="ko-KR" altLang="ko-KR" sz="1400" kern="100">
                <a:solidFill>
                  <a:srgbClr val="333333"/>
                </a:solidFill>
                <a:uFillTx/>
                <a:latin typeface="맑은 고딕"/>
                <a:cs typeface="Times New Roman"/>
              </a:rPr>
              <a:t>법률</a:t>
            </a:r>
            <a:r>
              <a:rPr lang="en-US" altLang="ko-KR" sz="1400" kern="100">
                <a:solidFill>
                  <a:srgbClr val="333333"/>
                </a:solidFill>
                <a:uFillTx/>
                <a:latin typeface="맑은 고딕"/>
                <a:cs typeface="Times New Roman"/>
              </a:rPr>
              <a:t>·</a:t>
            </a:r>
            <a:r>
              <a:rPr lang="ko-KR" altLang="ko-KR" sz="1400" kern="100">
                <a:solidFill>
                  <a:srgbClr val="333333"/>
                </a:solidFill>
                <a:uFillTx/>
                <a:latin typeface="맑은 고딕"/>
                <a:cs typeface="Times New Roman"/>
              </a:rPr>
              <a:t>수사지원</a:t>
            </a:r>
            <a:r>
              <a:rPr lang="en-US" altLang="ko-KR" sz="1400" kern="100">
                <a:solidFill>
                  <a:srgbClr val="333333"/>
                </a:solidFill>
                <a:uFillTx/>
                <a:latin typeface="맑은 고딕"/>
                <a:cs typeface="Times New Roman"/>
              </a:rPr>
              <a:t>, </a:t>
            </a:r>
            <a:r>
              <a:rPr lang="ko-KR" altLang="ko-KR" sz="1400" kern="100">
                <a:solidFill>
                  <a:srgbClr val="333333"/>
                </a:solidFill>
                <a:uFillTx/>
                <a:latin typeface="맑은 고딕"/>
                <a:cs typeface="Times New Roman"/>
              </a:rPr>
              <a:t>심리치료지원</a:t>
            </a:r>
            <a:r>
              <a:rPr lang="ko-KR" altLang="ko-KR" sz="1400" kern="100">
                <a:solidFill>
                  <a:srgbClr val="333333"/>
                </a:solidFill>
                <a:uFillTx/>
                <a:latin typeface="맑은 고딕"/>
                <a:cs typeface="Times New Roman"/>
              </a:rPr>
              <a:t> </a:t>
            </a:r>
            <a:r>
              <a:rPr lang="ko-KR" altLang="ko-KR" sz="1400" kern="100">
                <a:solidFill>
                  <a:srgbClr val="333333"/>
                </a:solidFill>
                <a:uFillTx/>
                <a:latin typeface="맑은 고딕"/>
                <a:cs typeface="Times New Roman"/>
              </a:rPr>
              <a:t>등의</a:t>
            </a:r>
            <a:r>
              <a:rPr lang="ko-KR" altLang="ko-KR" sz="1400" kern="100">
                <a:solidFill>
                  <a:srgbClr val="333333"/>
                </a:solidFill>
                <a:uFillTx/>
                <a:latin typeface="맑은 고딕"/>
                <a:cs typeface="Times New Roman"/>
              </a:rPr>
              <a:t> </a:t>
            </a:r>
            <a:r>
              <a:rPr lang="ko-KR" altLang="ko-KR" sz="1400" kern="100">
                <a:solidFill>
                  <a:srgbClr val="333333"/>
                </a:solidFill>
                <a:uFillTx/>
                <a:latin typeface="맑은 고딕"/>
                <a:cs typeface="Times New Roman"/>
              </a:rPr>
              <a:t>서비스를</a:t>
            </a:r>
            <a:r>
              <a:rPr lang="ko-KR" altLang="ko-KR" sz="1400" kern="100">
                <a:solidFill>
                  <a:srgbClr val="333333"/>
                </a:solidFill>
                <a:uFillTx/>
                <a:latin typeface="맑은 고딕"/>
                <a:cs typeface="Times New Roman"/>
              </a:rPr>
              <a:t> </a:t>
            </a:r>
            <a:r>
              <a:rPr lang="ko-KR" altLang="ko-KR" sz="1400" kern="100">
                <a:solidFill>
                  <a:srgbClr val="333333"/>
                </a:solidFill>
                <a:uFillTx/>
                <a:latin typeface="맑은 고딕"/>
                <a:cs typeface="Times New Roman"/>
              </a:rPr>
              <a:t>통합적으로</a:t>
            </a:r>
            <a:r>
              <a:rPr lang="ko-KR" altLang="ko-KR" sz="1400" kern="100">
                <a:solidFill>
                  <a:srgbClr val="333333"/>
                </a:solidFill>
                <a:uFillTx/>
                <a:latin typeface="맑은 고딕"/>
                <a:cs typeface="Times New Roman"/>
              </a:rPr>
              <a:t> </a:t>
            </a:r>
            <a:r>
              <a:rPr lang="ko-KR" altLang="ko-KR" sz="1400" kern="100">
                <a:solidFill>
                  <a:srgbClr val="333333"/>
                </a:solidFill>
                <a:uFillTx/>
                <a:latin typeface="맑은 고딕"/>
                <a:cs typeface="Times New Roman"/>
              </a:rPr>
              <a:t>제공함으로써</a:t>
            </a:r>
            <a:r>
              <a:rPr lang="ko-KR" altLang="ko-KR" sz="1400" kern="100">
                <a:solidFill>
                  <a:srgbClr val="333333"/>
                </a:solidFill>
                <a:uFillTx/>
                <a:latin typeface="맑은 고딕"/>
                <a:cs typeface="Times New Roman"/>
              </a:rPr>
              <a:t> </a:t>
            </a:r>
            <a:r>
              <a:rPr lang="ko-KR" altLang="ko-KR" sz="1400" kern="100">
                <a:solidFill>
                  <a:srgbClr val="333333"/>
                </a:solidFill>
                <a:uFillTx/>
                <a:latin typeface="맑은 고딕"/>
                <a:cs typeface="Times New Roman"/>
              </a:rPr>
              <a:t>피해자가</a:t>
            </a:r>
            <a:r>
              <a:rPr lang="ko-KR" altLang="ko-KR" sz="1400" kern="100">
                <a:solidFill>
                  <a:srgbClr val="333333"/>
                </a:solidFill>
                <a:uFillTx/>
                <a:latin typeface="맑은 고딕"/>
                <a:cs typeface="Times New Roman"/>
              </a:rPr>
              <a:t> </a:t>
            </a:r>
            <a:r>
              <a:rPr lang="ko-KR" altLang="ko-KR" sz="1400" kern="100">
                <a:solidFill>
                  <a:srgbClr val="333333"/>
                </a:solidFill>
                <a:uFillTx/>
                <a:latin typeface="맑은 고딕"/>
                <a:cs typeface="Times New Roman"/>
              </a:rPr>
              <a:t>폭력피해로</a:t>
            </a:r>
            <a:r>
              <a:rPr lang="ko-KR" altLang="ko-KR" sz="1400" kern="100">
                <a:solidFill>
                  <a:srgbClr val="333333"/>
                </a:solidFill>
                <a:uFillTx/>
                <a:latin typeface="맑은 고딕"/>
                <a:cs typeface="Times New Roman"/>
              </a:rPr>
              <a:t> </a:t>
            </a:r>
            <a:r>
              <a:rPr lang="ko-KR" altLang="ko-KR" sz="1400" kern="100">
                <a:solidFill>
                  <a:srgbClr val="333333"/>
                </a:solidFill>
                <a:uFillTx/>
                <a:latin typeface="맑은 고딕"/>
                <a:cs typeface="Times New Roman"/>
              </a:rPr>
              <a:t>인한</a:t>
            </a:r>
            <a:r>
              <a:rPr lang="ko-KR" altLang="ko-KR" sz="1400" kern="100">
                <a:solidFill>
                  <a:srgbClr val="333333"/>
                </a:solidFill>
                <a:uFillTx/>
                <a:latin typeface="맑은 고딕"/>
                <a:cs typeface="Times New Roman"/>
              </a:rPr>
              <a:t> </a:t>
            </a:r>
            <a:r>
              <a:rPr lang="ko-KR" altLang="ko-KR" sz="1400" kern="100">
                <a:solidFill>
                  <a:srgbClr val="333333"/>
                </a:solidFill>
                <a:uFillTx/>
                <a:latin typeface="맑은 고딕"/>
                <a:cs typeface="Times New Roman"/>
              </a:rPr>
              <a:t>위기상황에</a:t>
            </a:r>
            <a:r>
              <a:rPr lang="ko-KR" altLang="ko-KR" sz="1400" kern="100">
                <a:solidFill>
                  <a:srgbClr val="333333"/>
                </a:solidFill>
                <a:uFillTx/>
                <a:latin typeface="맑은 고딕"/>
                <a:cs typeface="Times New Roman"/>
              </a:rPr>
              <a:t> </a:t>
            </a:r>
            <a:r>
              <a:rPr lang="ko-KR" altLang="ko-KR" sz="1400" kern="100">
                <a:solidFill>
                  <a:srgbClr val="333333"/>
                </a:solidFill>
                <a:uFillTx/>
                <a:latin typeface="맑은 고딕"/>
                <a:cs typeface="Times New Roman"/>
              </a:rPr>
              <a:t>대처하고</a:t>
            </a:r>
            <a:r>
              <a:rPr lang="en-US" altLang="ko-KR" sz="1400" kern="100">
                <a:solidFill>
                  <a:srgbClr val="333333"/>
                </a:solidFill>
                <a:uFillTx/>
                <a:latin typeface="맑은 고딕"/>
                <a:cs typeface="Times New Roman"/>
              </a:rPr>
              <a:t> 2</a:t>
            </a:r>
            <a:r>
              <a:rPr lang="ko-KR" altLang="ko-KR" sz="1400" kern="100">
                <a:solidFill>
                  <a:srgbClr val="333333"/>
                </a:solidFill>
                <a:uFillTx/>
                <a:latin typeface="맑은 고딕"/>
                <a:cs typeface="Times New Roman"/>
              </a:rPr>
              <a:t>차</a:t>
            </a:r>
            <a:r>
              <a:rPr lang="ko-KR" altLang="ko-KR" sz="1400" kern="100">
                <a:solidFill>
                  <a:srgbClr val="333333"/>
                </a:solidFill>
                <a:uFillTx/>
                <a:latin typeface="맑은 고딕"/>
                <a:cs typeface="Times New Roman"/>
              </a:rPr>
              <a:t> </a:t>
            </a:r>
            <a:r>
              <a:rPr lang="ko-KR" altLang="ko-KR" sz="1400" kern="100">
                <a:solidFill>
                  <a:srgbClr val="333333"/>
                </a:solidFill>
                <a:uFillTx/>
                <a:latin typeface="맑은 고딕"/>
                <a:cs typeface="Times New Roman"/>
              </a:rPr>
              <a:t>피해를</a:t>
            </a:r>
            <a:r>
              <a:rPr lang="ko-KR" altLang="ko-KR" sz="1400" kern="100">
                <a:solidFill>
                  <a:srgbClr val="333333"/>
                </a:solidFill>
                <a:uFillTx/>
                <a:latin typeface="맑은 고딕"/>
                <a:cs typeface="Times New Roman"/>
              </a:rPr>
              <a:t> </a:t>
            </a:r>
            <a:r>
              <a:rPr lang="ko-KR" altLang="ko-KR" sz="1400" kern="100">
                <a:solidFill>
                  <a:srgbClr val="333333"/>
                </a:solidFill>
                <a:uFillTx/>
                <a:latin typeface="맑은 고딕"/>
                <a:cs typeface="Times New Roman"/>
              </a:rPr>
              <a:t>방지할</a:t>
            </a:r>
            <a:r>
              <a:rPr lang="ko-KR" altLang="ko-KR" sz="1400" kern="100">
                <a:solidFill>
                  <a:srgbClr val="333333"/>
                </a:solidFill>
                <a:uFillTx/>
                <a:latin typeface="맑은 고딕"/>
                <a:cs typeface="Times New Roman"/>
              </a:rPr>
              <a:t> </a:t>
            </a:r>
            <a:r>
              <a:rPr lang="ko-KR" altLang="ko-KR" sz="1400" kern="100">
                <a:solidFill>
                  <a:srgbClr val="333333"/>
                </a:solidFill>
                <a:uFillTx/>
                <a:latin typeface="맑은 고딕"/>
                <a:cs typeface="Times New Roman"/>
              </a:rPr>
              <a:t>수</a:t>
            </a:r>
            <a:r>
              <a:rPr lang="ko-KR" altLang="ko-KR" sz="1400" kern="100">
                <a:solidFill>
                  <a:srgbClr val="333333"/>
                </a:solidFill>
                <a:uFillTx/>
                <a:latin typeface="맑은 고딕"/>
                <a:cs typeface="Times New Roman"/>
              </a:rPr>
              <a:t> </a:t>
            </a:r>
            <a:r>
              <a:rPr lang="ko-KR" altLang="ko-KR" sz="1400" kern="100">
                <a:solidFill>
                  <a:srgbClr val="333333"/>
                </a:solidFill>
                <a:uFillTx/>
                <a:latin typeface="맑은 고딕"/>
                <a:cs typeface="Times New Roman"/>
              </a:rPr>
              <a:t>있도록</a:t>
            </a:r>
            <a:r>
              <a:rPr lang="ko-KR" altLang="ko-KR" sz="1400" kern="100">
                <a:solidFill>
                  <a:srgbClr val="333333"/>
                </a:solidFill>
                <a:uFillTx/>
                <a:latin typeface="맑은 고딕"/>
                <a:cs typeface="Times New Roman"/>
              </a:rPr>
              <a:t> </a:t>
            </a:r>
            <a:r>
              <a:rPr lang="ko-KR" altLang="ko-KR" sz="1400" kern="100">
                <a:solidFill>
                  <a:srgbClr val="333333"/>
                </a:solidFill>
                <a:uFillTx/>
                <a:latin typeface="맑은 고딕"/>
                <a:cs typeface="Times New Roman"/>
              </a:rPr>
              <a:t>지원하는</a:t>
            </a:r>
            <a:r>
              <a:rPr lang="ko-KR" altLang="ko-KR" sz="1400" kern="100">
                <a:solidFill>
                  <a:srgbClr val="333333"/>
                </a:solidFill>
                <a:uFillTx/>
                <a:latin typeface="맑은 고딕"/>
                <a:cs typeface="Times New Roman"/>
              </a:rPr>
              <a:t> </a:t>
            </a:r>
            <a:r>
              <a:rPr lang="ko-KR" altLang="ko-KR" sz="1400" kern="100">
                <a:solidFill>
                  <a:srgbClr val="333333"/>
                </a:solidFill>
                <a:uFillTx/>
                <a:latin typeface="맑은 고딕"/>
                <a:cs typeface="Times New Roman"/>
              </a:rPr>
              <a:t>기관</a:t>
            </a:r>
            <a:endParaRPr lang="ko-KR" altLang="ko-KR" sz="1400" kern="100">
              <a:uFillTx/>
              <a:latin typeface="맑은 고딕"/>
              <a:cs typeface="Times New Roman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altLang="ko-KR" sz="1400" kern="100">
                <a:uFillTx/>
                <a:latin typeface="맑은 고딕"/>
                <a:cs typeface="Times New Roman"/>
              </a:rPr>
              <a:t>-</a:t>
            </a:r>
            <a:r>
              <a:rPr lang="ko-KR" altLang="en-US" sz="1400" kern="100">
                <a:uFillTx/>
                <a:latin typeface="맑은 고딕"/>
                <a:cs typeface="Times New Roman"/>
              </a:rPr>
              <a:t> </a:t>
            </a:r>
            <a:r>
              <a:rPr lang="ko-KR" altLang="ko-KR" sz="1400" kern="100">
                <a:uFillTx/>
                <a:latin typeface="맑은 고딕"/>
                <a:cs typeface="Times New Roman"/>
              </a:rPr>
              <a:t>피해자</a:t>
            </a:r>
            <a:r>
              <a:rPr lang="ko-KR" altLang="ko-KR" sz="1400" kern="100">
                <a:uFillTx/>
                <a:latin typeface="맑은 고딕"/>
                <a:cs typeface="Times New Roman"/>
              </a:rPr>
              <a:t> </a:t>
            </a:r>
            <a:r>
              <a:rPr lang="ko-KR" altLang="ko-KR" sz="1400" kern="100">
                <a:uFillTx/>
                <a:latin typeface="맑은 고딕"/>
                <a:cs typeface="Times New Roman"/>
              </a:rPr>
              <a:t>가족에</a:t>
            </a:r>
            <a:r>
              <a:rPr lang="ko-KR" altLang="ko-KR" sz="1400" kern="100">
                <a:uFillTx/>
                <a:latin typeface="맑은 고딕"/>
                <a:cs typeface="Times New Roman"/>
              </a:rPr>
              <a:t> </a:t>
            </a:r>
            <a:r>
              <a:rPr lang="ko-KR" altLang="ko-KR" sz="1400" kern="100">
                <a:uFillTx/>
                <a:latin typeface="맑은 고딕"/>
                <a:cs typeface="Times New Roman"/>
              </a:rPr>
              <a:t>대한</a:t>
            </a:r>
            <a:r>
              <a:rPr lang="ko-KR" altLang="ko-KR" sz="1400" kern="100">
                <a:uFillTx/>
                <a:latin typeface="맑은 고딕"/>
                <a:cs typeface="Times New Roman"/>
              </a:rPr>
              <a:t> </a:t>
            </a:r>
            <a:r>
              <a:rPr lang="ko-KR" altLang="ko-KR" sz="1400" kern="100">
                <a:uFillTx/>
                <a:latin typeface="맑은 고딕"/>
                <a:cs typeface="Times New Roman"/>
              </a:rPr>
              <a:t>상담</a:t>
            </a:r>
            <a:r>
              <a:rPr lang="ko-KR" altLang="ko-KR" sz="1400" kern="100">
                <a:uFillTx/>
                <a:latin typeface="맑은 고딕"/>
                <a:cs typeface="Times New Roman"/>
              </a:rPr>
              <a:t> </a:t>
            </a:r>
            <a:r>
              <a:rPr lang="ko-KR" altLang="ko-KR" sz="1400" kern="100">
                <a:uFillTx/>
                <a:latin typeface="맑은 고딕"/>
                <a:cs typeface="Times New Roman"/>
              </a:rPr>
              <a:t>및</a:t>
            </a:r>
            <a:r>
              <a:rPr lang="ko-KR" altLang="ko-KR" sz="1400" kern="100">
                <a:uFillTx/>
                <a:latin typeface="맑은 고딕"/>
                <a:cs typeface="Times New Roman"/>
              </a:rPr>
              <a:t> </a:t>
            </a:r>
            <a:r>
              <a:rPr lang="ko-KR" altLang="ko-KR" sz="1400" kern="100">
                <a:uFillTx/>
                <a:latin typeface="맑은 고딕"/>
                <a:cs typeface="Times New Roman"/>
              </a:rPr>
              <a:t>성폭력으로</a:t>
            </a:r>
            <a:r>
              <a:rPr lang="ko-KR" altLang="ko-KR" sz="1400" kern="100">
                <a:uFillTx/>
                <a:latin typeface="맑은 고딕"/>
                <a:cs typeface="Times New Roman"/>
              </a:rPr>
              <a:t> </a:t>
            </a:r>
            <a:r>
              <a:rPr lang="ko-KR" altLang="ko-KR" sz="1400" kern="100">
                <a:uFillTx/>
                <a:latin typeface="맑은 고딕"/>
                <a:cs typeface="Times New Roman"/>
              </a:rPr>
              <a:t>인한</a:t>
            </a:r>
            <a:r>
              <a:rPr lang="ko-KR" altLang="ko-KR" sz="1400" kern="100">
                <a:uFillTx/>
                <a:latin typeface="맑은 고딕"/>
                <a:cs typeface="Times New Roman"/>
              </a:rPr>
              <a:t> </a:t>
            </a:r>
            <a:r>
              <a:rPr lang="ko-KR" altLang="ko-KR" sz="1400" kern="100">
                <a:uFillTx/>
                <a:latin typeface="맑은 고딕"/>
                <a:cs typeface="Times New Roman"/>
              </a:rPr>
              <a:t>외상</a:t>
            </a:r>
            <a:r>
              <a:rPr lang="ko-KR" altLang="ko-KR" sz="1400" kern="100">
                <a:uFillTx/>
                <a:latin typeface="맑은 고딕"/>
                <a:cs typeface="Times New Roman"/>
              </a:rPr>
              <a:t> </a:t>
            </a:r>
            <a:r>
              <a:rPr lang="ko-KR" altLang="ko-KR" sz="1400" kern="100">
                <a:uFillTx/>
                <a:latin typeface="맑은 고딕"/>
                <a:cs typeface="Times New Roman"/>
              </a:rPr>
              <a:t>후</a:t>
            </a:r>
            <a:r>
              <a:rPr lang="ko-KR" altLang="ko-KR" sz="1400" kern="100">
                <a:uFillTx/>
                <a:latin typeface="맑은 고딕"/>
                <a:cs typeface="Times New Roman"/>
              </a:rPr>
              <a:t> </a:t>
            </a:r>
            <a:r>
              <a:rPr lang="ko-KR" altLang="ko-KR" sz="1400" kern="100">
                <a:uFillTx/>
                <a:latin typeface="맑은 고딕"/>
                <a:cs typeface="Times New Roman"/>
              </a:rPr>
              <a:t>스트레스</a:t>
            </a:r>
            <a:r>
              <a:rPr lang="ko-KR" altLang="ko-KR" sz="1400" kern="100">
                <a:uFillTx/>
                <a:latin typeface="맑은 고딕"/>
                <a:cs typeface="Times New Roman"/>
              </a:rPr>
              <a:t> </a:t>
            </a:r>
            <a:r>
              <a:rPr lang="ko-KR" altLang="ko-KR" sz="1400" kern="100">
                <a:uFillTx/>
                <a:latin typeface="맑은 고딕"/>
                <a:cs typeface="Times New Roman"/>
              </a:rPr>
              <a:t>장애</a:t>
            </a:r>
            <a:r>
              <a:rPr lang="ko-KR" altLang="ko-KR" sz="1400" kern="100">
                <a:uFillTx/>
                <a:latin typeface="맑은 고딕"/>
                <a:cs typeface="Times New Roman"/>
              </a:rPr>
              <a:t> </a:t>
            </a:r>
            <a:r>
              <a:rPr lang="ko-KR" altLang="ko-KR" sz="1400" kern="100">
                <a:uFillTx/>
                <a:latin typeface="맑은 고딕"/>
                <a:cs typeface="Times New Roman"/>
              </a:rPr>
              <a:t>등</a:t>
            </a:r>
            <a:r>
              <a:rPr lang="ko-KR" altLang="ko-KR" sz="1400" kern="100">
                <a:uFillTx/>
                <a:latin typeface="맑은 고딕"/>
                <a:cs typeface="Times New Roman"/>
              </a:rPr>
              <a:t> </a:t>
            </a:r>
            <a:r>
              <a:rPr lang="ko-KR" altLang="ko-KR" sz="1400" kern="100">
                <a:uFillTx/>
                <a:latin typeface="맑은 고딕"/>
                <a:cs typeface="Times New Roman"/>
              </a:rPr>
              <a:t>심리적</a:t>
            </a:r>
            <a:r>
              <a:rPr lang="ko-KR" altLang="ko-KR" sz="1400" kern="100">
                <a:uFillTx/>
                <a:latin typeface="맑은 고딕"/>
                <a:cs typeface="Times New Roman"/>
              </a:rPr>
              <a:t> </a:t>
            </a:r>
            <a:r>
              <a:rPr lang="ko-KR" altLang="ko-KR" sz="1400" kern="100">
                <a:uFillTx/>
                <a:latin typeface="맑은 고딕"/>
                <a:cs typeface="Times New Roman"/>
              </a:rPr>
              <a:t>휴우증</a:t>
            </a:r>
            <a:r>
              <a:rPr lang="ko-KR" altLang="ko-KR" sz="1400" kern="100">
                <a:uFillTx/>
                <a:latin typeface="맑은 고딕"/>
                <a:cs typeface="Times New Roman"/>
              </a:rPr>
              <a:t> </a:t>
            </a:r>
            <a:r>
              <a:rPr lang="ko-KR" altLang="ko-KR" sz="1400" kern="100">
                <a:uFillTx/>
                <a:latin typeface="맑은 고딕"/>
                <a:cs typeface="Times New Roman"/>
              </a:rPr>
              <a:t>치유를</a:t>
            </a:r>
            <a:r>
              <a:rPr lang="ko-KR" altLang="ko-KR" sz="1400" kern="100">
                <a:uFillTx/>
                <a:latin typeface="맑은 고딕"/>
                <a:cs typeface="Times New Roman"/>
              </a:rPr>
              <a:t> </a:t>
            </a:r>
            <a:r>
              <a:rPr lang="ko-KR" altLang="ko-KR" sz="1400" kern="100">
                <a:uFillTx/>
                <a:latin typeface="맑은 고딕"/>
                <a:cs typeface="Times New Roman"/>
              </a:rPr>
              <a:t>위해</a:t>
            </a:r>
            <a:r>
              <a:rPr lang="ko-KR" altLang="ko-KR" sz="1400" kern="100">
                <a:uFillTx/>
                <a:latin typeface="맑은 고딕"/>
                <a:cs typeface="Times New Roman"/>
              </a:rPr>
              <a:t> </a:t>
            </a:r>
            <a:r>
              <a:rPr lang="ko-KR" altLang="ko-KR" sz="1400" kern="100">
                <a:uFillTx/>
                <a:latin typeface="맑은 고딕"/>
                <a:cs typeface="Times New Roman"/>
              </a:rPr>
              <a:t>정신건강</a:t>
            </a:r>
            <a:r>
              <a:rPr lang="ko-KR" altLang="ko-KR" sz="1400" kern="100">
                <a:uFillTx/>
                <a:latin typeface="맑은 고딕"/>
                <a:cs typeface="Times New Roman"/>
              </a:rPr>
              <a:t> </a:t>
            </a:r>
            <a:r>
              <a:rPr lang="ko-KR" altLang="ko-KR" sz="1400" kern="100">
                <a:uFillTx/>
                <a:latin typeface="맑은 고딕"/>
                <a:cs typeface="Times New Roman"/>
              </a:rPr>
              <a:t>의학과</a:t>
            </a:r>
            <a:r>
              <a:rPr lang="ko-KR" altLang="ko-KR" sz="1400" kern="100">
                <a:uFillTx/>
                <a:latin typeface="맑은 고딕"/>
                <a:cs typeface="Times New Roman"/>
              </a:rPr>
              <a:t> </a:t>
            </a:r>
            <a:r>
              <a:rPr lang="ko-KR" altLang="ko-KR" sz="1400" kern="100">
                <a:uFillTx/>
                <a:latin typeface="맑은 고딕"/>
                <a:cs typeface="Times New Roman"/>
              </a:rPr>
              <a:t>진료</a:t>
            </a:r>
            <a:r>
              <a:rPr lang="en-US" altLang="ko-KR" sz="1400" kern="100">
                <a:uFillTx/>
                <a:latin typeface="맑은 고딕"/>
                <a:cs typeface="Times New Roman"/>
              </a:rPr>
              <a:t>, </a:t>
            </a:r>
            <a:r>
              <a:rPr lang="ko-KR" altLang="ko-KR" sz="1400" kern="100">
                <a:uFillTx/>
                <a:latin typeface="맑은 고딕"/>
                <a:cs typeface="Times New Roman"/>
              </a:rPr>
              <a:t>심리평가</a:t>
            </a:r>
            <a:r>
              <a:rPr lang="ko-KR" altLang="ko-KR" sz="1400" kern="100">
                <a:uFillTx/>
                <a:latin typeface="맑은 고딕"/>
                <a:cs typeface="Times New Roman"/>
              </a:rPr>
              <a:t> </a:t>
            </a:r>
            <a:r>
              <a:rPr lang="ko-KR" altLang="ko-KR" sz="1400" kern="100">
                <a:uFillTx/>
                <a:latin typeface="맑은 고딕"/>
                <a:cs typeface="Times New Roman"/>
              </a:rPr>
              <a:t>심리치료를</a:t>
            </a:r>
            <a:r>
              <a:rPr lang="ko-KR" altLang="ko-KR" sz="1400" kern="100">
                <a:uFillTx/>
                <a:latin typeface="맑은 고딕"/>
                <a:cs typeface="Times New Roman"/>
              </a:rPr>
              <a:t> </a:t>
            </a:r>
            <a:r>
              <a:rPr lang="ko-KR" altLang="ko-KR" sz="1400" kern="100">
                <a:uFillTx/>
                <a:latin typeface="맑은 고딕"/>
                <a:cs typeface="Times New Roman"/>
              </a:rPr>
              <a:t>지원하는</a:t>
            </a:r>
            <a:r>
              <a:rPr lang="ko-KR" altLang="ko-KR" sz="1400" kern="100">
                <a:uFillTx/>
                <a:latin typeface="맑은 고딕"/>
                <a:cs typeface="Times New Roman"/>
              </a:rPr>
              <a:t> </a:t>
            </a:r>
            <a:r>
              <a:rPr lang="ko-KR" altLang="ko-KR" sz="1400" kern="100">
                <a:uFillTx/>
                <a:latin typeface="맑은 고딕"/>
                <a:cs typeface="Times New Roman"/>
              </a:rPr>
              <a:t>등</a:t>
            </a:r>
            <a:r>
              <a:rPr lang="ko-KR" altLang="ko-KR" sz="1400" kern="100">
                <a:uFillTx/>
                <a:latin typeface="맑은 고딕"/>
                <a:cs typeface="Times New Roman"/>
              </a:rPr>
              <a:t> </a:t>
            </a:r>
            <a:r>
              <a:rPr lang="ko-KR" altLang="ko-KR" sz="1400" kern="100">
                <a:uFillTx/>
                <a:latin typeface="맑은 고딕"/>
                <a:cs typeface="Times New Roman"/>
              </a:rPr>
              <a:t>상담</a:t>
            </a:r>
            <a:r>
              <a:rPr lang="en-US" altLang="ko-KR" sz="1400" kern="100">
                <a:uFillTx/>
                <a:latin typeface="맑은 고딕"/>
                <a:cs typeface="Times New Roman"/>
              </a:rPr>
              <a:t>, </a:t>
            </a:r>
            <a:r>
              <a:rPr lang="ko-KR" altLang="ko-KR" sz="1400" kern="100">
                <a:uFillTx/>
                <a:latin typeface="맑은 고딕"/>
                <a:cs typeface="Times New Roman"/>
              </a:rPr>
              <a:t>의료</a:t>
            </a:r>
            <a:r>
              <a:rPr lang="en-US" altLang="ko-KR" sz="1400" kern="100">
                <a:uFillTx/>
                <a:latin typeface="맑은 고딕"/>
                <a:cs typeface="Times New Roman"/>
              </a:rPr>
              <a:t>, </a:t>
            </a:r>
            <a:r>
              <a:rPr lang="ko-KR" altLang="ko-KR" sz="1400" kern="100">
                <a:uFillTx/>
                <a:latin typeface="맑은 고딕"/>
                <a:cs typeface="Times New Roman"/>
              </a:rPr>
              <a:t>수사</a:t>
            </a:r>
            <a:r>
              <a:rPr lang="en-US" altLang="ko-KR" sz="1400" kern="100">
                <a:uFillTx/>
                <a:latin typeface="맑은 고딕"/>
                <a:cs typeface="Times New Roman"/>
              </a:rPr>
              <a:t>∙</a:t>
            </a:r>
            <a:r>
              <a:rPr lang="ko-KR" altLang="ko-KR" sz="1400" kern="100">
                <a:uFillTx/>
                <a:latin typeface="맑은 고딕"/>
                <a:cs typeface="Times New Roman"/>
              </a:rPr>
              <a:t>법률</a:t>
            </a:r>
            <a:r>
              <a:rPr lang="ko-KR" altLang="ko-KR" sz="1400" kern="100">
                <a:uFillTx/>
                <a:latin typeface="맑은 고딕"/>
                <a:cs typeface="Times New Roman"/>
              </a:rPr>
              <a:t> </a:t>
            </a:r>
            <a:r>
              <a:rPr lang="ko-KR" altLang="ko-KR" sz="1400" kern="100">
                <a:uFillTx/>
                <a:latin typeface="맑은 고딕"/>
                <a:cs typeface="Times New Roman"/>
              </a:rPr>
              <a:t>지원</a:t>
            </a:r>
          </a:p>
        </p:txBody>
      </p:sp>
    </p:spTree>
  </p:cSld>
  <p:clrMapOvr>
    <a:masterClrMapping/>
  </p:clrMapOvr>
</p:sld>
</file>

<file path=ppt/slides/slide27.xml><?xml version="1.0" encoding="utf-8"?>
<p:sld xmlns:p="http://schemas.openxmlformats.org/presentationml/2006/main" xmlns:p14="http://schemas.microsoft.com/office/powerpoint/2010/main" xmlns:s="http://schemas.openxmlformats.org/officeDocument/2006/sharedTypes" xmlns:r="http://schemas.openxmlformats.org/officeDocument/2006/relationships" xmlns:a14="http://schemas.microsoft.com/office/drawing/2010/main" xmlns:mc="http://schemas.openxmlformats.org/markup-compatibility/2006" xmlns:a="http://schemas.openxmlformats.org/drawingml/2006/main" showMasterSp="true" showMasterPhAnim="true" show="true">
  <p:cSld>
    <p:spTree>
      <p:nvGrpSpPr>
        <p:cNvPr id="13" name=""/>
        <p:cNvGrpSpPr/>
        <p:nvPr/>
      </p:nvGrpSpPr>
      <p:grpSpPr>
        <a:xfrm/>
      </p:grpSpPr>
      <p:sp>
        <p:nvSpPr>
          <p:cNvPr id="2" name="타원 37"/>
          <p:cNvSpPr/>
          <p:nvPr/>
        </p:nvSpPr>
        <p:spPr>
          <a:xfrm>
            <a:off x="107506" y="123480"/>
            <a:ext cx="576062" cy="576062"/>
          </a:xfrm>
          <a:prstGeom prst="ellipse">
            <a:avLst/>
          </a:prstGeom>
          <a:solidFill>
            <a:srgbClr val="F6F5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 upright="false"/>
          <a:lstStyle/>
          <a:p>
            <a:pPr algn="ctr"/>
            <a:endParaRPr lang="ko-KR" altLang="en-US">
              <a:uFillTx/>
            </a:endParaRPr>
          </a:p>
        </p:txBody>
      </p:sp>
      <p:sp>
        <p:nvSpPr>
          <p:cNvPr id="4" name="직사각형 2"/>
          <p:cNvSpPr/>
          <p:nvPr/>
        </p:nvSpPr>
        <p:spPr>
          <a:xfrm>
            <a:off x="690452" y="309512"/>
            <a:ext cx="4097572" cy="307777"/>
          </a:xfrm>
          <a:prstGeom prst="rect">
            <a:avLst/>
          </a:prstGeom>
          <a:noFill/>
          <a:ln>
            <a:noFill/>
          </a:ln>
        </p:spPr>
        <p:txBody>
          <a:bodyPr wrap="square" upright="false">
            <a:spAutoFit/>
          </a:bodyPr>
          <a:lstStyle/>
          <a:p>
            <a:pPr/>
            <a:r>
              <a:rPr lang="ko-KR" altLang="en-US" sz="14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j-ea"/>
              </a:rPr>
              <a:t>성폭력에</a:t>
            </a:r>
            <a:r>
              <a:rPr lang="ko-KR" altLang="en-US" sz="14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j-ea"/>
              </a:rPr>
              <a:t> </a:t>
            </a:r>
            <a:r>
              <a:rPr lang="ko-KR" altLang="en-US" sz="14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j-ea"/>
              </a:rPr>
              <a:t>관한</a:t>
            </a:r>
            <a:r>
              <a:rPr lang="ko-KR" altLang="en-US" sz="14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j-ea"/>
              </a:rPr>
              <a:t> </a:t>
            </a:r>
            <a:r>
              <a:rPr lang="ko-KR" altLang="en-US" sz="14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j-ea"/>
              </a:rPr>
              <a:t>정책</a:t>
            </a:r>
            <a:r>
              <a:rPr lang="ko-KR" altLang="en-US" sz="14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j-ea"/>
              </a:rPr>
              <a:t> </a:t>
            </a:r>
            <a:r>
              <a:rPr lang="ko-KR" altLang="en-US" sz="14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j-ea"/>
              </a:rPr>
              <a:t>및</a:t>
            </a:r>
            <a:r>
              <a:rPr lang="ko-KR" altLang="en-US" sz="14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j-ea"/>
              </a:rPr>
              <a:t> </a:t>
            </a:r>
            <a:r>
              <a:rPr lang="ko-KR" altLang="en-US" sz="14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j-ea"/>
              </a:rPr>
              <a:t>서비스</a:t>
            </a:r>
            <a:endParaRPr lang="en-US" altLang="ko-KR" sz="1400" b="true">
              <a:solidFill>
                <a:schemeClr val="tx1">
                  <a:lumMod val="75000"/>
                  <a:lumOff val="25000"/>
                </a:schemeClr>
              </a:solidFill>
              <a:uFillTx/>
              <a:latin typeface="+mj-ea"/>
            </a:endParaRPr>
          </a:p>
        </p:txBody>
      </p:sp>
      <p:sp>
        <p:nvSpPr>
          <p:cNvPr id="6" name="직사각형 30"/>
          <p:cNvSpPr/>
          <p:nvPr/>
        </p:nvSpPr>
        <p:spPr>
          <a:xfrm>
            <a:off x="107504" y="123478"/>
            <a:ext cx="8928992" cy="4886846"/>
          </a:xfrm>
          <a:prstGeom prst="rect">
            <a:avLst/>
          </a:prstGeom>
          <a:noFill/>
          <a:ln w="12700">
            <a:solidFill>
              <a:srgbClr val="F6F5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 upright="false"/>
          <a:lstStyle/>
          <a:p>
            <a:pPr algn="ctr"/>
            <a:endParaRPr lang="ko-KR" altLang="en-US">
              <a:uFillTx/>
            </a:endParaRPr>
          </a:p>
        </p:txBody>
      </p:sp>
      <p:cxnSp>
        <p:nvCxnSpPr>
          <p:cNvPr id="8" name="직선 연결선 4"/>
          <p:cNvCxnSpPr/>
          <p:nvPr/>
        </p:nvCxnSpPr>
        <p:spPr>
          <a:xfrm>
            <a:off x="683568" y="554874"/>
            <a:ext cx="7344816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직사각형 38"/>
          <p:cNvSpPr/>
          <p:nvPr/>
        </p:nvSpPr>
        <p:spPr>
          <a:xfrm>
            <a:off x="137999" y="217179"/>
            <a:ext cx="552453" cy="400110"/>
          </a:xfrm>
          <a:prstGeom prst="rect">
            <a:avLst/>
          </a:prstGeom>
          <a:noFill/>
          <a:ln>
            <a:noFill/>
          </a:ln>
        </p:spPr>
        <p:txBody>
          <a:bodyPr wrap="square" upright="false">
            <a:spAutoFit/>
          </a:bodyPr>
          <a:lstStyle/>
          <a:p>
            <a:pPr algn="ctr"/>
            <a:r>
              <a:rPr lang="en-US" altLang="ko-KR" sz="20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j-ea"/>
              </a:rPr>
              <a:t>04</a:t>
            </a:r>
          </a:p>
        </p:txBody>
      </p:sp>
      <p:sp>
        <p:nvSpPr>
          <p:cNvPr id="12" name="TextBox 1"/>
          <p:cNvSpPr/>
          <p:nvPr/>
        </p:nvSpPr>
        <p:spPr>
          <a:xfrm>
            <a:off x="539552" y="735405"/>
            <a:ext cx="3828292" cy="338554"/>
          </a:xfrm>
          <a:prstGeom prst="rect">
            <a:avLst/>
          </a:prstGeom>
          <a:noFill/>
        </p:spPr>
        <p:txBody>
          <a:bodyPr wrap="none" rtlCol="false" upright="false">
            <a:spAutoFit/>
          </a:bodyPr>
          <a:lstStyle/>
          <a:p>
            <a:pPr/>
            <a:r>
              <a:rPr lang="ko-KR" altLang="en-US" sz="1600" b="true" u="sng"/>
              <a:t>우리나라</a:t>
            </a:r>
            <a:r>
              <a:rPr lang="ko-KR" altLang="en-US" sz="1600" b="true" u="sng"/>
              <a:t> </a:t>
            </a:r>
            <a:r>
              <a:rPr lang="ko-KR" altLang="en-US" sz="1600" b="true" u="sng"/>
              <a:t>성폭력에</a:t>
            </a:r>
            <a:r>
              <a:rPr lang="ko-KR" altLang="en-US" sz="1600" b="true" u="sng"/>
              <a:t> </a:t>
            </a:r>
            <a:r>
              <a:rPr lang="ko-KR" altLang="en-US" sz="1600" b="true" u="sng"/>
              <a:t>관한</a:t>
            </a:r>
            <a:r>
              <a:rPr lang="ko-KR" altLang="en-US" sz="1600" b="true" u="sng"/>
              <a:t> </a:t>
            </a:r>
            <a:r>
              <a:rPr lang="ko-KR" altLang="en-US" sz="1600" b="true" u="sng"/>
              <a:t>정책</a:t>
            </a:r>
            <a:r>
              <a:rPr lang="ko-KR" altLang="en-US" sz="1600" b="true" u="sng"/>
              <a:t> </a:t>
            </a:r>
            <a:r>
              <a:rPr lang="ko-KR" altLang="en-US" sz="1600" b="true" u="sng"/>
              <a:t>및</a:t>
            </a:r>
            <a:r>
              <a:rPr lang="ko-KR" altLang="en-US" sz="1600" b="true" u="sng"/>
              <a:t> </a:t>
            </a:r>
            <a:r>
              <a:rPr lang="ko-KR" altLang="en-US" sz="1600" b="true" u="sng"/>
              <a:t>서비스</a:t>
            </a:r>
          </a:p>
        </p:txBody>
      </p:sp>
      <p:sp>
        <p:nvSpPr>
          <p:cNvPr id="14" name="직사각형 5"/>
          <p:cNvSpPr/>
          <p:nvPr/>
        </p:nvSpPr>
        <p:spPr>
          <a:xfrm>
            <a:off x="509990" y="1537087"/>
            <a:ext cx="8044903" cy="2123658"/>
          </a:xfrm>
          <a:prstGeom prst="rect">
            <a:avLst/>
          </a:prstGeom>
        </p:spPr>
        <p:txBody>
          <a:bodyPr wrap="square" upright="false">
            <a:spAutoFit/>
          </a:bodyPr>
          <a:lstStyle/>
          <a:p>
            <a:pPr algn="just"/>
            <a:r>
              <a:rPr lang="ko-KR" altLang="en-US" b="true">
                <a:uFillTx/>
                <a:latin typeface="Helvetica"/>
              </a:rPr>
              <a:t>광주</a:t>
            </a:r>
            <a:r>
              <a:rPr lang="ko-KR" altLang="en-US" b="true">
                <a:uFillTx/>
                <a:latin typeface="Helvetica"/>
              </a:rPr>
              <a:t> </a:t>
            </a:r>
            <a:r>
              <a:rPr lang="en-US" altLang="ko-KR" b="true">
                <a:uFillTx/>
                <a:latin typeface="Helvetica"/>
              </a:rPr>
              <a:t>YWCA (</a:t>
            </a:r>
            <a:r>
              <a:rPr lang="ko-KR" altLang="en-US" b="true">
                <a:uFillTx/>
                <a:latin typeface="Helvetica"/>
              </a:rPr>
              <a:t>가해자</a:t>
            </a:r>
            <a:r>
              <a:rPr lang="ko-KR" altLang="en-US" b="true">
                <a:uFillTx/>
                <a:latin typeface="Helvetica"/>
              </a:rPr>
              <a:t> </a:t>
            </a:r>
            <a:r>
              <a:rPr lang="ko-KR" altLang="en-US" b="true">
                <a:uFillTx/>
                <a:latin typeface="Helvetica"/>
              </a:rPr>
              <a:t>대상프로그램</a:t>
            </a:r>
            <a:r>
              <a:rPr lang="en-US" altLang="ko-KR" b="true">
                <a:uFillTx/>
                <a:latin typeface="Helvetica"/>
              </a:rPr>
              <a:t>)</a:t>
            </a:r>
          </a:p>
          <a:p>
            <a:pPr algn="just"/>
            <a:endParaRPr lang="en-US" altLang="ko-KR" b="true">
              <a:uFillTx/>
              <a:latin typeface="Helvetica"/>
            </a:endParaRPr>
          </a:p>
          <a:p>
            <a:pPr algn="just"/>
            <a:r>
              <a:rPr lang="ko-KR" altLang="en-US" sz="1600">
                <a:uFillTx/>
                <a:latin typeface="Helvetica"/>
              </a:rPr>
              <a:t>가해자</a:t>
            </a:r>
            <a:r>
              <a:rPr lang="ko-KR" altLang="en-US" sz="1600">
                <a:uFillTx/>
                <a:latin typeface="Helvetica"/>
              </a:rPr>
              <a:t> </a:t>
            </a:r>
            <a:r>
              <a:rPr lang="ko-KR" altLang="en-US" sz="1600">
                <a:uFillTx/>
                <a:latin typeface="Helvetica"/>
              </a:rPr>
              <a:t>치료</a:t>
            </a:r>
            <a:r>
              <a:rPr lang="ko-KR" altLang="en-US" sz="1600">
                <a:uFillTx/>
                <a:latin typeface="Helvetica"/>
              </a:rPr>
              <a:t> </a:t>
            </a:r>
            <a:r>
              <a:rPr lang="ko-KR" altLang="en-US" sz="1600">
                <a:uFillTx/>
                <a:latin typeface="Helvetica"/>
              </a:rPr>
              <a:t>프로그램은</a:t>
            </a:r>
            <a:r>
              <a:rPr lang="ko-KR" altLang="en-US" sz="1600">
                <a:uFillTx/>
                <a:latin typeface="Helvetica"/>
              </a:rPr>
              <a:t> </a:t>
            </a:r>
            <a:r>
              <a:rPr lang="ko-KR" altLang="en-US" sz="1600">
                <a:uFillTx/>
                <a:latin typeface="Helvetica"/>
              </a:rPr>
              <a:t>성폭력</a:t>
            </a:r>
            <a:r>
              <a:rPr lang="ko-KR" altLang="en-US" sz="1600">
                <a:uFillTx/>
                <a:latin typeface="Helvetica"/>
              </a:rPr>
              <a:t> </a:t>
            </a:r>
            <a:r>
              <a:rPr lang="ko-KR" altLang="en-US" sz="1600">
                <a:uFillTx/>
                <a:latin typeface="Helvetica"/>
              </a:rPr>
              <a:t>범죄를</a:t>
            </a:r>
            <a:r>
              <a:rPr lang="ko-KR" altLang="en-US" sz="1600">
                <a:uFillTx/>
                <a:latin typeface="Helvetica"/>
              </a:rPr>
              <a:t> </a:t>
            </a:r>
            <a:r>
              <a:rPr lang="ko-KR" altLang="en-US" sz="1600">
                <a:uFillTx/>
                <a:latin typeface="Helvetica"/>
              </a:rPr>
              <a:t>저지른</a:t>
            </a:r>
            <a:r>
              <a:rPr lang="ko-KR" altLang="en-US" sz="1600">
                <a:uFillTx/>
                <a:latin typeface="Helvetica"/>
              </a:rPr>
              <a:t> </a:t>
            </a:r>
            <a:r>
              <a:rPr lang="ko-KR" altLang="en-US" sz="1600">
                <a:uFillTx/>
                <a:latin typeface="Helvetica"/>
              </a:rPr>
              <a:t>대상자에게</a:t>
            </a:r>
            <a:r>
              <a:rPr lang="ko-KR" altLang="en-US" sz="1600">
                <a:uFillTx/>
                <a:latin typeface="Helvetica"/>
              </a:rPr>
              <a:t> </a:t>
            </a:r>
            <a:r>
              <a:rPr lang="ko-KR" altLang="en-US" sz="1600">
                <a:uFillTx/>
                <a:latin typeface="Helvetica"/>
              </a:rPr>
              <a:t>올바른</a:t>
            </a:r>
            <a:r>
              <a:rPr lang="ko-KR" altLang="en-US" sz="1600">
                <a:uFillTx/>
                <a:latin typeface="Helvetica"/>
              </a:rPr>
              <a:t> </a:t>
            </a:r>
            <a:r>
              <a:rPr lang="ko-KR" altLang="en-US" sz="1600">
                <a:uFillTx/>
                <a:latin typeface="Helvetica"/>
              </a:rPr>
              <a:t>성</a:t>
            </a:r>
            <a:r>
              <a:rPr lang="ko-KR" altLang="en-US" sz="1600">
                <a:uFillTx/>
                <a:latin typeface="Helvetica"/>
              </a:rPr>
              <a:t> </a:t>
            </a:r>
            <a:r>
              <a:rPr lang="ko-KR" altLang="en-US" sz="1600">
                <a:uFillTx/>
                <a:latin typeface="Helvetica"/>
              </a:rPr>
              <a:t>인식과</a:t>
            </a:r>
            <a:r>
              <a:rPr lang="ko-KR" altLang="en-US" sz="1600">
                <a:uFillTx/>
                <a:latin typeface="Helvetica"/>
              </a:rPr>
              <a:t> </a:t>
            </a:r>
            <a:r>
              <a:rPr lang="ko-KR" altLang="en-US" sz="1600">
                <a:uFillTx/>
                <a:latin typeface="Helvetica"/>
              </a:rPr>
              <a:t>성</a:t>
            </a:r>
            <a:r>
              <a:rPr lang="ko-KR" altLang="en-US" sz="1600">
                <a:uFillTx/>
                <a:latin typeface="Helvetica"/>
              </a:rPr>
              <a:t> </a:t>
            </a:r>
            <a:r>
              <a:rPr lang="ko-KR" altLang="en-US" sz="1600">
                <a:uFillTx/>
                <a:latin typeface="Helvetica"/>
              </a:rPr>
              <a:t>정체감을</a:t>
            </a:r>
            <a:r>
              <a:rPr lang="ko-KR" altLang="en-US" sz="1600">
                <a:uFillTx/>
                <a:latin typeface="Helvetica"/>
              </a:rPr>
              <a:t> </a:t>
            </a:r>
            <a:r>
              <a:rPr lang="ko-KR" altLang="en-US" sz="1600">
                <a:uFillTx/>
                <a:latin typeface="Helvetica"/>
              </a:rPr>
              <a:t>갖게</a:t>
            </a:r>
            <a:r>
              <a:rPr lang="ko-KR" altLang="en-US" sz="1600">
                <a:uFillTx/>
                <a:latin typeface="Helvetica"/>
              </a:rPr>
              <a:t> </a:t>
            </a:r>
            <a:r>
              <a:rPr lang="ko-KR" altLang="en-US" sz="1600">
                <a:uFillTx/>
                <a:latin typeface="Helvetica"/>
              </a:rPr>
              <a:t>한다는</a:t>
            </a:r>
            <a:r>
              <a:rPr lang="ko-KR" altLang="en-US" sz="1600">
                <a:uFillTx/>
                <a:latin typeface="Helvetica"/>
              </a:rPr>
              <a:t> </a:t>
            </a:r>
            <a:r>
              <a:rPr lang="ko-KR" altLang="en-US" sz="1600">
                <a:uFillTx/>
                <a:latin typeface="Helvetica"/>
              </a:rPr>
              <a:t>목적으로</a:t>
            </a:r>
            <a:r>
              <a:rPr lang="ko-KR" altLang="en-US" sz="1600">
                <a:uFillTx/>
                <a:latin typeface="Helvetica"/>
              </a:rPr>
              <a:t> </a:t>
            </a:r>
            <a:r>
              <a:rPr lang="ko-KR" altLang="en-US" sz="1600">
                <a:uFillTx/>
                <a:latin typeface="Helvetica"/>
              </a:rPr>
              <a:t>진행되었다</a:t>
            </a:r>
            <a:r>
              <a:rPr lang="en-US" altLang="ko-KR" sz="1600">
                <a:uFillTx/>
                <a:latin typeface="Helvetica"/>
              </a:rPr>
              <a:t>. </a:t>
            </a:r>
            <a:r>
              <a:rPr lang="ko-KR" altLang="en-US" sz="1600">
                <a:uFillTx/>
                <a:latin typeface="Helvetica"/>
              </a:rPr>
              <a:t>또한</a:t>
            </a:r>
            <a:r>
              <a:rPr lang="ko-KR" altLang="en-US" sz="1600">
                <a:uFillTx/>
                <a:latin typeface="Helvetica"/>
              </a:rPr>
              <a:t> </a:t>
            </a:r>
            <a:r>
              <a:rPr lang="ko-KR" altLang="en-US" sz="1600">
                <a:uFillTx/>
                <a:latin typeface="Helvetica"/>
              </a:rPr>
              <a:t>충동조절</a:t>
            </a:r>
            <a:r>
              <a:rPr lang="ko-KR" altLang="en-US" sz="1600">
                <a:uFillTx/>
                <a:latin typeface="Helvetica"/>
              </a:rPr>
              <a:t> </a:t>
            </a:r>
            <a:r>
              <a:rPr lang="ko-KR" altLang="en-US" sz="1600">
                <a:uFillTx/>
                <a:latin typeface="Helvetica"/>
              </a:rPr>
              <a:t>훈련</a:t>
            </a:r>
            <a:r>
              <a:rPr lang="ko-KR" altLang="en-US" sz="1600">
                <a:uFillTx/>
                <a:latin typeface="Helvetica"/>
              </a:rPr>
              <a:t> </a:t>
            </a:r>
            <a:r>
              <a:rPr lang="ko-KR" altLang="en-US" sz="1600">
                <a:uFillTx/>
                <a:latin typeface="Helvetica"/>
              </a:rPr>
              <a:t>등을</a:t>
            </a:r>
            <a:r>
              <a:rPr lang="ko-KR" altLang="en-US" sz="1600">
                <a:uFillTx/>
                <a:latin typeface="Helvetica"/>
              </a:rPr>
              <a:t> </a:t>
            </a:r>
            <a:r>
              <a:rPr lang="ko-KR" altLang="en-US" sz="1600">
                <a:uFillTx/>
                <a:latin typeface="Helvetica"/>
              </a:rPr>
              <a:t>통해</a:t>
            </a:r>
            <a:r>
              <a:rPr lang="ko-KR" altLang="en-US" sz="1600">
                <a:uFillTx/>
                <a:latin typeface="Helvetica"/>
              </a:rPr>
              <a:t> </a:t>
            </a:r>
            <a:r>
              <a:rPr lang="ko-KR" altLang="en-US" sz="1600">
                <a:uFillTx/>
                <a:latin typeface="Helvetica"/>
              </a:rPr>
              <a:t>자제력을</a:t>
            </a:r>
            <a:r>
              <a:rPr lang="ko-KR" altLang="en-US" sz="1600">
                <a:uFillTx/>
                <a:latin typeface="Helvetica"/>
              </a:rPr>
              <a:t> </a:t>
            </a:r>
            <a:r>
              <a:rPr lang="ko-KR" altLang="en-US" sz="1600">
                <a:uFillTx/>
                <a:latin typeface="Helvetica"/>
              </a:rPr>
              <a:t>함양하여</a:t>
            </a:r>
            <a:r>
              <a:rPr lang="ko-KR" altLang="en-US" sz="1600">
                <a:uFillTx/>
                <a:latin typeface="Helvetica"/>
              </a:rPr>
              <a:t> </a:t>
            </a:r>
            <a:r>
              <a:rPr lang="ko-KR" altLang="en-US" sz="1600">
                <a:uFillTx/>
                <a:latin typeface="Helvetica"/>
              </a:rPr>
              <a:t>건전한</a:t>
            </a:r>
            <a:r>
              <a:rPr lang="ko-KR" altLang="en-US" sz="1600">
                <a:uFillTx/>
                <a:latin typeface="Helvetica"/>
              </a:rPr>
              <a:t> </a:t>
            </a:r>
            <a:r>
              <a:rPr lang="ko-KR" altLang="en-US" sz="1600">
                <a:uFillTx/>
                <a:latin typeface="Helvetica"/>
              </a:rPr>
              <a:t>가치관을</a:t>
            </a:r>
            <a:r>
              <a:rPr lang="ko-KR" altLang="en-US" sz="1600">
                <a:uFillTx/>
                <a:latin typeface="Helvetica"/>
              </a:rPr>
              <a:t> </a:t>
            </a:r>
            <a:r>
              <a:rPr lang="ko-KR" altLang="en-US" sz="1600">
                <a:uFillTx/>
                <a:latin typeface="Helvetica"/>
              </a:rPr>
              <a:t>갖고</a:t>
            </a:r>
            <a:r>
              <a:rPr lang="ko-KR" altLang="en-US" sz="1600">
                <a:uFillTx/>
                <a:latin typeface="Helvetica"/>
              </a:rPr>
              <a:t> </a:t>
            </a:r>
            <a:r>
              <a:rPr lang="ko-KR" altLang="en-US" sz="1600">
                <a:uFillTx/>
                <a:latin typeface="Helvetica"/>
              </a:rPr>
              <a:t>사회인으로</a:t>
            </a:r>
            <a:r>
              <a:rPr lang="ko-KR" altLang="en-US" sz="1600">
                <a:uFillTx/>
                <a:latin typeface="Helvetica"/>
              </a:rPr>
              <a:t> </a:t>
            </a:r>
            <a:r>
              <a:rPr lang="ko-KR" altLang="en-US" sz="1600">
                <a:uFillTx/>
                <a:latin typeface="Helvetica"/>
              </a:rPr>
              <a:t>복귀할</a:t>
            </a:r>
            <a:r>
              <a:rPr lang="ko-KR" altLang="en-US" sz="1600">
                <a:uFillTx/>
                <a:latin typeface="Helvetica"/>
              </a:rPr>
              <a:t> </a:t>
            </a:r>
            <a:r>
              <a:rPr lang="ko-KR" altLang="en-US" sz="1600">
                <a:uFillTx/>
                <a:latin typeface="Helvetica"/>
              </a:rPr>
              <a:t>수</a:t>
            </a:r>
            <a:r>
              <a:rPr lang="ko-KR" altLang="en-US" sz="1600">
                <a:uFillTx/>
                <a:latin typeface="Helvetica"/>
              </a:rPr>
              <a:t> </a:t>
            </a:r>
            <a:r>
              <a:rPr lang="ko-KR" altLang="en-US" sz="1600">
                <a:uFillTx/>
                <a:latin typeface="Helvetica"/>
              </a:rPr>
              <a:t>있도록</a:t>
            </a:r>
            <a:r>
              <a:rPr lang="ko-KR" altLang="en-US" sz="1600">
                <a:uFillTx/>
                <a:latin typeface="Helvetica"/>
              </a:rPr>
              <a:t> </a:t>
            </a:r>
            <a:r>
              <a:rPr lang="ko-KR" altLang="en-US" sz="1600">
                <a:uFillTx/>
                <a:latin typeface="Helvetica"/>
              </a:rPr>
              <a:t> </a:t>
            </a:r>
            <a:r>
              <a:rPr lang="ko-KR" altLang="en-US" sz="1600">
                <a:uFillTx/>
                <a:latin typeface="Helvetica"/>
              </a:rPr>
              <a:t> </a:t>
            </a:r>
            <a:r>
              <a:rPr lang="ko-KR" altLang="en-US" sz="1600">
                <a:uFillTx/>
                <a:latin typeface="Helvetica"/>
              </a:rPr>
              <a:t>조력함으로써</a:t>
            </a:r>
            <a:r>
              <a:rPr lang="ko-KR" altLang="en-US" sz="1600">
                <a:uFillTx/>
                <a:latin typeface="Helvetica"/>
              </a:rPr>
              <a:t> </a:t>
            </a:r>
            <a:r>
              <a:rPr lang="ko-KR" altLang="en-US" sz="1600">
                <a:uFillTx/>
                <a:latin typeface="Helvetica"/>
              </a:rPr>
              <a:t>효과적으로</a:t>
            </a:r>
            <a:r>
              <a:rPr lang="ko-KR" altLang="en-US" sz="1600">
                <a:uFillTx/>
                <a:latin typeface="Helvetica"/>
              </a:rPr>
              <a:t> </a:t>
            </a:r>
            <a:r>
              <a:rPr lang="ko-KR" altLang="en-US" sz="1600">
                <a:uFillTx/>
                <a:latin typeface="Helvetica"/>
              </a:rPr>
              <a:t>재범을</a:t>
            </a:r>
            <a:r>
              <a:rPr lang="ko-KR" altLang="en-US" sz="1600">
                <a:uFillTx/>
                <a:latin typeface="Helvetica"/>
              </a:rPr>
              <a:t> </a:t>
            </a:r>
            <a:r>
              <a:rPr lang="ko-KR" altLang="en-US" sz="1600">
                <a:uFillTx/>
                <a:latin typeface="Helvetica"/>
              </a:rPr>
              <a:t>예방하고자</a:t>
            </a:r>
            <a:r>
              <a:rPr lang="ko-KR" altLang="en-US" sz="1600">
                <a:uFillTx/>
                <a:latin typeface="Helvetica"/>
              </a:rPr>
              <a:t> </a:t>
            </a:r>
            <a:r>
              <a:rPr lang="ko-KR" altLang="en-US" sz="1600">
                <a:uFillTx/>
                <a:latin typeface="Helvetica"/>
              </a:rPr>
              <a:t>하였다</a:t>
            </a:r>
            <a:r>
              <a:rPr lang="en-US" altLang="ko-KR" sz="1600">
                <a:uFillTx/>
                <a:latin typeface="Helvetica"/>
              </a:rPr>
              <a:t>. </a:t>
            </a:r>
            <a:r>
              <a:rPr lang="ko-KR" altLang="en-US" sz="1600">
                <a:uFillTx/>
                <a:latin typeface="Helvetica"/>
              </a:rPr>
              <a:t>이를</a:t>
            </a:r>
            <a:r>
              <a:rPr lang="ko-KR" altLang="en-US" sz="1600">
                <a:uFillTx/>
                <a:latin typeface="Helvetica"/>
              </a:rPr>
              <a:t> </a:t>
            </a:r>
            <a:r>
              <a:rPr lang="ko-KR" altLang="en-US" sz="1600">
                <a:uFillTx/>
                <a:latin typeface="Helvetica"/>
              </a:rPr>
              <a:t>위해</a:t>
            </a:r>
            <a:r>
              <a:rPr lang="ko-KR" altLang="en-US" sz="1600">
                <a:uFillTx/>
                <a:latin typeface="Helvetica"/>
              </a:rPr>
              <a:t> </a:t>
            </a:r>
            <a:r>
              <a:rPr lang="ko-KR" altLang="en-US" sz="1600">
                <a:uFillTx/>
                <a:latin typeface="Helvetica"/>
              </a:rPr>
              <a:t>성폭력</a:t>
            </a:r>
            <a:r>
              <a:rPr lang="ko-KR" altLang="en-US" sz="1600">
                <a:uFillTx/>
                <a:latin typeface="Helvetica"/>
              </a:rPr>
              <a:t> </a:t>
            </a:r>
            <a:r>
              <a:rPr lang="ko-KR" altLang="en-US" sz="1600">
                <a:uFillTx/>
                <a:latin typeface="Helvetica"/>
              </a:rPr>
              <a:t>관련법</a:t>
            </a:r>
            <a:r>
              <a:rPr lang="ko-KR" altLang="en-US" sz="1600">
                <a:uFillTx/>
                <a:latin typeface="Helvetica"/>
              </a:rPr>
              <a:t> </a:t>
            </a:r>
            <a:r>
              <a:rPr lang="ko-KR" altLang="en-US" sz="1600">
                <a:uFillTx/>
                <a:latin typeface="Helvetica"/>
              </a:rPr>
              <a:t>등의</a:t>
            </a:r>
            <a:r>
              <a:rPr lang="ko-KR" altLang="en-US" sz="1600">
                <a:uFillTx/>
                <a:latin typeface="Helvetica"/>
              </a:rPr>
              <a:t> </a:t>
            </a:r>
            <a:r>
              <a:rPr lang="ko-KR" altLang="en-US" sz="1600">
                <a:uFillTx/>
                <a:latin typeface="Helvetica"/>
              </a:rPr>
              <a:t>설명을</a:t>
            </a:r>
            <a:r>
              <a:rPr lang="ko-KR" altLang="en-US" sz="1600">
                <a:uFillTx/>
                <a:latin typeface="Helvetica"/>
              </a:rPr>
              <a:t> </a:t>
            </a:r>
            <a:r>
              <a:rPr lang="ko-KR" altLang="en-US" sz="1600">
                <a:uFillTx/>
                <a:latin typeface="Helvetica"/>
              </a:rPr>
              <a:t>통한</a:t>
            </a:r>
            <a:r>
              <a:rPr lang="ko-KR" altLang="en-US" sz="1600">
                <a:uFillTx/>
                <a:latin typeface="Helvetica"/>
              </a:rPr>
              <a:t> </a:t>
            </a:r>
            <a:r>
              <a:rPr lang="ko-KR" altLang="en-US" sz="1600">
                <a:uFillTx/>
                <a:latin typeface="Helvetica"/>
              </a:rPr>
              <a:t>성폭력에</a:t>
            </a:r>
            <a:r>
              <a:rPr lang="ko-KR" altLang="en-US" sz="1600">
                <a:uFillTx/>
                <a:latin typeface="Helvetica"/>
              </a:rPr>
              <a:t> </a:t>
            </a:r>
            <a:r>
              <a:rPr lang="ko-KR" altLang="en-US" sz="1600">
                <a:uFillTx/>
                <a:latin typeface="Helvetica"/>
              </a:rPr>
              <a:t>대한</a:t>
            </a:r>
            <a:r>
              <a:rPr lang="ko-KR" altLang="en-US" sz="1600">
                <a:uFillTx/>
                <a:latin typeface="Helvetica"/>
              </a:rPr>
              <a:t> </a:t>
            </a:r>
            <a:r>
              <a:rPr lang="ko-KR" altLang="en-US" sz="1600">
                <a:uFillTx/>
                <a:latin typeface="Helvetica"/>
              </a:rPr>
              <a:t>이해</a:t>
            </a:r>
            <a:r>
              <a:rPr lang="en-US" altLang="ko-KR" sz="1600">
                <a:uFillTx/>
                <a:latin typeface="Helvetica"/>
              </a:rPr>
              <a:t>, </a:t>
            </a:r>
            <a:r>
              <a:rPr lang="ko-KR" altLang="en-US" sz="1600">
                <a:uFillTx/>
                <a:latin typeface="Helvetica"/>
              </a:rPr>
              <a:t>자기발견과</a:t>
            </a:r>
            <a:r>
              <a:rPr lang="ko-KR" altLang="en-US" sz="1600">
                <a:uFillTx/>
                <a:latin typeface="Helvetica"/>
              </a:rPr>
              <a:t> </a:t>
            </a:r>
            <a:r>
              <a:rPr lang="ko-KR" altLang="en-US" sz="1600">
                <a:uFillTx/>
                <a:latin typeface="Helvetica"/>
              </a:rPr>
              <a:t>성격유형</a:t>
            </a:r>
            <a:r>
              <a:rPr lang="ko-KR" altLang="en-US" sz="1600">
                <a:uFillTx/>
                <a:latin typeface="Helvetica"/>
              </a:rPr>
              <a:t> </a:t>
            </a:r>
            <a:r>
              <a:rPr lang="ko-KR" altLang="en-US" sz="1600">
                <a:uFillTx/>
                <a:latin typeface="Helvetica"/>
              </a:rPr>
              <a:t>검사</a:t>
            </a:r>
            <a:r>
              <a:rPr lang="ko-KR" altLang="en-US" sz="1600">
                <a:uFillTx/>
                <a:latin typeface="Helvetica"/>
              </a:rPr>
              <a:t> </a:t>
            </a:r>
            <a:r>
              <a:rPr lang="ko-KR" altLang="en-US" sz="1600">
                <a:uFillTx/>
                <a:latin typeface="Helvetica"/>
              </a:rPr>
              <a:t>등을</a:t>
            </a:r>
            <a:r>
              <a:rPr lang="ko-KR" altLang="en-US" sz="1600">
                <a:uFillTx/>
                <a:latin typeface="Helvetica"/>
              </a:rPr>
              <a:t> </a:t>
            </a:r>
            <a:r>
              <a:rPr lang="ko-KR" altLang="en-US" sz="1600">
                <a:uFillTx/>
                <a:latin typeface="Helvetica"/>
              </a:rPr>
              <a:t>통한</a:t>
            </a:r>
            <a:r>
              <a:rPr lang="ko-KR" altLang="en-US" sz="1600">
                <a:uFillTx/>
                <a:latin typeface="Helvetica"/>
              </a:rPr>
              <a:t> </a:t>
            </a:r>
            <a:r>
              <a:rPr lang="ko-KR" altLang="en-US" sz="1600">
                <a:uFillTx/>
                <a:latin typeface="Helvetica"/>
              </a:rPr>
              <a:t> </a:t>
            </a:r>
            <a:r>
              <a:rPr lang="ko-KR" altLang="en-US" sz="1600">
                <a:uFillTx/>
                <a:latin typeface="Helvetica"/>
              </a:rPr>
              <a:t> </a:t>
            </a:r>
            <a:r>
              <a:rPr lang="ko-KR" altLang="en-US" sz="1600">
                <a:uFillTx/>
                <a:latin typeface="Helvetica"/>
              </a:rPr>
              <a:t>자아성찰</a:t>
            </a:r>
            <a:r>
              <a:rPr lang="en-US" altLang="ko-KR" sz="1600">
                <a:uFillTx/>
                <a:latin typeface="Helvetica"/>
              </a:rPr>
              <a:t>, </a:t>
            </a:r>
            <a:r>
              <a:rPr lang="ko-KR" altLang="en-US" sz="1600">
                <a:uFillTx/>
                <a:latin typeface="Helvetica"/>
              </a:rPr>
              <a:t>사이코드라마를</a:t>
            </a:r>
            <a:r>
              <a:rPr lang="ko-KR" altLang="en-US" sz="1600">
                <a:uFillTx/>
                <a:latin typeface="Helvetica"/>
              </a:rPr>
              <a:t> </a:t>
            </a:r>
            <a:r>
              <a:rPr lang="ko-KR" altLang="en-US" sz="1600">
                <a:uFillTx/>
                <a:latin typeface="Helvetica"/>
              </a:rPr>
              <a:t>통한</a:t>
            </a:r>
            <a:r>
              <a:rPr lang="ko-KR" altLang="en-US" sz="1600">
                <a:uFillTx/>
                <a:latin typeface="Helvetica"/>
              </a:rPr>
              <a:t> </a:t>
            </a:r>
            <a:r>
              <a:rPr lang="ko-KR" altLang="en-US" sz="1600">
                <a:uFillTx/>
                <a:latin typeface="Helvetica"/>
              </a:rPr>
              <a:t>상대방의</a:t>
            </a:r>
            <a:r>
              <a:rPr lang="ko-KR" altLang="en-US" sz="1600">
                <a:uFillTx/>
                <a:latin typeface="Helvetica"/>
              </a:rPr>
              <a:t> </a:t>
            </a:r>
            <a:r>
              <a:rPr lang="ko-KR" altLang="en-US" sz="1600">
                <a:uFillTx/>
                <a:latin typeface="Helvetica"/>
              </a:rPr>
              <a:t>마음</a:t>
            </a:r>
            <a:r>
              <a:rPr lang="ko-KR" altLang="en-US" sz="1600">
                <a:uFillTx/>
                <a:latin typeface="Helvetica"/>
              </a:rPr>
              <a:t> </a:t>
            </a:r>
            <a:r>
              <a:rPr lang="ko-KR" altLang="en-US" sz="1600">
                <a:uFillTx/>
                <a:latin typeface="Helvetica"/>
              </a:rPr>
              <a:t>이해하기</a:t>
            </a:r>
            <a:r>
              <a:rPr lang="en-US" altLang="ko-KR" sz="1600">
                <a:uFillTx/>
                <a:latin typeface="Helvetica"/>
              </a:rPr>
              <a:t>, </a:t>
            </a:r>
            <a:r>
              <a:rPr lang="ko-KR" altLang="en-US" sz="1600">
                <a:uFillTx/>
                <a:latin typeface="Helvetica"/>
              </a:rPr>
              <a:t>자존감</a:t>
            </a:r>
            <a:r>
              <a:rPr lang="ko-KR" altLang="en-US" sz="1600">
                <a:uFillTx/>
                <a:latin typeface="Helvetica"/>
              </a:rPr>
              <a:t> </a:t>
            </a:r>
            <a:r>
              <a:rPr lang="ko-KR" altLang="en-US" sz="1600">
                <a:uFillTx/>
                <a:latin typeface="Helvetica"/>
              </a:rPr>
              <a:t>회복하기</a:t>
            </a:r>
            <a:r>
              <a:rPr lang="en-US" altLang="ko-KR" sz="1600">
                <a:uFillTx/>
                <a:latin typeface="Helvetica"/>
              </a:rPr>
              <a:t>, </a:t>
            </a:r>
            <a:r>
              <a:rPr lang="ko-KR" altLang="en-US" sz="1600">
                <a:uFillTx/>
                <a:latin typeface="Helvetica"/>
              </a:rPr>
              <a:t>자기표현과</a:t>
            </a:r>
            <a:r>
              <a:rPr lang="ko-KR" altLang="en-US" sz="1600">
                <a:uFillTx/>
                <a:latin typeface="Helvetica"/>
              </a:rPr>
              <a:t> </a:t>
            </a:r>
            <a:r>
              <a:rPr lang="ko-KR" altLang="en-US" sz="1600">
                <a:uFillTx/>
                <a:latin typeface="Helvetica"/>
              </a:rPr>
              <a:t>의사소통에</a:t>
            </a:r>
            <a:r>
              <a:rPr lang="ko-KR" altLang="en-US" sz="1600">
                <a:uFillTx/>
                <a:latin typeface="Helvetica"/>
              </a:rPr>
              <a:t> </a:t>
            </a:r>
            <a:r>
              <a:rPr lang="ko-KR" altLang="en-US" sz="1600">
                <a:uFillTx/>
                <a:latin typeface="Helvetica"/>
              </a:rPr>
              <a:t>관한</a:t>
            </a:r>
            <a:r>
              <a:rPr lang="ko-KR" altLang="en-US" sz="1600">
                <a:uFillTx/>
                <a:latin typeface="Helvetica"/>
              </a:rPr>
              <a:t> </a:t>
            </a:r>
            <a:r>
              <a:rPr lang="ko-KR" altLang="en-US" sz="1600">
                <a:uFillTx/>
                <a:latin typeface="Helvetica"/>
              </a:rPr>
              <a:t>내용을</a:t>
            </a:r>
            <a:r>
              <a:rPr lang="ko-KR" altLang="en-US" sz="1600">
                <a:uFillTx/>
                <a:latin typeface="Helvetica"/>
              </a:rPr>
              <a:t> </a:t>
            </a:r>
            <a:r>
              <a:rPr lang="ko-KR" altLang="en-US" sz="1600">
                <a:uFillTx/>
                <a:latin typeface="Helvetica"/>
              </a:rPr>
              <a:t>프로그램에</a:t>
            </a:r>
            <a:r>
              <a:rPr lang="ko-KR" altLang="en-US" sz="1600">
                <a:uFillTx/>
                <a:latin typeface="Helvetica"/>
              </a:rPr>
              <a:t> </a:t>
            </a:r>
            <a:r>
              <a:rPr lang="ko-KR" altLang="en-US" sz="1600">
                <a:uFillTx/>
                <a:latin typeface="Helvetica"/>
              </a:rPr>
              <a:t>포함하였다</a:t>
            </a:r>
            <a:r>
              <a:rPr lang="en-US" altLang="ko-KR" sz="1600">
                <a:uFillTx/>
                <a:latin typeface="Helvetica"/>
              </a:rPr>
              <a:t>.</a:t>
            </a:r>
            <a:endParaRPr lang="en-US" altLang="ko-KR" sz="1600">
              <a:effectLst/>
              <a:uFillTx/>
              <a:latin typeface="Helvetica"/>
            </a:endParaRPr>
          </a:p>
        </p:txBody>
      </p:sp>
    </p:spTree>
  </p:cSld>
  <p:clrMapOvr>
    <a:masterClrMapping/>
  </p:clrMapOvr>
</p:sld>
</file>

<file path=ppt/slides/slide28.xml><?xml version="1.0" encoding="utf-8"?>
<p:sld xmlns:p="http://schemas.openxmlformats.org/presentationml/2006/main" xmlns:p14="http://schemas.microsoft.com/office/powerpoint/2010/main" xmlns:s="http://schemas.openxmlformats.org/officeDocument/2006/sharedTypes" xmlns:r="http://schemas.openxmlformats.org/officeDocument/2006/relationships" xmlns:a14="http://schemas.microsoft.com/office/drawing/2010/main" xmlns:mc="http://schemas.openxmlformats.org/markup-compatibility/2006" xmlns:a="http://schemas.openxmlformats.org/drawingml/2006/main" showMasterSp="true" showMasterPhAnim="true" show="true">
  <p:cSld>
    <p:spTree>
      <p:nvGrpSpPr>
        <p:cNvPr id="13" name=""/>
        <p:cNvGrpSpPr/>
        <p:nvPr/>
      </p:nvGrpSpPr>
      <p:grpSpPr>
        <a:xfrm/>
      </p:grpSpPr>
      <p:sp>
        <p:nvSpPr>
          <p:cNvPr id="2" name="타원 37"/>
          <p:cNvSpPr/>
          <p:nvPr/>
        </p:nvSpPr>
        <p:spPr>
          <a:xfrm>
            <a:off x="107506" y="123480"/>
            <a:ext cx="576062" cy="576062"/>
          </a:xfrm>
          <a:prstGeom prst="ellipse">
            <a:avLst/>
          </a:prstGeom>
          <a:solidFill>
            <a:srgbClr val="F6F5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 upright="false"/>
          <a:lstStyle/>
          <a:p>
            <a:pPr algn="ctr"/>
            <a:endParaRPr lang="ko-KR" altLang="en-US">
              <a:uFillTx/>
            </a:endParaRPr>
          </a:p>
        </p:txBody>
      </p:sp>
      <p:sp>
        <p:nvSpPr>
          <p:cNvPr id="4" name="직사각형 2"/>
          <p:cNvSpPr/>
          <p:nvPr/>
        </p:nvSpPr>
        <p:spPr>
          <a:xfrm>
            <a:off x="690452" y="309512"/>
            <a:ext cx="4097572" cy="307777"/>
          </a:xfrm>
          <a:prstGeom prst="rect">
            <a:avLst/>
          </a:prstGeom>
          <a:noFill/>
          <a:ln>
            <a:noFill/>
          </a:ln>
        </p:spPr>
        <p:txBody>
          <a:bodyPr wrap="square" upright="false">
            <a:spAutoFit/>
          </a:bodyPr>
          <a:lstStyle/>
          <a:p>
            <a:pPr/>
            <a:r>
              <a:rPr lang="ko-KR" altLang="en-US" sz="14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j-ea"/>
              </a:rPr>
              <a:t>성폭력에</a:t>
            </a:r>
            <a:r>
              <a:rPr lang="ko-KR" altLang="en-US" sz="14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j-ea"/>
              </a:rPr>
              <a:t> </a:t>
            </a:r>
            <a:r>
              <a:rPr lang="ko-KR" altLang="en-US" sz="14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j-ea"/>
              </a:rPr>
              <a:t>관한</a:t>
            </a:r>
            <a:r>
              <a:rPr lang="ko-KR" altLang="en-US" sz="14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j-ea"/>
              </a:rPr>
              <a:t> </a:t>
            </a:r>
            <a:r>
              <a:rPr lang="ko-KR" altLang="en-US" sz="14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j-ea"/>
              </a:rPr>
              <a:t>정책</a:t>
            </a:r>
            <a:r>
              <a:rPr lang="ko-KR" altLang="en-US" sz="14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j-ea"/>
              </a:rPr>
              <a:t> </a:t>
            </a:r>
            <a:r>
              <a:rPr lang="ko-KR" altLang="en-US" sz="14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j-ea"/>
              </a:rPr>
              <a:t>및</a:t>
            </a:r>
            <a:r>
              <a:rPr lang="ko-KR" altLang="en-US" sz="14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j-ea"/>
              </a:rPr>
              <a:t> </a:t>
            </a:r>
            <a:r>
              <a:rPr lang="ko-KR" altLang="en-US" sz="14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j-ea"/>
              </a:rPr>
              <a:t>서비스</a:t>
            </a:r>
            <a:endParaRPr lang="en-US" altLang="ko-KR" sz="1400" b="true">
              <a:solidFill>
                <a:schemeClr val="tx1">
                  <a:lumMod val="75000"/>
                  <a:lumOff val="25000"/>
                </a:schemeClr>
              </a:solidFill>
              <a:uFillTx/>
              <a:latin typeface="+mj-ea"/>
            </a:endParaRPr>
          </a:p>
        </p:txBody>
      </p:sp>
      <p:sp>
        <p:nvSpPr>
          <p:cNvPr id="6" name="직사각형 30"/>
          <p:cNvSpPr/>
          <p:nvPr/>
        </p:nvSpPr>
        <p:spPr>
          <a:xfrm>
            <a:off x="107504" y="123478"/>
            <a:ext cx="8928992" cy="4886846"/>
          </a:xfrm>
          <a:prstGeom prst="rect">
            <a:avLst/>
          </a:prstGeom>
          <a:noFill/>
          <a:ln w="12700">
            <a:solidFill>
              <a:srgbClr val="F6F5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 upright="false"/>
          <a:lstStyle/>
          <a:p>
            <a:pPr algn="ctr"/>
            <a:endParaRPr lang="ko-KR" altLang="en-US">
              <a:uFillTx/>
            </a:endParaRPr>
          </a:p>
        </p:txBody>
      </p:sp>
      <p:cxnSp>
        <p:nvCxnSpPr>
          <p:cNvPr id="8" name="직선 연결선 4"/>
          <p:cNvCxnSpPr/>
          <p:nvPr/>
        </p:nvCxnSpPr>
        <p:spPr>
          <a:xfrm>
            <a:off x="683568" y="554874"/>
            <a:ext cx="7344816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직사각형 38"/>
          <p:cNvSpPr/>
          <p:nvPr/>
        </p:nvSpPr>
        <p:spPr>
          <a:xfrm>
            <a:off x="137999" y="217179"/>
            <a:ext cx="552453" cy="400110"/>
          </a:xfrm>
          <a:prstGeom prst="rect">
            <a:avLst/>
          </a:prstGeom>
          <a:noFill/>
          <a:ln>
            <a:noFill/>
          </a:ln>
        </p:spPr>
        <p:txBody>
          <a:bodyPr wrap="square" upright="false">
            <a:spAutoFit/>
          </a:bodyPr>
          <a:lstStyle/>
          <a:p>
            <a:pPr algn="ctr"/>
            <a:r>
              <a:rPr lang="en-US" altLang="ko-KR" sz="20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j-ea"/>
              </a:rPr>
              <a:t>04</a:t>
            </a:r>
          </a:p>
        </p:txBody>
      </p:sp>
      <p:sp>
        <p:nvSpPr>
          <p:cNvPr id="12" name="TextBox 1"/>
          <p:cNvSpPr/>
          <p:nvPr/>
        </p:nvSpPr>
        <p:spPr>
          <a:xfrm>
            <a:off x="539552" y="735405"/>
            <a:ext cx="3828292" cy="338554"/>
          </a:xfrm>
          <a:prstGeom prst="rect">
            <a:avLst/>
          </a:prstGeom>
          <a:noFill/>
        </p:spPr>
        <p:txBody>
          <a:bodyPr wrap="none" rtlCol="false" upright="false">
            <a:spAutoFit/>
          </a:bodyPr>
          <a:lstStyle/>
          <a:p>
            <a:pPr/>
            <a:r>
              <a:rPr lang="ko-KR" altLang="en-US" sz="1600" b="true" u="sng"/>
              <a:t>우리나라</a:t>
            </a:r>
            <a:r>
              <a:rPr lang="ko-KR" altLang="en-US" sz="1600" b="true" u="sng"/>
              <a:t> </a:t>
            </a:r>
            <a:r>
              <a:rPr lang="ko-KR" altLang="en-US" sz="1600" b="true" u="sng"/>
              <a:t>성폭력에</a:t>
            </a:r>
            <a:r>
              <a:rPr lang="ko-KR" altLang="en-US" sz="1600" b="true" u="sng"/>
              <a:t> </a:t>
            </a:r>
            <a:r>
              <a:rPr lang="ko-KR" altLang="en-US" sz="1600" b="true" u="sng"/>
              <a:t>관한</a:t>
            </a:r>
            <a:r>
              <a:rPr lang="ko-KR" altLang="en-US" sz="1600" b="true" u="sng"/>
              <a:t> </a:t>
            </a:r>
            <a:r>
              <a:rPr lang="ko-KR" altLang="en-US" sz="1600" b="true" u="sng"/>
              <a:t>정책</a:t>
            </a:r>
            <a:r>
              <a:rPr lang="ko-KR" altLang="en-US" sz="1600" b="true" u="sng"/>
              <a:t> </a:t>
            </a:r>
            <a:r>
              <a:rPr lang="ko-KR" altLang="en-US" sz="1600" b="true" u="sng"/>
              <a:t>및</a:t>
            </a:r>
            <a:r>
              <a:rPr lang="ko-KR" altLang="en-US" sz="1600" b="true" u="sng"/>
              <a:t> </a:t>
            </a:r>
            <a:r>
              <a:rPr lang="ko-KR" altLang="en-US" sz="1600" b="true" u="sng"/>
              <a:t>서비스</a:t>
            </a:r>
          </a:p>
        </p:txBody>
      </p:sp>
      <p:sp>
        <p:nvSpPr>
          <p:cNvPr id="14" name="TextBox 3"/>
          <p:cNvSpPr/>
          <p:nvPr/>
        </p:nvSpPr>
        <p:spPr>
          <a:xfrm>
            <a:off x="483528" y="1491630"/>
            <a:ext cx="8176944" cy="2400657"/>
          </a:xfrm>
          <a:prstGeom prst="rect">
            <a:avLst/>
          </a:prstGeom>
          <a:noFill/>
        </p:spPr>
        <p:txBody>
          <a:bodyPr wrap="square" rtlCol="false" upright="false">
            <a:spAutoFit/>
          </a:bodyPr>
          <a:lstStyle/>
          <a:p>
            <a:pPr/>
            <a:r>
              <a:rPr lang="ko-KR" altLang="en-US" b="true">
                <a:uFillTx/>
              </a:rPr>
              <a:t>서울보호관찰소의</a:t>
            </a:r>
            <a:r>
              <a:rPr lang="ko-KR" altLang="en-US" b="true">
                <a:uFillTx/>
              </a:rPr>
              <a:t> </a:t>
            </a:r>
            <a:r>
              <a:rPr lang="ko-KR" altLang="en-US" b="true">
                <a:uFillTx/>
              </a:rPr>
              <a:t>성인</a:t>
            </a:r>
            <a:r>
              <a:rPr lang="ko-KR" altLang="en-US" b="true">
                <a:uFillTx/>
              </a:rPr>
              <a:t> </a:t>
            </a:r>
            <a:r>
              <a:rPr lang="ko-KR" altLang="en-US" b="true">
                <a:uFillTx/>
              </a:rPr>
              <a:t>성범죄자</a:t>
            </a:r>
            <a:r>
              <a:rPr lang="ko-KR" altLang="en-US" b="true">
                <a:uFillTx/>
              </a:rPr>
              <a:t> </a:t>
            </a:r>
            <a:r>
              <a:rPr lang="ko-KR" altLang="en-US" b="true">
                <a:uFillTx/>
              </a:rPr>
              <a:t>프로그램</a:t>
            </a:r>
            <a:r>
              <a:rPr lang="ko-KR" altLang="en-US" b="true">
                <a:uFillTx/>
              </a:rPr>
              <a:t> </a:t>
            </a:r>
          </a:p>
          <a:p>
            <a:pPr/>
            <a:endParaRPr lang="en-US" altLang="ko-KR">
              <a:uFillTx/>
            </a:endParaRPr>
          </a:p>
          <a:p>
            <a:pPr/>
            <a:r>
              <a:rPr lang="ko-KR" altLang="en-US" sz="1600">
                <a:uFillTx/>
              </a:rPr>
              <a:t>성폭력</a:t>
            </a:r>
            <a:r>
              <a:rPr lang="ko-KR" altLang="en-US" sz="1600">
                <a:uFillTx/>
              </a:rPr>
              <a:t> </a:t>
            </a:r>
            <a:r>
              <a:rPr lang="ko-KR" altLang="en-US" sz="1600">
                <a:uFillTx/>
              </a:rPr>
              <a:t>가해자들은</a:t>
            </a:r>
            <a:r>
              <a:rPr lang="ko-KR" altLang="en-US" sz="1600">
                <a:uFillTx/>
              </a:rPr>
              <a:t> </a:t>
            </a:r>
            <a:r>
              <a:rPr lang="ko-KR" altLang="en-US" sz="1600">
                <a:uFillTx/>
              </a:rPr>
              <a:t>피해자들의</a:t>
            </a:r>
            <a:r>
              <a:rPr lang="ko-KR" altLang="en-US" sz="1600">
                <a:uFillTx/>
              </a:rPr>
              <a:t> </a:t>
            </a:r>
            <a:r>
              <a:rPr lang="ko-KR" altLang="en-US" sz="1600">
                <a:uFillTx/>
              </a:rPr>
              <a:t>정신적</a:t>
            </a:r>
            <a:r>
              <a:rPr lang="en-US" altLang="ko-KR" sz="1600">
                <a:uFillTx/>
              </a:rPr>
              <a:t>,</a:t>
            </a:r>
            <a:r>
              <a:rPr lang="ko-KR" altLang="en-US" sz="1600">
                <a:uFillTx/>
              </a:rPr>
              <a:t>육체적</a:t>
            </a:r>
            <a:r>
              <a:rPr lang="en-US" altLang="ko-KR" sz="1600">
                <a:uFillTx/>
              </a:rPr>
              <a:t>,</a:t>
            </a:r>
            <a:r>
              <a:rPr lang="ko-KR" altLang="en-US" sz="1600">
                <a:uFillTx/>
              </a:rPr>
              <a:t>심리적</a:t>
            </a:r>
            <a:r>
              <a:rPr lang="en-US" altLang="ko-KR" sz="1600">
                <a:uFillTx/>
              </a:rPr>
              <a:t>,</a:t>
            </a:r>
            <a:r>
              <a:rPr lang="ko-KR" altLang="en-US" sz="1600">
                <a:uFillTx/>
              </a:rPr>
              <a:t>사회적</a:t>
            </a:r>
            <a:r>
              <a:rPr lang="en-US" altLang="ko-KR" sz="1600">
                <a:uFillTx/>
              </a:rPr>
              <a:t>,</a:t>
            </a:r>
            <a:r>
              <a:rPr lang="ko-KR" altLang="en-US" sz="1600">
                <a:uFillTx/>
              </a:rPr>
              <a:t>성적</a:t>
            </a:r>
            <a:r>
              <a:rPr lang="ko-KR" altLang="en-US" sz="1600">
                <a:uFillTx/>
              </a:rPr>
              <a:t> </a:t>
            </a:r>
            <a:r>
              <a:rPr lang="ko-KR" altLang="en-US" sz="1600">
                <a:uFillTx/>
              </a:rPr>
              <a:t>피</a:t>
            </a:r>
            <a:r>
              <a:rPr lang="ko-KR" altLang="en-US" sz="1600">
                <a:uFillTx/>
              </a:rPr>
              <a:t> </a:t>
            </a:r>
            <a:r>
              <a:rPr lang="ko-KR" altLang="en-US" sz="1600">
                <a:uFillTx/>
              </a:rPr>
              <a:t>해</a:t>
            </a:r>
            <a:r>
              <a:rPr lang="ko-KR" altLang="en-US" sz="1600">
                <a:uFillTx/>
              </a:rPr>
              <a:t> </a:t>
            </a:r>
            <a:r>
              <a:rPr lang="ko-KR" altLang="en-US" sz="1600">
                <a:uFillTx/>
              </a:rPr>
              <a:t>후유증과</a:t>
            </a:r>
            <a:r>
              <a:rPr lang="ko-KR" altLang="en-US" sz="1600">
                <a:uFillTx/>
              </a:rPr>
              <a:t> </a:t>
            </a:r>
            <a:r>
              <a:rPr lang="ko-KR" altLang="en-US" sz="1600">
                <a:uFillTx/>
              </a:rPr>
              <a:t>그들의</a:t>
            </a:r>
            <a:r>
              <a:rPr lang="ko-KR" altLang="en-US" sz="1600">
                <a:uFillTx/>
              </a:rPr>
              <a:t> </a:t>
            </a:r>
            <a:r>
              <a:rPr lang="ko-KR" altLang="en-US" sz="1600">
                <a:uFillTx/>
              </a:rPr>
              <a:t>가족들에게</a:t>
            </a:r>
            <a:r>
              <a:rPr lang="ko-KR" altLang="en-US" sz="1600">
                <a:uFillTx/>
              </a:rPr>
              <a:t> </a:t>
            </a:r>
            <a:r>
              <a:rPr lang="ko-KR" altLang="en-US" sz="1600">
                <a:uFillTx/>
              </a:rPr>
              <a:t>미치는</a:t>
            </a:r>
            <a:r>
              <a:rPr lang="ko-KR" altLang="en-US" sz="1600">
                <a:uFillTx/>
              </a:rPr>
              <a:t> </a:t>
            </a:r>
            <a:r>
              <a:rPr lang="ko-KR" altLang="en-US" sz="1600">
                <a:uFillTx/>
              </a:rPr>
              <a:t>심리적</a:t>
            </a:r>
            <a:r>
              <a:rPr lang="ko-KR" altLang="en-US" sz="1600">
                <a:uFillTx/>
              </a:rPr>
              <a:t> </a:t>
            </a:r>
            <a:r>
              <a:rPr lang="ko-KR" altLang="en-US" sz="1600">
                <a:uFillTx/>
              </a:rPr>
              <a:t>증상들에</a:t>
            </a:r>
            <a:r>
              <a:rPr lang="ko-KR" altLang="en-US" sz="1600">
                <a:uFillTx/>
              </a:rPr>
              <a:t> </a:t>
            </a:r>
            <a:r>
              <a:rPr lang="ko-KR" altLang="en-US" sz="1600">
                <a:uFillTx/>
              </a:rPr>
              <a:t>대하여</a:t>
            </a:r>
            <a:r>
              <a:rPr lang="ko-KR" altLang="en-US" sz="1600">
                <a:uFillTx/>
              </a:rPr>
              <a:t> </a:t>
            </a:r>
            <a:r>
              <a:rPr lang="ko-KR" altLang="en-US" sz="1600">
                <a:uFillTx/>
              </a:rPr>
              <a:t>알아야만</a:t>
            </a:r>
            <a:r>
              <a:rPr lang="ko-KR" altLang="en-US" sz="1600">
                <a:uFillTx/>
              </a:rPr>
              <a:t> </a:t>
            </a:r>
            <a:r>
              <a:rPr lang="ko-KR" altLang="en-US" sz="1600">
                <a:uFillTx/>
              </a:rPr>
              <a:t>한다</a:t>
            </a:r>
            <a:r>
              <a:rPr lang="en-US" altLang="ko-KR" sz="1600">
                <a:uFillTx/>
              </a:rPr>
              <a:t>.</a:t>
            </a:r>
            <a:r>
              <a:rPr lang="ko-KR" altLang="en-US" sz="1600">
                <a:uFillTx/>
              </a:rPr>
              <a:t>또한</a:t>
            </a:r>
            <a:r>
              <a:rPr lang="ko-KR" altLang="en-US" sz="1600">
                <a:uFillTx/>
              </a:rPr>
              <a:t> </a:t>
            </a:r>
            <a:r>
              <a:rPr lang="ko-KR" altLang="en-US" sz="1600">
                <a:uFillTx/>
              </a:rPr>
              <a:t>자신의</a:t>
            </a:r>
            <a:r>
              <a:rPr lang="ko-KR" altLang="en-US" sz="1600">
                <a:uFillTx/>
              </a:rPr>
              <a:t> </a:t>
            </a:r>
            <a:r>
              <a:rPr lang="ko-KR" altLang="en-US" sz="1600">
                <a:uFillTx/>
              </a:rPr>
              <a:t>인생에서</a:t>
            </a:r>
            <a:r>
              <a:rPr lang="ko-KR" altLang="en-US" sz="1600">
                <a:uFillTx/>
              </a:rPr>
              <a:t> </a:t>
            </a:r>
            <a:r>
              <a:rPr lang="ko-KR" altLang="en-US" sz="1600">
                <a:uFillTx/>
              </a:rPr>
              <a:t>그가</a:t>
            </a:r>
            <a:r>
              <a:rPr lang="ko-KR" altLang="en-US" sz="1600">
                <a:uFillTx/>
              </a:rPr>
              <a:t> </a:t>
            </a:r>
            <a:r>
              <a:rPr lang="ko-KR" altLang="en-US" sz="1600">
                <a:uFillTx/>
              </a:rPr>
              <a:t>행한</a:t>
            </a:r>
            <a:r>
              <a:rPr lang="ko-KR" altLang="en-US" sz="1600">
                <a:uFillTx/>
              </a:rPr>
              <a:t> </a:t>
            </a:r>
            <a:r>
              <a:rPr lang="ko-KR" altLang="en-US" sz="1600">
                <a:uFillTx/>
              </a:rPr>
              <a:t>성폭력이</a:t>
            </a:r>
            <a:r>
              <a:rPr lang="ko-KR" altLang="en-US" sz="1600">
                <a:uFillTx/>
              </a:rPr>
              <a:t> </a:t>
            </a:r>
            <a:r>
              <a:rPr lang="ko-KR" altLang="en-US" sz="1600">
                <a:uFillTx/>
              </a:rPr>
              <a:t>어떤</a:t>
            </a:r>
            <a:r>
              <a:rPr lang="ko-KR" altLang="en-US" sz="1600">
                <a:uFillTx/>
              </a:rPr>
              <a:t> </a:t>
            </a:r>
            <a:r>
              <a:rPr lang="ko-KR" altLang="en-US" sz="1600">
                <a:uFillTx/>
              </a:rPr>
              <a:t>영향을</a:t>
            </a:r>
            <a:r>
              <a:rPr lang="ko-KR" altLang="en-US" sz="1600">
                <a:uFillTx/>
              </a:rPr>
              <a:t> </a:t>
            </a:r>
            <a:r>
              <a:rPr lang="ko-KR" altLang="en-US" sz="1600">
                <a:uFillTx/>
              </a:rPr>
              <a:t>미치는지</a:t>
            </a:r>
            <a:r>
              <a:rPr lang="ko-KR" altLang="en-US" sz="1600">
                <a:uFillTx/>
              </a:rPr>
              <a:t> </a:t>
            </a:r>
            <a:r>
              <a:rPr lang="ko-KR" altLang="en-US" sz="1600">
                <a:uFillTx/>
              </a:rPr>
              <a:t>깨</a:t>
            </a:r>
            <a:r>
              <a:rPr lang="ko-KR" altLang="en-US" sz="1600">
                <a:uFillTx/>
              </a:rPr>
              <a:t> </a:t>
            </a:r>
            <a:r>
              <a:rPr lang="ko-KR" altLang="en-US" sz="1600">
                <a:uFillTx/>
              </a:rPr>
              <a:t>달아야</a:t>
            </a:r>
            <a:r>
              <a:rPr lang="ko-KR" altLang="en-US" sz="1600">
                <a:uFillTx/>
              </a:rPr>
              <a:t> </a:t>
            </a:r>
            <a:r>
              <a:rPr lang="ko-KR" altLang="en-US" sz="1600">
                <a:uFillTx/>
              </a:rPr>
              <a:t>한다</a:t>
            </a:r>
            <a:r>
              <a:rPr lang="en-US" altLang="ko-KR" sz="1600">
                <a:uFillTx/>
              </a:rPr>
              <a:t>.</a:t>
            </a:r>
            <a:r>
              <a:rPr lang="ko-KR" altLang="en-US" sz="1600">
                <a:uFillTx/>
              </a:rPr>
              <a:t>이러한</a:t>
            </a:r>
            <a:r>
              <a:rPr lang="ko-KR" altLang="en-US" sz="1600">
                <a:uFillTx/>
              </a:rPr>
              <a:t> </a:t>
            </a:r>
            <a:r>
              <a:rPr lang="ko-KR" altLang="en-US" sz="1600">
                <a:uFillTx/>
              </a:rPr>
              <a:t>것을</a:t>
            </a:r>
            <a:r>
              <a:rPr lang="ko-KR" altLang="en-US" sz="1600">
                <a:uFillTx/>
              </a:rPr>
              <a:t> </a:t>
            </a:r>
            <a:r>
              <a:rPr lang="ko-KR" altLang="en-US" sz="1600">
                <a:uFillTx/>
              </a:rPr>
              <a:t>고려하여</a:t>
            </a:r>
            <a:r>
              <a:rPr lang="ko-KR" altLang="en-US" sz="1600">
                <a:uFillTx/>
              </a:rPr>
              <a:t> </a:t>
            </a:r>
            <a:r>
              <a:rPr lang="ko-KR" altLang="en-US" sz="1600">
                <a:uFillTx/>
              </a:rPr>
              <a:t>이</a:t>
            </a:r>
            <a:r>
              <a:rPr lang="ko-KR" altLang="en-US" sz="1600">
                <a:uFillTx/>
              </a:rPr>
              <a:t> </a:t>
            </a:r>
            <a:r>
              <a:rPr lang="ko-KR" altLang="en-US" sz="1600">
                <a:uFillTx/>
              </a:rPr>
              <a:t>프로그램에서는</a:t>
            </a:r>
            <a:r>
              <a:rPr lang="ko-KR" altLang="en-US" sz="1600">
                <a:uFillTx/>
              </a:rPr>
              <a:t> </a:t>
            </a:r>
            <a:r>
              <a:rPr lang="ko-KR" altLang="en-US" sz="1600">
                <a:uFillTx/>
              </a:rPr>
              <a:t>성폭력</a:t>
            </a:r>
            <a:r>
              <a:rPr lang="ko-KR" altLang="en-US" sz="1600">
                <a:uFillTx/>
              </a:rPr>
              <a:t> </a:t>
            </a:r>
            <a:r>
              <a:rPr lang="ko-KR" altLang="en-US" sz="1600">
                <a:uFillTx/>
              </a:rPr>
              <a:t>가해자에게</a:t>
            </a:r>
            <a:r>
              <a:rPr lang="ko-KR" altLang="en-US" sz="1600">
                <a:uFillTx/>
              </a:rPr>
              <a:t> </a:t>
            </a:r>
            <a:r>
              <a:rPr lang="ko-KR" altLang="en-US" sz="1600">
                <a:uFillTx/>
              </a:rPr>
              <a:t>자신에</a:t>
            </a:r>
            <a:r>
              <a:rPr lang="ko-KR" altLang="en-US" sz="1600">
                <a:uFillTx/>
              </a:rPr>
              <a:t> </a:t>
            </a:r>
            <a:r>
              <a:rPr lang="ko-KR" altLang="en-US" sz="1600">
                <a:uFillTx/>
              </a:rPr>
              <a:t>대한</a:t>
            </a:r>
            <a:r>
              <a:rPr lang="ko-KR" altLang="en-US" sz="1600">
                <a:uFillTx/>
              </a:rPr>
              <a:t> </a:t>
            </a:r>
            <a:r>
              <a:rPr lang="ko-KR" altLang="en-US" sz="1600">
                <a:uFillTx/>
              </a:rPr>
              <a:t>이해와</a:t>
            </a:r>
            <a:r>
              <a:rPr lang="ko-KR" altLang="en-US" sz="1600">
                <a:uFillTx/>
              </a:rPr>
              <a:t> </a:t>
            </a:r>
            <a:r>
              <a:rPr lang="ko-KR" altLang="en-US" sz="1600">
                <a:uFillTx/>
              </a:rPr>
              <a:t>수용</a:t>
            </a:r>
            <a:r>
              <a:rPr lang="en-US" altLang="ko-KR" sz="1600">
                <a:uFillTx/>
              </a:rPr>
              <a:t>,</a:t>
            </a:r>
            <a:r>
              <a:rPr lang="ko-KR" altLang="en-US" sz="1600">
                <a:uFillTx/>
              </a:rPr>
              <a:t>자신의</a:t>
            </a:r>
            <a:r>
              <a:rPr lang="ko-KR" altLang="en-US" sz="1600">
                <a:uFillTx/>
              </a:rPr>
              <a:t> </a:t>
            </a:r>
            <a:r>
              <a:rPr lang="ko-KR" altLang="en-US" sz="1600">
                <a:uFillTx/>
              </a:rPr>
              <a:t>문제점</a:t>
            </a:r>
            <a:r>
              <a:rPr lang="ko-KR" altLang="en-US" sz="1600">
                <a:uFillTx/>
              </a:rPr>
              <a:t> </a:t>
            </a:r>
            <a:r>
              <a:rPr lang="ko-KR" altLang="en-US" sz="1600">
                <a:uFillTx/>
              </a:rPr>
              <a:t>발견</a:t>
            </a:r>
            <a:r>
              <a:rPr lang="en-US" altLang="ko-KR" sz="1600">
                <a:uFillTx/>
              </a:rPr>
              <a:t>,</a:t>
            </a:r>
            <a:r>
              <a:rPr lang="ko-KR" altLang="en-US" sz="1600">
                <a:uFillTx/>
              </a:rPr>
              <a:t>인간관계</a:t>
            </a:r>
            <a:r>
              <a:rPr lang="ko-KR" altLang="en-US" sz="1600">
                <a:uFillTx/>
              </a:rPr>
              <a:t> </a:t>
            </a:r>
            <a:r>
              <a:rPr lang="ko-KR" altLang="en-US" sz="1600">
                <a:uFillTx/>
              </a:rPr>
              <a:t>훈련</a:t>
            </a:r>
            <a:r>
              <a:rPr lang="en-US" altLang="ko-KR" sz="1600">
                <a:uFillTx/>
              </a:rPr>
              <a:t>,</a:t>
            </a:r>
            <a:r>
              <a:rPr lang="ko-KR" altLang="en-US" sz="1600">
                <a:uFillTx/>
              </a:rPr>
              <a:t>남녀평등의</a:t>
            </a:r>
            <a:r>
              <a:rPr lang="ko-KR" altLang="en-US" sz="1600">
                <a:uFillTx/>
              </a:rPr>
              <a:t> </a:t>
            </a:r>
            <a:r>
              <a:rPr lang="ko-KR" altLang="en-US" sz="1600">
                <a:uFillTx/>
              </a:rPr>
              <a:t>식</a:t>
            </a:r>
            <a:r>
              <a:rPr lang="en-US" altLang="ko-KR" sz="1600">
                <a:uFillTx/>
              </a:rPr>
              <a:t>,</a:t>
            </a:r>
            <a:r>
              <a:rPr lang="ko-KR" altLang="en-US" sz="1600">
                <a:uFillTx/>
              </a:rPr>
              <a:t>성에</a:t>
            </a:r>
            <a:r>
              <a:rPr lang="ko-KR" altLang="en-US" sz="1600">
                <a:uFillTx/>
              </a:rPr>
              <a:t> </a:t>
            </a:r>
            <a:r>
              <a:rPr lang="ko-KR" altLang="en-US" sz="1600">
                <a:uFillTx/>
              </a:rPr>
              <a:t>대한</a:t>
            </a:r>
            <a:r>
              <a:rPr lang="ko-KR" altLang="en-US" sz="1600">
                <a:uFillTx/>
              </a:rPr>
              <a:t> </a:t>
            </a:r>
            <a:r>
              <a:rPr lang="ko-KR" altLang="en-US" sz="1600">
                <a:uFillTx/>
              </a:rPr>
              <a:t>올바른</a:t>
            </a:r>
            <a:r>
              <a:rPr lang="ko-KR" altLang="en-US" sz="1600">
                <a:uFillTx/>
              </a:rPr>
              <a:t> </a:t>
            </a:r>
            <a:r>
              <a:rPr lang="ko-KR" altLang="en-US" sz="1600">
                <a:uFillTx/>
              </a:rPr>
              <a:t>이해</a:t>
            </a:r>
            <a:r>
              <a:rPr lang="en-US" altLang="ko-KR" sz="1600">
                <a:uFillTx/>
              </a:rPr>
              <a:t>,</a:t>
            </a:r>
            <a:r>
              <a:rPr lang="ko-KR" altLang="en-US" sz="1600">
                <a:uFillTx/>
              </a:rPr>
              <a:t>성폭력이란</a:t>
            </a:r>
            <a:r>
              <a:rPr lang="ko-KR" altLang="en-US" sz="1600">
                <a:uFillTx/>
              </a:rPr>
              <a:t> </a:t>
            </a:r>
            <a:r>
              <a:rPr lang="ko-KR" altLang="en-US" sz="1600">
                <a:uFillTx/>
              </a:rPr>
              <a:t>무엇인가</a:t>
            </a:r>
            <a:r>
              <a:rPr lang="ko-KR" altLang="en-US" sz="1600">
                <a:uFillTx/>
              </a:rPr>
              <a:t> </a:t>
            </a:r>
            <a:r>
              <a:rPr lang="ko-KR" altLang="en-US" sz="1600">
                <a:uFillTx/>
              </a:rPr>
              <a:t>등에</a:t>
            </a:r>
            <a:r>
              <a:rPr lang="ko-KR" altLang="en-US" sz="1600">
                <a:uFillTx/>
              </a:rPr>
              <a:t> </a:t>
            </a:r>
            <a:r>
              <a:rPr lang="ko-KR" altLang="en-US" sz="1600">
                <a:uFillTx/>
              </a:rPr>
              <a:t>대한</a:t>
            </a:r>
            <a:r>
              <a:rPr lang="ko-KR" altLang="en-US" sz="1600">
                <a:uFillTx/>
              </a:rPr>
              <a:t> </a:t>
            </a:r>
            <a:r>
              <a:rPr lang="ko-KR" altLang="en-US" sz="1600">
                <a:uFillTx/>
              </a:rPr>
              <a:t>교육을</a:t>
            </a:r>
            <a:r>
              <a:rPr lang="ko-KR" altLang="en-US" sz="1600">
                <a:uFillTx/>
              </a:rPr>
              <a:t> </a:t>
            </a:r>
            <a:r>
              <a:rPr lang="ko-KR" altLang="en-US" sz="1600">
                <a:uFillTx/>
              </a:rPr>
              <a:t>실시하</a:t>
            </a:r>
            <a:r>
              <a:rPr lang="ko-KR" altLang="en-US" sz="1600">
                <a:uFillTx/>
              </a:rPr>
              <a:t> </a:t>
            </a:r>
            <a:r>
              <a:rPr lang="ko-KR" altLang="en-US" sz="1600">
                <a:uFillTx/>
              </a:rPr>
              <a:t>고자</a:t>
            </a:r>
            <a:r>
              <a:rPr lang="ko-KR" altLang="en-US" sz="1600">
                <a:uFillTx/>
              </a:rPr>
              <a:t> </a:t>
            </a:r>
            <a:r>
              <a:rPr lang="ko-KR" altLang="en-US" sz="1600">
                <a:uFillTx/>
              </a:rPr>
              <a:t>한다</a:t>
            </a:r>
            <a:r>
              <a:rPr lang="en-US" altLang="ko-KR" sz="1600">
                <a:uFillTx/>
              </a:rPr>
              <a:t>. </a:t>
            </a:r>
            <a:endParaRPr lang="ko-KR" altLang="en-US" sz="1600">
              <a:uFillTx/>
            </a:endParaRPr>
          </a:p>
          <a:p>
            <a:pPr/>
            <a:endParaRPr lang="ko-KR" altLang="en-US">
              <a:uFillTx/>
            </a:endParaRPr>
          </a:p>
        </p:txBody>
      </p:sp>
    </p:spTree>
  </p:cSld>
  <p:clrMapOvr>
    <a:masterClrMapping/>
  </p:clrMapOvr>
</p:sld>
</file>

<file path=ppt/slides/slide29.xml><?xml version="1.0" encoding="utf-8"?>
<p:sld xmlns:p="http://schemas.openxmlformats.org/presentationml/2006/main" xmlns:p14="http://schemas.microsoft.com/office/powerpoint/2010/main" xmlns:s="http://schemas.openxmlformats.org/officeDocument/2006/sharedTypes" xmlns:r="http://schemas.openxmlformats.org/officeDocument/2006/relationships" xmlns:a14="http://schemas.microsoft.com/office/drawing/2010/main" xmlns:mc="http://schemas.openxmlformats.org/markup-compatibility/2006" xmlns:a="http://schemas.openxmlformats.org/drawingml/2006/main" showMasterSp="true" showMasterPhAnim="true" show="true">
  <p:cSld>
    <p:spTree>
      <p:nvGrpSpPr>
        <p:cNvPr id="13" name=""/>
        <p:cNvGrpSpPr/>
        <p:nvPr/>
      </p:nvGrpSpPr>
      <p:grpSpPr>
        <a:xfrm/>
      </p:grpSpPr>
      <p:sp>
        <p:nvSpPr>
          <p:cNvPr id="2" name="타원 37"/>
          <p:cNvSpPr/>
          <p:nvPr/>
        </p:nvSpPr>
        <p:spPr>
          <a:xfrm>
            <a:off x="107506" y="123480"/>
            <a:ext cx="576062" cy="576062"/>
          </a:xfrm>
          <a:prstGeom prst="ellipse">
            <a:avLst/>
          </a:prstGeom>
          <a:solidFill>
            <a:srgbClr val="F6F5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 upright="false"/>
          <a:lstStyle/>
          <a:p>
            <a:pPr algn="ctr"/>
            <a:endParaRPr lang="ko-KR" altLang="en-US">
              <a:uFillTx/>
            </a:endParaRPr>
          </a:p>
        </p:txBody>
      </p:sp>
      <p:sp>
        <p:nvSpPr>
          <p:cNvPr id="4" name="직사각형 2"/>
          <p:cNvSpPr/>
          <p:nvPr/>
        </p:nvSpPr>
        <p:spPr>
          <a:xfrm>
            <a:off x="690452" y="309512"/>
            <a:ext cx="4097572" cy="307777"/>
          </a:xfrm>
          <a:prstGeom prst="rect">
            <a:avLst/>
          </a:prstGeom>
          <a:noFill/>
          <a:ln>
            <a:noFill/>
          </a:ln>
        </p:spPr>
        <p:txBody>
          <a:bodyPr wrap="square" upright="false">
            <a:spAutoFit/>
          </a:bodyPr>
          <a:lstStyle/>
          <a:p>
            <a:pPr/>
            <a:r>
              <a:rPr lang="ko-KR" altLang="en-US" sz="14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j-ea"/>
              </a:rPr>
              <a:t>성폭력에</a:t>
            </a:r>
            <a:r>
              <a:rPr lang="ko-KR" altLang="en-US" sz="14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j-ea"/>
              </a:rPr>
              <a:t> </a:t>
            </a:r>
            <a:r>
              <a:rPr lang="ko-KR" altLang="en-US" sz="14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j-ea"/>
              </a:rPr>
              <a:t>관한</a:t>
            </a:r>
            <a:r>
              <a:rPr lang="ko-KR" altLang="en-US" sz="14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j-ea"/>
              </a:rPr>
              <a:t> </a:t>
            </a:r>
            <a:r>
              <a:rPr lang="ko-KR" altLang="en-US" sz="14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j-ea"/>
              </a:rPr>
              <a:t>정책</a:t>
            </a:r>
            <a:r>
              <a:rPr lang="ko-KR" altLang="en-US" sz="14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j-ea"/>
              </a:rPr>
              <a:t> </a:t>
            </a:r>
            <a:r>
              <a:rPr lang="ko-KR" altLang="en-US" sz="14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j-ea"/>
              </a:rPr>
              <a:t>및</a:t>
            </a:r>
            <a:r>
              <a:rPr lang="ko-KR" altLang="en-US" sz="14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j-ea"/>
              </a:rPr>
              <a:t> </a:t>
            </a:r>
            <a:r>
              <a:rPr lang="ko-KR" altLang="en-US" sz="14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j-ea"/>
              </a:rPr>
              <a:t>서비스</a:t>
            </a:r>
            <a:endParaRPr lang="en-US" altLang="ko-KR" sz="1400" b="true">
              <a:solidFill>
                <a:schemeClr val="tx1">
                  <a:lumMod val="75000"/>
                  <a:lumOff val="25000"/>
                </a:schemeClr>
              </a:solidFill>
              <a:uFillTx/>
              <a:latin typeface="+mj-ea"/>
            </a:endParaRPr>
          </a:p>
        </p:txBody>
      </p:sp>
      <p:sp>
        <p:nvSpPr>
          <p:cNvPr id="6" name="직사각형 30"/>
          <p:cNvSpPr/>
          <p:nvPr/>
        </p:nvSpPr>
        <p:spPr>
          <a:xfrm>
            <a:off x="107504" y="123478"/>
            <a:ext cx="8928992" cy="4886846"/>
          </a:xfrm>
          <a:prstGeom prst="rect">
            <a:avLst/>
          </a:prstGeom>
          <a:noFill/>
          <a:ln w="12700">
            <a:solidFill>
              <a:srgbClr val="F6F5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 upright="false"/>
          <a:lstStyle/>
          <a:p>
            <a:pPr algn="ctr"/>
            <a:endParaRPr lang="ko-KR" altLang="en-US">
              <a:uFillTx/>
            </a:endParaRPr>
          </a:p>
        </p:txBody>
      </p:sp>
      <p:cxnSp>
        <p:nvCxnSpPr>
          <p:cNvPr id="8" name="직선 연결선 4"/>
          <p:cNvCxnSpPr/>
          <p:nvPr/>
        </p:nvCxnSpPr>
        <p:spPr>
          <a:xfrm>
            <a:off x="683568" y="554874"/>
            <a:ext cx="7344816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직사각형 38"/>
          <p:cNvSpPr/>
          <p:nvPr/>
        </p:nvSpPr>
        <p:spPr>
          <a:xfrm>
            <a:off x="137999" y="217179"/>
            <a:ext cx="552453" cy="400110"/>
          </a:xfrm>
          <a:prstGeom prst="rect">
            <a:avLst/>
          </a:prstGeom>
          <a:noFill/>
          <a:ln>
            <a:noFill/>
          </a:ln>
        </p:spPr>
        <p:txBody>
          <a:bodyPr wrap="square" upright="false">
            <a:spAutoFit/>
          </a:bodyPr>
          <a:lstStyle/>
          <a:p>
            <a:pPr algn="ctr"/>
            <a:r>
              <a:rPr lang="en-US" altLang="ko-KR" sz="20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j-ea"/>
              </a:rPr>
              <a:t>04</a:t>
            </a:r>
          </a:p>
        </p:txBody>
      </p:sp>
      <p:sp>
        <p:nvSpPr>
          <p:cNvPr id="12" name="TextBox 1"/>
          <p:cNvSpPr/>
          <p:nvPr/>
        </p:nvSpPr>
        <p:spPr>
          <a:xfrm>
            <a:off x="539552" y="735405"/>
            <a:ext cx="3828292" cy="338554"/>
          </a:xfrm>
          <a:prstGeom prst="rect">
            <a:avLst/>
          </a:prstGeom>
          <a:noFill/>
        </p:spPr>
        <p:txBody>
          <a:bodyPr wrap="none" rtlCol="false" upright="false">
            <a:spAutoFit/>
          </a:bodyPr>
          <a:lstStyle/>
          <a:p>
            <a:pPr/>
            <a:r>
              <a:rPr lang="ko-KR" altLang="en-US" sz="1600" b="true" u="sng"/>
              <a:t>다른나라</a:t>
            </a:r>
            <a:r>
              <a:rPr lang="ko-KR" altLang="en-US" sz="1600" b="true" u="sng"/>
              <a:t> </a:t>
            </a:r>
            <a:r>
              <a:rPr lang="ko-KR" altLang="en-US" sz="1600" b="true" u="sng"/>
              <a:t>성폭력에</a:t>
            </a:r>
            <a:r>
              <a:rPr lang="ko-KR" altLang="en-US" sz="1600" b="true" u="sng"/>
              <a:t> </a:t>
            </a:r>
            <a:r>
              <a:rPr lang="ko-KR" altLang="en-US" sz="1600" b="true" u="sng"/>
              <a:t>관한</a:t>
            </a:r>
            <a:r>
              <a:rPr lang="ko-KR" altLang="en-US" sz="1600" b="true" u="sng"/>
              <a:t> </a:t>
            </a:r>
            <a:r>
              <a:rPr lang="ko-KR" altLang="en-US" sz="1600" b="true" u="sng"/>
              <a:t>정책</a:t>
            </a:r>
            <a:r>
              <a:rPr lang="ko-KR" altLang="en-US" sz="1600" b="true" u="sng"/>
              <a:t> </a:t>
            </a:r>
            <a:r>
              <a:rPr lang="ko-KR" altLang="en-US" sz="1600" b="true" u="sng"/>
              <a:t>및</a:t>
            </a:r>
            <a:r>
              <a:rPr lang="ko-KR" altLang="en-US" sz="1600" b="true" u="sng"/>
              <a:t> </a:t>
            </a:r>
            <a:r>
              <a:rPr lang="ko-KR" altLang="en-US" sz="1600" b="true" u="sng"/>
              <a:t>서비스</a:t>
            </a:r>
          </a:p>
        </p:txBody>
      </p:sp>
      <p:sp>
        <p:nvSpPr>
          <p:cNvPr id="14" name="직사각형 8"/>
          <p:cNvSpPr/>
          <p:nvPr/>
        </p:nvSpPr>
        <p:spPr>
          <a:xfrm>
            <a:off x="554410" y="1272426"/>
            <a:ext cx="8223412" cy="3539430"/>
          </a:xfrm>
          <a:prstGeom prst="rect">
            <a:avLst/>
          </a:prstGeom>
        </p:spPr>
        <p:txBody>
          <a:bodyPr wrap="square" upright="false">
            <a:spAutoFit/>
          </a:bodyPr>
          <a:lstStyle/>
          <a:p>
            <a:pPr algn="just"/>
            <a:r>
              <a:rPr lang="ko-KR" altLang="en-US" sz="1600" b="true">
                <a:uFillTx/>
                <a:latin typeface="Malgun Gothic"/>
                <a:ea typeface="Malgun Gothic"/>
              </a:rPr>
              <a:t>미국</a:t>
            </a:r>
            <a:r>
              <a:rPr lang="ko-KR" altLang="en-US" sz="1600" b="true">
                <a:uFillTx/>
                <a:latin typeface="Malgun Gothic"/>
                <a:ea typeface="Malgun Gothic"/>
              </a:rPr>
              <a:t> </a:t>
            </a:r>
            <a:r>
              <a:rPr lang="en-US" altLang="ko-KR" sz="1600" b="true">
                <a:uFillTx/>
                <a:latin typeface="Malgun Gothic"/>
                <a:ea typeface="Malgun Gothic"/>
              </a:rPr>
              <a:t>SOTMP</a:t>
            </a:r>
          </a:p>
          <a:p>
            <a:pPr algn="just"/>
            <a:endParaRPr lang="en-US" altLang="ko-KR" sz="1600" b="true">
              <a:uFillTx/>
              <a:latin typeface="Malgun Gothic"/>
              <a:ea typeface="Malgun Gothic"/>
            </a:endParaRPr>
          </a:p>
          <a:p>
            <a:pPr algn="just"/>
            <a:r>
              <a:rPr lang="en-US" altLang="ko-KR" sz="1600">
                <a:uFillTx/>
                <a:latin typeface="Malgun Gothic"/>
                <a:ea typeface="Malgun Gothic"/>
              </a:rPr>
              <a:t>-</a:t>
            </a:r>
            <a:r>
              <a:rPr lang="ko-KR" altLang="en-US" sz="1600">
                <a:uFillTx/>
                <a:latin typeface="Malgun Gothic"/>
                <a:ea typeface="Malgun Gothic"/>
              </a:rPr>
              <a:t> </a:t>
            </a:r>
            <a:r>
              <a:rPr lang="ko-KR" altLang="en-US" sz="1600">
                <a:uFillTx/>
                <a:latin typeface="Malgun Gothic"/>
                <a:ea typeface="Malgun Gothic"/>
              </a:rPr>
              <a:t>미국에서는</a:t>
            </a:r>
            <a:r>
              <a:rPr lang="ko-KR" altLang="en-US" sz="1600">
                <a:uFillTx/>
                <a:latin typeface="Malgun Gothic"/>
                <a:ea typeface="Malgun Gothic"/>
              </a:rPr>
              <a:t> </a:t>
            </a:r>
            <a:r>
              <a:rPr lang="ko-KR" altLang="en-US" sz="1600">
                <a:uFillTx/>
                <a:latin typeface="Malgun Gothic"/>
                <a:ea typeface="Malgun Gothic"/>
              </a:rPr>
              <a:t>‘</a:t>
            </a:r>
            <a:r>
              <a:rPr lang="ko-KR" altLang="en-US" sz="1600">
                <a:uFillTx/>
                <a:latin typeface="Malgun Gothic"/>
                <a:ea typeface="Malgun Gothic"/>
              </a:rPr>
              <a:t>사고가</a:t>
            </a:r>
            <a:r>
              <a:rPr lang="ko-KR" altLang="en-US" sz="1600">
                <a:uFillTx/>
                <a:latin typeface="Malgun Gothic"/>
                <a:ea typeface="Malgun Gothic"/>
              </a:rPr>
              <a:t> </a:t>
            </a:r>
            <a:r>
              <a:rPr lang="ko-KR" altLang="en-US" sz="1600">
                <a:uFillTx/>
                <a:latin typeface="Malgun Gothic"/>
                <a:ea typeface="Malgun Gothic"/>
              </a:rPr>
              <a:t>행동을</a:t>
            </a:r>
            <a:r>
              <a:rPr lang="ko-KR" altLang="en-US" sz="1600">
                <a:uFillTx/>
                <a:latin typeface="Malgun Gothic"/>
                <a:ea typeface="Malgun Gothic"/>
              </a:rPr>
              <a:t> </a:t>
            </a:r>
            <a:r>
              <a:rPr lang="ko-KR" altLang="en-US" sz="1600">
                <a:uFillTx/>
                <a:latin typeface="Malgun Gothic"/>
                <a:ea typeface="Malgun Gothic"/>
              </a:rPr>
              <a:t>이끈다</a:t>
            </a:r>
            <a:r>
              <a:rPr lang="ko-KR" altLang="en-US" sz="1600">
                <a:uFillTx/>
                <a:latin typeface="Malgun Gothic"/>
                <a:ea typeface="Malgun Gothic"/>
              </a:rPr>
              <a:t>’</a:t>
            </a:r>
            <a:r>
              <a:rPr lang="ko-KR" altLang="en-US" sz="1600">
                <a:uFillTx/>
                <a:latin typeface="Malgun Gothic"/>
                <a:ea typeface="Malgun Gothic"/>
              </a:rPr>
              <a:t>는</a:t>
            </a:r>
            <a:r>
              <a:rPr lang="ko-KR" altLang="en-US" sz="1600">
                <a:uFillTx/>
                <a:latin typeface="Malgun Gothic"/>
                <a:ea typeface="Malgun Gothic"/>
              </a:rPr>
              <a:t> </a:t>
            </a:r>
            <a:r>
              <a:rPr lang="ko-KR" altLang="en-US" sz="1600">
                <a:uFillTx/>
                <a:latin typeface="Malgun Gothic"/>
                <a:ea typeface="Malgun Gothic"/>
              </a:rPr>
              <a:t>인지행동모델</a:t>
            </a:r>
            <a:r>
              <a:rPr lang="en-US" altLang="ko-KR" sz="1600">
                <a:uFillTx/>
                <a:latin typeface="Malgun Gothic"/>
                <a:ea typeface="Malgun Gothic"/>
              </a:rPr>
              <a:t>(cognitive behavioral approach)</a:t>
            </a:r>
            <a:r>
              <a:rPr lang="ko-KR" altLang="en-US" sz="1600">
                <a:uFillTx/>
                <a:latin typeface="Malgun Gothic"/>
                <a:ea typeface="Malgun Gothic"/>
              </a:rPr>
              <a:t>에</a:t>
            </a:r>
            <a:r>
              <a:rPr lang="ko-KR" altLang="en-US" sz="1600">
                <a:uFillTx/>
                <a:latin typeface="Malgun Gothic"/>
                <a:ea typeface="Malgun Gothic"/>
              </a:rPr>
              <a:t> </a:t>
            </a:r>
            <a:r>
              <a:rPr lang="ko-KR" altLang="en-US" sz="1600">
                <a:uFillTx/>
                <a:latin typeface="Malgun Gothic"/>
                <a:ea typeface="Malgun Gothic"/>
              </a:rPr>
              <a:t>기반하여</a:t>
            </a:r>
            <a:r>
              <a:rPr lang="ko-KR" altLang="en-US" sz="1600">
                <a:uFillTx/>
                <a:latin typeface="Malgun Gothic"/>
                <a:ea typeface="Malgun Gothic"/>
              </a:rPr>
              <a:t> </a:t>
            </a:r>
            <a:r>
              <a:rPr lang="en-US" altLang="ko-KR" sz="1600">
                <a:uFillTx/>
                <a:latin typeface="Malgun Gothic"/>
                <a:ea typeface="Malgun Gothic"/>
              </a:rPr>
              <a:t>1985</a:t>
            </a:r>
            <a:r>
              <a:rPr lang="ko-KR" altLang="en-US" sz="1600">
                <a:uFillTx/>
                <a:latin typeface="Malgun Gothic"/>
                <a:ea typeface="Malgun Gothic"/>
              </a:rPr>
              <a:t>년부터</a:t>
            </a:r>
            <a:r>
              <a:rPr lang="ko-KR" altLang="en-US" sz="1600">
                <a:uFillTx/>
                <a:latin typeface="Malgun Gothic"/>
                <a:ea typeface="Malgun Gothic"/>
              </a:rPr>
              <a:t> </a:t>
            </a:r>
            <a:r>
              <a:rPr lang="ko-KR" altLang="en-US" sz="1600">
                <a:uFillTx/>
                <a:latin typeface="Malgun Gothic"/>
                <a:ea typeface="Malgun Gothic"/>
              </a:rPr>
              <a:t>콜로라도</a:t>
            </a:r>
            <a:r>
              <a:rPr lang="ko-KR" altLang="en-US" sz="1600">
                <a:uFillTx/>
                <a:latin typeface="Malgun Gothic"/>
                <a:ea typeface="Malgun Gothic"/>
              </a:rPr>
              <a:t> </a:t>
            </a:r>
            <a:r>
              <a:rPr lang="ko-KR" altLang="en-US" sz="1600">
                <a:uFillTx/>
                <a:latin typeface="Malgun Gothic"/>
                <a:ea typeface="Malgun Gothic"/>
              </a:rPr>
              <a:t>주의</a:t>
            </a:r>
            <a:r>
              <a:rPr lang="ko-KR" altLang="en-US" sz="1600">
                <a:uFillTx/>
                <a:latin typeface="Malgun Gothic"/>
                <a:ea typeface="Malgun Gothic"/>
              </a:rPr>
              <a:t> </a:t>
            </a:r>
            <a:r>
              <a:rPr lang="ko-KR" altLang="en-US" sz="1600">
                <a:uFillTx/>
                <a:latin typeface="Malgun Gothic"/>
                <a:ea typeface="Malgun Gothic"/>
              </a:rPr>
              <a:t>성범죄자</a:t>
            </a:r>
            <a:r>
              <a:rPr lang="ko-KR" altLang="en-US" sz="1600">
                <a:uFillTx/>
                <a:latin typeface="Malgun Gothic"/>
                <a:ea typeface="Malgun Gothic"/>
              </a:rPr>
              <a:t> </a:t>
            </a:r>
            <a:r>
              <a:rPr lang="ko-KR" altLang="en-US" sz="1600">
                <a:uFillTx/>
                <a:latin typeface="Malgun Gothic"/>
                <a:ea typeface="Malgun Gothic"/>
              </a:rPr>
              <a:t>치료</a:t>
            </a:r>
            <a:r>
              <a:rPr lang="ko-KR" altLang="en-US" sz="1600">
                <a:uFillTx/>
                <a:latin typeface="Malgun Gothic"/>
                <a:ea typeface="Malgun Gothic"/>
              </a:rPr>
              <a:t> </a:t>
            </a:r>
            <a:r>
              <a:rPr lang="ko-KR" altLang="en-US" sz="1600">
                <a:uFillTx/>
                <a:latin typeface="Malgun Gothic"/>
                <a:ea typeface="Malgun Gothic"/>
              </a:rPr>
              <a:t>및</a:t>
            </a:r>
            <a:r>
              <a:rPr lang="ko-KR" altLang="en-US" sz="1600">
                <a:uFillTx/>
                <a:latin typeface="Malgun Gothic"/>
                <a:ea typeface="Malgun Gothic"/>
              </a:rPr>
              <a:t> </a:t>
            </a:r>
            <a:r>
              <a:rPr lang="ko-KR" altLang="en-US" sz="1600">
                <a:uFillTx/>
                <a:latin typeface="Malgun Gothic"/>
                <a:ea typeface="Malgun Gothic"/>
              </a:rPr>
              <a:t>감시</a:t>
            </a:r>
            <a:r>
              <a:rPr lang="ko-KR" altLang="en-US" sz="1600">
                <a:uFillTx/>
                <a:latin typeface="Malgun Gothic"/>
                <a:ea typeface="Malgun Gothic"/>
              </a:rPr>
              <a:t> </a:t>
            </a:r>
            <a:r>
              <a:rPr lang="ko-KR" altLang="en-US" sz="1600">
                <a:uFillTx/>
                <a:latin typeface="Malgun Gothic"/>
                <a:ea typeface="Malgun Gothic"/>
              </a:rPr>
              <a:t>프로그램</a:t>
            </a:r>
            <a:r>
              <a:rPr lang="en-US" altLang="ko-KR" sz="1600">
                <a:uFillTx/>
                <a:latin typeface="Malgun Gothic"/>
                <a:ea typeface="Malgun Gothic"/>
              </a:rPr>
              <a:t>(SOTMP) </a:t>
            </a:r>
            <a:r>
              <a:rPr lang="ko-KR" altLang="en-US" sz="1600">
                <a:uFillTx/>
                <a:latin typeface="Malgun Gothic"/>
                <a:ea typeface="Malgun Gothic"/>
              </a:rPr>
              <a:t>등을</a:t>
            </a:r>
            <a:r>
              <a:rPr lang="ko-KR" altLang="en-US" sz="1600">
                <a:uFillTx/>
                <a:latin typeface="Malgun Gothic"/>
                <a:ea typeface="Malgun Gothic"/>
              </a:rPr>
              <a:t> </a:t>
            </a:r>
            <a:r>
              <a:rPr lang="ko-KR" altLang="en-US" sz="1600">
                <a:uFillTx/>
                <a:latin typeface="Malgun Gothic"/>
                <a:ea typeface="Malgun Gothic"/>
              </a:rPr>
              <a:t>포함한</a:t>
            </a:r>
            <a:r>
              <a:rPr lang="ko-KR" altLang="en-US" sz="1600">
                <a:uFillTx/>
                <a:latin typeface="Malgun Gothic"/>
                <a:ea typeface="Malgun Gothic"/>
              </a:rPr>
              <a:t> </a:t>
            </a:r>
            <a:r>
              <a:rPr lang="en-US" altLang="ko-KR" sz="1600">
                <a:uFillTx/>
                <a:latin typeface="Malgun Gothic"/>
                <a:ea typeface="Malgun Gothic"/>
              </a:rPr>
              <a:t>50</a:t>
            </a:r>
            <a:r>
              <a:rPr lang="ko-KR" altLang="en-US" sz="1600">
                <a:uFillTx/>
                <a:latin typeface="Malgun Gothic"/>
                <a:ea typeface="Malgun Gothic"/>
              </a:rPr>
              <a:t>여개</a:t>
            </a:r>
            <a:r>
              <a:rPr lang="ko-KR" altLang="en-US" sz="1600">
                <a:uFillTx/>
                <a:latin typeface="Malgun Gothic"/>
                <a:ea typeface="Malgun Gothic"/>
              </a:rPr>
              <a:t> </a:t>
            </a:r>
            <a:r>
              <a:rPr lang="ko-KR" altLang="en-US" sz="1600">
                <a:uFillTx/>
                <a:latin typeface="Malgun Gothic"/>
                <a:ea typeface="Malgun Gothic"/>
              </a:rPr>
              <a:t>주에서</a:t>
            </a:r>
            <a:r>
              <a:rPr lang="ko-KR" altLang="en-US" sz="1600">
                <a:uFillTx/>
                <a:latin typeface="Malgun Gothic"/>
                <a:ea typeface="Malgun Gothic"/>
              </a:rPr>
              <a:t> </a:t>
            </a:r>
            <a:r>
              <a:rPr lang="ko-KR" altLang="en-US" sz="1600">
                <a:uFillTx/>
                <a:latin typeface="Malgun Gothic"/>
                <a:ea typeface="Malgun Gothic"/>
              </a:rPr>
              <a:t>성범죄자</a:t>
            </a:r>
            <a:r>
              <a:rPr lang="ko-KR" altLang="en-US" sz="1600">
                <a:uFillTx/>
                <a:latin typeface="Malgun Gothic"/>
                <a:ea typeface="Malgun Gothic"/>
              </a:rPr>
              <a:t> </a:t>
            </a:r>
            <a:r>
              <a:rPr lang="ko-KR" altLang="en-US" sz="1600">
                <a:uFillTx/>
                <a:latin typeface="Malgun Gothic"/>
                <a:ea typeface="Malgun Gothic"/>
              </a:rPr>
              <a:t>교정</a:t>
            </a:r>
            <a:r>
              <a:rPr lang="ko-KR" altLang="en-US" sz="1600">
                <a:uFillTx/>
                <a:latin typeface="Malgun Gothic"/>
                <a:ea typeface="Malgun Gothic"/>
              </a:rPr>
              <a:t> </a:t>
            </a:r>
            <a:r>
              <a:rPr lang="ko-KR" altLang="en-US" sz="1600">
                <a:uFillTx/>
                <a:latin typeface="Malgun Gothic"/>
                <a:ea typeface="Malgun Gothic"/>
              </a:rPr>
              <a:t>프로그램을</a:t>
            </a:r>
            <a:r>
              <a:rPr lang="ko-KR" altLang="en-US" sz="1600">
                <a:uFillTx/>
                <a:latin typeface="Malgun Gothic"/>
                <a:ea typeface="Malgun Gothic"/>
              </a:rPr>
              <a:t> </a:t>
            </a:r>
            <a:r>
              <a:rPr lang="ko-KR" altLang="en-US" sz="1600">
                <a:uFillTx/>
                <a:latin typeface="Malgun Gothic"/>
                <a:ea typeface="Malgun Gothic"/>
              </a:rPr>
              <a:t>실시하고</a:t>
            </a:r>
            <a:r>
              <a:rPr lang="ko-KR" altLang="en-US" sz="1600">
                <a:uFillTx/>
                <a:latin typeface="Malgun Gothic"/>
                <a:ea typeface="Malgun Gothic"/>
              </a:rPr>
              <a:t> </a:t>
            </a:r>
            <a:r>
              <a:rPr lang="ko-KR" altLang="en-US" sz="1600">
                <a:uFillTx/>
                <a:latin typeface="Malgun Gothic"/>
                <a:ea typeface="Malgun Gothic"/>
              </a:rPr>
              <a:t>있다</a:t>
            </a:r>
            <a:r>
              <a:rPr lang="en-US" altLang="ko-KR" sz="1600">
                <a:uFillTx/>
                <a:latin typeface="Malgun Gothic"/>
                <a:ea typeface="Malgun Gothic"/>
              </a:rPr>
              <a:t>.</a:t>
            </a:r>
            <a:r>
              <a:rPr lang="en-US" altLang="ko-KR" sz="1600">
                <a:uFillTx/>
                <a:latin typeface="Malgun Gothic"/>
                <a:ea typeface="Malgun Gothic"/>
              </a:rPr>
              <a:t> </a:t>
            </a:r>
          </a:p>
          <a:p>
            <a:pPr algn="just"/>
            <a:endParaRPr lang="en-US" altLang="ko-KR" sz="1600">
              <a:uFillTx/>
              <a:latin typeface="Malgun Gothic"/>
              <a:ea typeface="Malgun Gothic"/>
            </a:endParaRPr>
          </a:p>
          <a:p>
            <a:pPr algn="just"/>
            <a:r>
              <a:rPr lang="ko-KR" altLang="en-US" sz="1600">
                <a:uFillTx/>
                <a:latin typeface="Malgun Gothic"/>
                <a:ea typeface="Malgun Gothic"/>
              </a:rPr>
              <a:t> </a:t>
            </a:r>
            <a:r>
              <a:rPr lang="ko-KR" altLang="en-US" sz="1600">
                <a:uFillTx/>
                <a:latin typeface="Malgun Gothic"/>
                <a:ea typeface="Malgun Gothic"/>
              </a:rPr>
              <a:t>특히</a:t>
            </a:r>
            <a:r>
              <a:rPr lang="ko-KR" altLang="en-US" sz="1600">
                <a:uFillTx/>
                <a:latin typeface="Malgun Gothic"/>
                <a:ea typeface="Malgun Gothic"/>
              </a:rPr>
              <a:t> </a:t>
            </a:r>
            <a:r>
              <a:rPr lang="ko-KR" altLang="en-US" sz="1600">
                <a:uFillTx/>
                <a:latin typeface="Malgun Gothic"/>
                <a:ea typeface="Malgun Gothic"/>
              </a:rPr>
              <a:t>알래스카주</a:t>
            </a:r>
            <a:r>
              <a:rPr lang="en-US" altLang="ko-KR" sz="1600">
                <a:uFillTx/>
                <a:latin typeface="Malgun Gothic"/>
                <a:ea typeface="Malgun Gothic"/>
              </a:rPr>
              <a:t>, </a:t>
            </a:r>
            <a:r>
              <a:rPr lang="ko-KR" altLang="en-US" sz="1600">
                <a:uFillTx/>
                <a:latin typeface="Malgun Gothic"/>
                <a:ea typeface="Malgun Gothic"/>
              </a:rPr>
              <a:t>하와이주</a:t>
            </a:r>
            <a:r>
              <a:rPr lang="ko-KR" altLang="en-US" sz="1600">
                <a:uFillTx/>
                <a:latin typeface="Malgun Gothic"/>
                <a:ea typeface="Malgun Gothic"/>
              </a:rPr>
              <a:t> </a:t>
            </a:r>
            <a:r>
              <a:rPr lang="ko-KR" altLang="en-US" sz="1600">
                <a:uFillTx/>
                <a:latin typeface="Malgun Gothic"/>
                <a:ea typeface="Malgun Gothic"/>
              </a:rPr>
              <a:t>등에서는</a:t>
            </a:r>
            <a:r>
              <a:rPr lang="ko-KR" altLang="en-US" sz="1600">
                <a:uFillTx/>
                <a:latin typeface="Malgun Gothic"/>
                <a:ea typeface="Malgun Gothic"/>
              </a:rPr>
              <a:t> </a:t>
            </a:r>
            <a:r>
              <a:rPr lang="ko-KR" altLang="en-US" sz="1600">
                <a:uFillTx/>
                <a:latin typeface="Malgun Gothic"/>
                <a:ea typeface="Malgun Gothic"/>
              </a:rPr>
              <a:t>성범죄자의</a:t>
            </a:r>
            <a:r>
              <a:rPr lang="ko-KR" altLang="en-US" sz="1600">
                <a:uFillTx/>
                <a:latin typeface="Malgun Gothic"/>
                <a:ea typeface="Malgun Gothic"/>
              </a:rPr>
              <a:t> </a:t>
            </a:r>
            <a:r>
              <a:rPr lang="ko-KR" altLang="en-US" sz="1600">
                <a:uFillTx/>
                <a:latin typeface="Malgun Gothic"/>
                <a:ea typeface="Malgun Gothic"/>
              </a:rPr>
              <a:t>가석방</a:t>
            </a:r>
            <a:r>
              <a:rPr lang="ko-KR" altLang="en-US" sz="1600">
                <a:uFillTx/>
                <a:latin typeface="Malgun Gothic"/>
                <a:ea typeface="Malgun Gothic"/>
              </a:rPr>
              <a:t> </a:t>
            </a:r>
            <a:r>
              <a:rPr lang="ko-KR" altLang="en-US" sz="1600">
                <a:uFillTx/>
                <a:latin typeface="Malgun Gothic"/>
                <a:ea typeface="Malgun Gothic"/>
              </a:rPr>
              <a:t>자격을</a:t>
            </a:r>
            <a:r>
              <a:rPr lang="ko-KR" altLang="en-US" sz="1600">
                <a:uFillTx/>
                <a:latin typeface="Malgun Gothic"/>
                <a:ea typeface="Malgun Gothic"/>
              </a:rPr>
              <a:t> </a:t>
            </a:r>
            <a:r>
              <a:rPr lang="ko-KR" altLang="en-US" sz="1600">
                <a:uFillTx/>
                <a:latin typeface="Malgun Gothic"/>
                <a:ea typeface="Malgun Gothic"/>
              </a:rPr>
              <a:t>취득하기</a:t>
            </a:r>
            <a:r>
              <a:rPr lang="ko-KR" altLang="en-US" sz="1600">
                <a:uFillTx/>
                <a:latin typeface="Malgun Gothic"/>
                <a:ea typeface="Malgun Gothic"/>
              </a:rPr>
              <a:t> </a:t>
            </a:r>
            <a:r>
              <a:rPr lang="ko-KR" altLang="en-US" sz="1600">
                <a:uFillTx/>
                <a:latin typeface="Malgun Gothic"/>
                <a:ea typeface="Malgun Gothic"/>
              </a:rPr>
              <a:t>위한</a:t>
            </a:r>
            <a:r>
              <a:rPr lang="ko-KR" altLang="en-US" sz="1600">
                <a:uFillTx/>
                <a:latin typeface="Malgun Gothic"/>
                <a:ea typeface="Malgun Gothic"/>
              </a:rPr>
              <a:t> </a:t>
            </a:r>
            <a:r>
              <a:rPr lang="ko-KR" altLang="en-US" sz="1600">
                <a:uFillTx/>
                <a:latin typeface="Malgun Gothic"/>
                <a:ea typeface="Malgun Gothic"/>
              </a:rPr>
              <a:t>전제조건으로</a:t>
            </a:r>
            <a:r>
              <a:rPr lang="ko-KR" altLang="en-US" sz="1600">
                <a:uFillTx/>
                <a:latin typeface="Malgun Gothic"/>
                <a:ea typeface="Malgun Gothic"/>
              </a:rPr>
              <a:t> </a:t>
            </a:r>
            <a:r>
              <a:rPr lang="ko-KR" altLang="en-US" sz="1600">
                <a:uFillTx/>
                <a:latin typeface="Malgun Gothic"/>
                <a:ea typeface="Malgun Gothic"/>
              </a:rPr>
              <a:t>치료프로그램</a:t>
            </a:r>
            <a:r>
              <a:rPr lang="ko-KR" altLang="en-US" sz="1600">
                <a:uFillTx/>
                <a:latin typeface="Malgun Gothic"/>
                <a:ea typeface="Malgun Gothic"/>
              </a:rPr>
              <a:t> </a:t>
            </a:r>
            <a:r>
              <a:rPr lang="ko-KR" altLang="en-US" sz="1600">
                <a:uFillTx/>
                <a:latin typeface="Malgun Gothic"/>
                <a:ea typeface="Malgun Gothic"/>
              </a:rPr>
              <a:t>이수를</a:t>
            </a:r>
            <a:r>
              <a:rPr lang="ko-KR" altLang="en-US" sz="1600">
                <a:uFillTx/>
                <a:latin typeface="Malgun Gothic"/>
                <a:ea typeface="Malgun Gothic"/>
              </a:rPr>
              <a:t> </a:t>
            </a:r>
            <a:r>
              <a:rPr lang="ko-KR" altLang="en-US" sz="1600">
                <a:uFillTx/>
                <a:latin typeface="Malgun Gothic"/>
                <a:ea typeface="Malgun Gothic"/>
              </a:rPr>
              <a:t>의무화하고</a:t>
            </a:r>
            <a:r>
              <a:rPr lang="ko-KR" altLang="en-US" sz="1600">
                <a:uFillTx/>
                <a:latin typeface="Malgun Gothic"/>
                <a:ea typeface="Malgun Gothic"/>
              </a:rPr>
              <a:t> </a:t>
            </a:r>
            <a:r>
              <a:rPr lang="ko-KR" altLang="en-US" sz="1600">
                <a:uFillTx/>
                <a:latin typeface="Malgun Gothic"/>
                <a:ea typeface="Malgun Gothic"/>
              </a:rPr>
              <a:t>있다</a:t>
            </a:r>
            <a:r>
              <a:rPr lang="en-US" altLang="ko-KR" sz="1600">
                <a:uFillTx/>
                <a:latin typeface="Malgun Gothic"/>
                <a:ea typeface="Malgun Gothic"/>
              </a:rPr>
              <a:t>.</a:t>
            </a:r>
            <a:r>
              <a:rPr lang="en-US" altLang="ko-KR" sz="1600">
                <a:uFillTx/>
                <a:latin typeface="Malgun Gothic"/>
                <a:ea typeface="Malgun Gothic"/>
              </a:rPr>
              <a:t> </a:t>
            </a:r>
          </a:p>
          <a:p>
            <a:pPr algn="just"/>
            <a:r>
              <a:rPr lang="ko-KR" altLang="en-US" sz="1600">
                <a:uFillTx/>
                <a:latin typeface="Malgun Gothic"/>
                <a:ea typeface="Malgun Gothic"/>
              </a:rPr>
              <a:t>또</a:t>
            </a:r>
            <a:r>
              <a:rPr lang="en-US" altLang="ko-KR" sz="1600">
                <a:uFillTx/>
                <a:latin typeface="Malgun Gothic"/>
                <a:ea typeface="Malgun Gothic"/>
              </a:rPr>
              <a:t>, </a:t>
            </a:r>
            <a:r>
              <a:rPr lang="ko-KR" altLang="en-US" sz="1600">
                <a:uFillTx/>
                <a:latin typeface="Malgun Gothic"/>
                <a:ea typeface="Malgun Gothic"/>
              </a:rPr>
              <a:t>독일에서는</a:t>
            </a:r>
            <a:r>
              <a:rPr lang="ko-KR" altLang="en-US" sz="1600">
                <a:uFillTx/>
                <a:latin typeface="Malgun Gothic"/>
                <a:ea typeface="Malgun Gothic"/>
              </a:rPr>
              <a:t> </a:t>
            </a:r>
            <a:r>
              <a:rPr lang="en-US" altLang="ko-KR" sz="1600">
                <a:uFillTx/>
                <a:latin typeface="Malgun Gothic"/>
                <a:ea typeface="Malgun Gothic"/>
              </a:rPr>
              <a:t>1998</a:t>
            </a:r>
            <a:r>
              <a:rPr lang="ko-KR" altLang="en-US" sz="1600">
                <a:uFillTx/>
                <a:latin typeface="Malgun Gothic"/>
                <a:ea typeface="Malgun Gothic"/>
              </a:rPr>
              <a:t>년</a:t>
            </a:r>
            <a:r>
              <a:rPr lang="ko-KR" altLang="en-US" sz="1600">
                <a:uFillTx/>
                <a:latin typeface="Malgun Gothic"/>
                <a:ea typeface="Malgun Gothic"/>
              </a:rPr>
              <a:t> </a:t>
            </a:r>
            <a:r>
              <a:rPr lang="ko-KR" altLang="en-US" sz="1600">
                <a:uFillTx/>
                <a:latin typeface="Malgun Gothic"/>
                <a:ea typeface="Malgun Gothic"/>
              </a:rPr>
              <a:t>“</a:t>
            </a:r>
            <a:r>
              <a:rPr lang="ko-KR" altLang="en-US" sz="1600">
                <a:uFillTx/>
                <a:latin typeface="Malgun Gothic"/>
                <a:ea typeface="Malgun Gothic"/>
              </a:rPr>
              <a:t>성범죄</a:t>
            </a:r>
            <a:r>
              <a:rPr lang="ko-KR" altLang="en-US" sz="1600">
                <a:uFillTx/>
                <a:latin typeface="Malgun Gothic"/>
                <a:ea typeface="Malgun Gothic"/>
              </a:rPr>
              <a:t> </a:t>
            </a:r>
            <a:r>
              <a:rPr lang="ko-KR" altLang="en-US" sz="1600">
                <a:uFillTx/>
                <a:latin typeface="Malgun Gothic"/>
                <a:ea typeface="Malgun Gothic"/>
              </a:rPr>
              <a:t>및</a:t>
            </a:r>
            <a:r>
              <a:rPr lang="ko-KR" altLang="en-US" sz="1600">
                <a:uFillTx/>
                <a:latin typeface="Malgun Gothic"/>
                <a:ea typeface="Malgun Gothic"/>
              </a:rPr>
              <a:t> </a:t>
            </a:r>
            <a:r>
              <a:rPr lang="ko-KR" altLang="en-US" sz="1600">
                <a:uFillTx/>
                <a:latin typeface="Malgun Gothic"/>
                <a:ea typeface="Malgun Gothic"/>
              </a:rPr>
              <a:t>기타</a:t>
            </a:r>
            <a:r>
              <a:rPr lang="ko-KR" altLang="en-US" sz="1600">
                <a:uFillTx/>
                <a:latin typeface="Malgun Gothic"/>
                <a:ea typeface="Malgun Gothic"/>
              </a:rPr>
              <a:t> </a:t>
            </a:r>
            <a:r>
              <a:rPr lang="ko-KR" altLang="en-US" sz="1600">
                <a:uFillTx/>
                <a:latin typeface="Malgun Gothic"/>
                <a:ea typeface="Malgun Gothic"/>
              </a:rPr>
              <a:t>위험한</a:t>
            </a:r>
            <a:r>
              <a:rPr lang="ko-KR" altLang="en-US" sz="1600">
                <a:uFillTx/>
                <a:latin typeface="Malgun Gothic"/>
                <a:ea typeface="Malgun Gothic"/>
              </a:rPr>
              <a:t> </a:t>
            </a:r>
            <a:r>
              <a:rPr lang="ko-KR" altLang="en-US" sz="1600">
                <a:uFillTx/>
                <a:latin typeface="Malgun Gothic"/>
                <a:ea typeface="Malgun Gothic"/>
              </a:rPr>
              <a:t>범죄행위에</a:t>
            </a:r>
            <a:r>
              <a:rPr lang="ko-KR" altLang="en-US" sz="1600">
                <a:uFillTx/>
                <a:latin typeface="Malgun Gothic"/>
                <a:ea typeface="Malgun Gothic"/>
              </a:rPr>
              <a:t> </a:t>
            </a:r>
            <a:r>
              <a:rPr lang="ko-KR" altLang="en-US" sz="1600">
                <a:uFillTx/>
                <a:latin typeface="Malgun Gothic"/>
                <a:ea typeface="Malgun Gothic"/>
              </a:rPr>
              <a:t>대한</a:t>
            </a:r>
            <a:r>
              <a:rPr lang="ko-KR" altLang="en-US" sz="1600">
                <a:uFillTx/>
                <a:latin typeface="Malgun Gothic"/>
                <a:ea typeface="Malgun Gothic"/>
              </a:rPr>
              <a:t> </a:t>
            </a:r>
            <a:r>
              <a:rPr lang="ko-KR" altLang="en-US" sz="1600">
                <a:uFillTx/>
                <a:latin typeface="Malgun Gothic"/>
                <a:ea typeface="Malgun Gothic"/>
              </a:rPr>
              <a:t>대책법</a:t>
            </a:r>
            <a:r>
              <a:rPr lang="ko-KR" altLang="en-US" sz="1600">
                <a:uFillTx/>
                <a:latin typeface="Malgun Gothic"/>
                <a:ea typeface="Malgun Gothic"/>
              </a:rPr>
              <a:t>”</a:t>
            </a:r>
            <a:r>
              <a:rPr lang="ko-KR" altLang="en-US" sz="1600">
                <a:uFillTx/>
                <a:latin typeface="Malgun Gothic"/>
                <a:ea typeface="Malgun Gothic"/>
              </a:rPr>
              <a:t>이</a:t>
            </a:r>
            <a:r>
              <a:rPr lang="ko-KR" altLang="en-US" sz="1600">
                <a:uFillTx/>
                <a:latin typeface="Malgun Gothic"/>
                <a:ea typeface="Malgun Gothic"/>
              </a:rPr>
              <a:t> </a:t>
            </a:r>
            <a:r>
              <a:rPr lang="ko-KR" altLang="en-US" sz="1600">
                <a:uFillTx/>
                <a:latin typeface="Malgun Gothic"/>
                <a:ea typeface="Malgun Gothic"/>
              </a:rPr>
              <a:t>공포되어</a:t>
            </a:r>
            <a:r>
              <a:rPr lang="ko-KR" altLang="en-US" sz="1600">
                <a:uFillTx/>
                <a:latin typeface="Malgun Gothic"/>
                <a:ea typeface="Malgun Gothic"/>
              </a:rPr>
              <a:t> </a:t>
            </a:r>
            <a:r>
              <a:rPr lang="en-US" altLang="ko-KR" sz="1600">
                <a:uFillTx/>
                <a:latin typeface="Malgun Gothic"/>
                <a:ea typeface="Malgun Gothic"/>
              </a:rPr>
              <a:t>2003</a:t>
            </a:r>
            <a:r>
              <a:rPr lang="ko-KR" altLang="en-US" sz="1600">
                <a:uFillTx/>
                <a:latin typeface="Malgun Gothic"/>
                <a:ea typeface="Malgun Gothic"/>
              </a:rPr>
              <a:t>년</a:t>
            </a:r>
            <a:r>
              <a:rPr lang="ko-KR" altLang="en-US" sz="1600">
                <a:uFillTx/>
                <a:latin typeface="Malgun Gothic"/>
                <a:ea typeface="Malgun Gothic"/>
              </a:rPr>
              <a:t> </a:t>
            </a:r>
            <a:r>
              <a:rPr lang="ko-KR" altLang="en-US" sz="1600">
                <a:uFillTx/>
                <a:latin typeface="Malgun Gothic"/>
                <a:ea typeface="Malgun Gothic"/>
              </a:rPr>
              <a:t>이후부터는</a:t>
            </a:r>
            <a:r>
              <a:rPr lang="ko-KR" altLang="en-US" sz="1600">
                <a:uFillTx/>
                <a:latin typeface="Malgun Gothic"/>
                <a:ea typeface="Malgun Gothic"/>
              </a:rPr>
              <a:t> </a:t>
            </a:r>
            <a:r>
              <a:rPr lang="ko-KR" altLang="en-US" sz="1600">
                <a:uFillTx/>
                <a:latin typeface="Malgun Gothic"/>
                <a:ea typeface="Malgun Gothic"/>
              </a:rPr>
              <a:t>적합하다고</a:t>
            </a:r>
            <a:r>
              <a:rPr lang="ko-KR" altLang="en-US" sz="1600">
                <a:uFillTx/>
                <a:latin typeface="Malgun Gothic"/>
                <a:ea typeface="Malgun Gothic"/>
              </a:rPr>
              <a:t> </a:t>
            </a:r>
            <a:r>
              <a:rPr lang="ko-KR" altLang="en-US" sz="1600">
                <a:uFillTx/>
                <a:latin typeface="Malgun Gothic"/>
                <a:ea typeface="Malgun Gothic"/>
              </a:rPr>
              <a:t>인정된</a:t>
            </a:r>
            <a:r>
              <a:rPr lang="ko-KR" altLang="en-US" sz="1600">
                <a:uFillTx/>
                <a:latin typeface="Malgun Gothic"/>
                <a:ea typeface="Malgun Gothic"/>
              </a:rPr>
              <a:t> </a:t>
            </a:r>
            <a:r>
              <a:rPr lang="ko-KR" altLang="en-US" sz="1600">
                <a:uFillTx/>
                <a:latin typeface="Malgun Gothic"/>
                <a:ea typeface="Malgun Gothic"/>
              </a:rPr>
              <a:t>성폭력</a:t>
            </a:r>
            <a:r>
              <a:rPr lang="ko-KR" altLang="en-US" sz="1600">
                <a:uFillTx/>
                <a:latin typeface="Malgun Gothic"/>
                <a:ea typeface="Malgun Gothic"/>
              </a:rPr>
              <a:t> </a:t>
            </a:r>
            <a:r>
              <a:rPr lang="ko-KR" altLang="en-US" sz="1600">
                <a:uFillTx/>
                <a:latin typeface="Malgun Gothic"/>
                <a:ea typeface="Malgun Gothic"/>
              </a:rPr>
              <a:t>가해자는</a:t>
            </a:r>
            <a:r>
              <a:rPr lang="ko-KR" altLang="en-US" sz="1600">
                <a:uFillTx/>
                <a:latin typeface="Malgun Gothic"/>
                <a:ea typeface="Malgun Gothic"/>
              </a:rPr>
              <a:t> </a:t>
            </a:r>
            <a:r>
              <a:rPr lang="ko-KR" altLang="en-US" sz="1600">
                <a:uFillTx/>
                <a:latin typeface="Malgun Gothic"/>
                <a:ea typeface="Malgun Gothic"/>
              </a:rPr>
              <a:t>의무적으로</a:t>
            </a:r>
            <a:r>
              <a:rPr lang="ko-KR" altLang="en-US" sz="1600">
                <a:uFillTx/>
                <a:latin typeface="Malgun Gothic"/>
                <a:ea typeface="Malgun Gothic"/>
              </a:rPr>
              <a:t> </a:t>
            </a:r>
            <a:r>
              <a:rPr lang="ko-KR" altLang="en-US" sz="1600">
                <a:uFillTx/>
                <a:latin typeface="Malgun Gothic"/>
                <a:ea typeface="Malgun Gothic"/>
              </a:rPr>
              <a:t>사회치료시설에</a:t>
            </a:r>
            <a:r>
              <a:rPr lang="ko-KR" altLang="en-US" sz="1600">
                <a:uFillTx/>
                <a:latin typeface="Malgun Gothic"/>
                <a:ea typeface="Malgun Gothic"/>
              </a:rPr>
              <a:t> </a:t>
            </a:r>
            <a:r>
              <a:rPr lang="ko-KR" altLang="en-US" sz="1600">
                <a:uFillTx/>
                <a:latin typeface="Malgun Gothic"/>
                <a:ea typeface="Malgun Gothic"/>
              </a:rPr>
              <a:t>수용하도록</a:t>
            </a:r>
            <a:r>
              <a:rPr lang="ko-KR" altLang="en-US" sz="1600">
                <a:uFillTx/>
                <a:latin typeface="Malgun Gothic"/>
                <a:ea typeface="Malgun Gothic"/>
              </a:rPr>
              <a:t> </a:t>
            </a:r>
            <a:r>
              <a:rPr lang="ko-KR" altLang="en-US" sz="1600">
                <a:uFillTx/>
                <a:latin typeface="Malgun Gothic"/>
                <a:ea typeface="Malgun Gothic"/>
              </a:rPr>
              <a:t>하고</a:t>
            </a:r>
            <a:r>
              <a:rPr lang="ko-KR" altLang="en-US" sz="1600">
                <a:uFillTx/>
                <a:latin typeface="Malgun Gothic"/>
                <a:ea typeface="Malgun Gothic"/>
              </a:rPr>
              <a:t> </a:t>
            </a:r>
            <a:r>
              <a:rPr lang="ko-KR" altLang="en-US" sz="1600">
                <a:uFillTx/>
                <a:latin typeface="Malgun Gothic"/>
                <a:ea typeface="Malgun Gothic"/>
              </a:rPr>
              <a:t>있다</a:t>
            </a:r>
            <a:r>
              <a:rPr lang="en-US" altLang="ko-KR" sz="1600">
                <a:uFillTx/>
                <a:latin typeface="Malgun Gothic"/>
                <a:ea typeface="Malgun Gothic"/>
              </a:rPr>
              <a:t>.</a:t>
            </a:r>
            <a:r>
              <a:rPr lang="en-US" altLang="ko-KR" sz="1600">
                <a:uFillTx/>
                <a:latin typeface="Malgun Gothic"/>
                <a:ea typeface="Malgun Gothic"/>
              </a:rPr>
              <a:t> </a:t>
            </a:r>
          </a:p>
          <a:p>
            <a:pPr algn="just"/>
            <a:r>
              <a:rPr lang="ko-KR" altLang="en-US" sz="1600">
                <a:uFillTx/>
                <a:latin typeface="Malgun Gothic"/>
                <a:ea typeface="Malgun Gothic"/>
              </a:rPr>
              <a:t>올해</a:t>
            </a:r>
            <a:r>
              <a:rPr lang="ko-KR" altLang="en-US" sz="1600">
                <a:uFillTx/>
                <a:latin typeface="Malgun Gothic"/>
                <a:ea typeface="Malgun Gothic"/>
              </a:rPr>
              <a:t> </a:t>
            </a:r>
            <a:r>
              <a:rPr lang="ko-KR" altLang="en-US" sz="1600">
                <a:uFillTx/>
                <a:latin typeface="Malgun Gothic"/>
                <a:ea typeface="Malgun Gothic"/>
              </a:rPr>
              <a:t>시행되는</a:t>
            </a:r>
            <a:r>
              <a:rPr lang="ko-KR" altLang="en-US" sz="1600">
                <a:uFillTx/>
                <a:latin typeface="Malgun Gothic"/>
                <a:ea typeface="Malgun Gothic"/>
              </a:rPr>
              <a:t> </a:t>
            </a:r>
            <a:r>
              <a:rPr lang="ko-KR" altLang="en-US" sz="1600">
                <a:uFillTx/>
                <a:latin typeface="Malgun Gothic"/>
                <a:ea typeface="Malgun Gothic"/>
              </a:rPr>
              <a:t>시범사업의</a:t>
            </a:r>
            <a:r>
              <a:rPr lang="ko-KR" altLang="en-US" sz="1600">
                <a:uFillTx/>
                <a:latin typeface="Malgun Gothic"/>
                <a:ea typeface="Malgun Gothic"/>
              </a:rPr>
              <a:t> </a:t>
            </a:r>
            <a:r>
              <a:rPr lang="ko-KR" altLang="en-US" sz="1600">
                <a:uFillTx/>
                <a:latin typeface="Malgun Gothic"/>
                <a:ea typeface="Malgun Gothic"/>
              </a:rPr>
              <a:t>대상자는</a:t>
            </a:r>
            <a:r>
              <a:rPr lang="ko-KR" altLang="en-US" sz="1600">
                <a:uFillTx/>
                <a:latin typeface="Malgun Gothic"/>
                <a:ea typeface="Malgun Gothic"/>
              </a:rPr>
              <a:t> </a:t>
            </a:r>
            <a:r>
              <a:rPr lang="ko-KR" altLang="en-US" sz="1600">
                <a:uFillTx/>
                <a:latin typeface="Malgun Gothic"/>
                <a:ea typeface="Malgun Gothic"/>
              </a:rPr>
              <a:t>성폭력</a:t>
            </a:r>
            <a:r>
              <a:rPr lang="ko-KR" altLang="en-US" sz="1600">
                <a:uFillTx/>
                <a:latin typeface="Malgun Gothic"/>
                <a:ea typeface="Malgun Gothic"/>
              </a:rPr>
              <a:t> </a:t>
            </a:r>
            <a:r>
              <a:rPr lang="ko-KR" altLang="en-US" sz="1600">
                <a:uFillTx/>
                <a:latin typeface="Malgun Gothic"/>
                <a:ea typeface="Malgun Gothic"/>
              </a:rPr>
              <a:t>가해자</a:t>
            </a:r>
            <a:r>
              <a:rPr lang="ko-KR" altLang="en-US" sz="1600">
                <a:uFillTx/>
                <a:latin typeface="Malgun Gothic"/>
                <a:ea typeface="Malgun Gothic"/>
              </a:rPr>
              <a:t> </a:t>
            </a:r>
            <a:r>
              <a:rPr lang="ko-KR" altLang="en-US" sz="1600">
                <a:uFillTx/>
                <a:latin typeface="Malgun Gothic"/>
                <a:ea typeface="Malgun Gothic"/>
              </a:rPr>
              <a:t>중</a:t>
            </a:r>
            <a:r>
              <a:rPr lang="ko-KR" altLang="en-US" sz="1600">
                <a:uFillTx/>
                <a:latin typeface="Malgun Gothic"/>
                <a:ea typeface="Malgun Gothic"/>
              </a:rPr>
              <a:t> </a:t>
            </a:r>
            <a:r>
              <a:rPr lang="ko-KR" altLang="en-US" sz="1600">
                <a:uFillTx/>
                <a:latin typeface="Malgun Gothic"/>
                <a:ea typeface="Malgun Gothic"/>
              </a:rPr>
              <a:t>보호관찰</a:t>
            </a:r>
            <a:r>
              <a:rPr lang="ko-KR" altLang="en-US" sz="1600">
                <a:uFillTx/>
                <a:latin typeface="Malgun Gothic"/>
                <a:ea typeface="Malgun Gothic"/>
              </a:rPr>
              <a:t> </a:t>
            </a:r>
            <a:r>
              <a:rPr lang="ko-KR" altLang="en-US" sz="1600">
                <a:uFillTx/>
                <a:latin typeface="Malgun Gothic"/>
                <a:ea typeface="Malgun Gothic"/>
              </a:rPr>
              <a:t>수강명령</a:t>
            </a:r>
            <a:r>
              <a:rPr lang="ko-KR" altLang="en-US" sz="1600">
                <a:uFillTx/>
                <a:latin typeface="Malgun Gothic"/>
                <a:ea typeface="Malgun Gothic"/>
              </a:rPr>
              <a:t> </a:t>
            </a:r>
            <a:r>
              <a:rPr lang="ko-KR" altLang="en-US" sz="1600">
                <a:uFillTx/>
                <a:latin typeface="Malgun Gothic"/>
                <a:ea typeface="Malgun Gothic"/>
              </a:rPr>
              <a:t>대상자</a:t>
            </a:r>
            <a:r>
              <a:rPr lang="en-US" altLang="ko-KR" sz="1600">
                <a:uFillTx/>
                <a:latin typeface="Malgun Gothic"/>
                <a:ea typeface="Malgun Gothic"/>
              </a:rPr>
              <a:t>·</a:t>
            </a:r>
            <a:r>
              <a:rPr lang="ko-KR" altLang="en-US" sz="1600">
                <a:uFillTx/>
                <a:latin typeface="Malgun Gothic"/>
                <a:ea typeface="Malgun Gothic"/>
              </a:rPr>
              <a:t>교도소</a:t>
            </a:r>
            <a:r>
              <a:rPr lang="ko-KR" altLang="en-US" sz="1600">
                <a:uFillTx/>
                <a:latin typeface="Malgun Gothic"/>
                <a:ea typeface="Malgun Gothic"/>
              </a:rPr>
              <a:t> </a:t>
            </a:r>
            <a:r>
              <a:rPr lang="ko-KR" altLang="en-US" sz="1600">
                <a:uFillTx/>
                <a:latin typeface="Malgun Gothic"/>
                <a:ea typeface="Malgun Gothic"/>
              </a:rPr>
              <a:t>수감자</a:t>
            </a:r>
            <a:r>
              <a:rPr lang="en-US" altLang="ko-KR" sz="1600">
                <a:uFillTx/>
                <a:latin typeface="Malgun Gothic"/>
                <a:ea typeface="Malgun Gothic"/>
              </a:rPr>
              <a:t>·</a:t>
            </a:r>
            <a:r>
              <a:rPr lang="ko-KR" altLang="en-US" sz="1600">
                <a:uFillTx/>
                <a:latin typeface="Malgun Gothic"/>
                <a:ea typeface="Malgun Gothic"/>
              </a:rPr>
              <a:t>구치소</a:t>
            </a:r>
            <a:r>
              <a:rPr lang="ko-KR" altLang="en-US" sz="1600">
                <a:uFillTx/>
                <a:latin typeface="Malgun Gothic"/>
                <a:ea typeface="Malgun Gothic"/>
              </a:rPr>
              <a:t> </a:t>
            </a:r>
            <a:r>
              <a:rPr lang="ko-KR" altLang="en-US" sz="1600">
                <a:uFillTx/>
                <a:latin typeface="Malgun Gothic"/>
                <a:ea typeface="Malgun Gothic"/>
              </a:rPr>
              <a:t>수감자</a:t>
            </a:r>
            <a:r>
              <a:rPr lang="en-US" altLang="ko-KR" sz="1600">
                <a:uFillTx/>
                <a:latin typeface="Malgun Gothic"/>
                <a:ea typeface="Malgun Gothic"/>
              </a:rPr>
              <a:t>·</a:t>
            </a:r>
            <a:r>
              <a:rPr lang="ko-KR" altLang="en-US" sz="1600">
                <a:uFillTx/>
                <a:latin typeface="Malgun Gothic"/>
                <a:ea typeface="Malgun Gothic"/>
              </a:rPr>
              <a:t>소년원</a:t>
            </a:r>
            <a:r>
              <a:rPr lang="en-US" altLang="ko-KR" sz="1600">
                <a:uFillTx/>
                <a:latin typeface="Malgun Gothic"/>
                <a:ea typeface="Malgun Gothic"/>
              </a:rPr>
              <a:t>(</a:t>
            </a:r>
            <a:r>
              <a:rPr lang="ko-KR" altLang="en-US" sz="1600">
                <a:uFillTx/>
                <a:latin typeface="Malgun Gothic"/>
                <a:ea typeface="Malgun Gothic"/>
              </a:rPr>
              <a:t>소년분류심사원</a:t>
            </a:r>
            <a:r>
              <a:rPr lang="en-US" altLang="ko-KR" sz="1600">
                <a:uFillTx/>
                <a:latin typeface="Malgun Gothic"/>
                <a:ea typeface="Malgun Gothic"/>
              </a:rPr>
              <a:t>) </a:t>
            </a:r>
            <a:r>
              <a:rPr lang="ko-KR" altLang="en-US" sz="1600">
                <a:uFillTx/>
                <a:latin typeface="Malgun Gothic"/>
                <a:ea typeface="Malgun Gothic"/>
              </a:rPr>
              <a:t>수용자</a:t>
            </a:r>
            <a:r>
              <a:rPr lang="en-US" altLang="ko-KR" sz="1600">
                <a:uFillTx/>
                <a:latin typeface="Malgun Gothic"/>
                <a:ea typeface="Malgun Gothic"/>
              </a:rPr>
              <a:t>, </a:t>
            </a:r>
            <a:r>
              <a:rPr lang="ko-KR" altLang="en-US" sz="1600">
                <a:uFillTx/>
                <a:latin typeface="Malgun Gothic"/>
                <a:ea typeface="Malgun Gothic"/>
              </a:rPr>
              <a:t>기타</a:t>
            </a:r>
            <a:r>
              <a:rPr lang="ko-KR" altLang="en-US" sz="1600">
                <a:uFillTx/>
                <a:latin typeface="Malgun Gothic"/>
                <a:ea typeface="Malgun Gothic"/>
              </a:rPr>
              <a:t> </a:t>
            </a:r>
            <a:r>
              <a:rPr lang="ko-KR" altLang="en-US" sz="1600">
                <a:uFillTx/>
                <a:latin typeface="Malgun Gothic"/>
                <a:ea typeface="Malgun Gothic"/>
              </a:rPr>
              <a:t>성폭력</a:t>
            </a:r>
            <a:r>
              <a:rPr lang="ko-KR" altLang="en-US" sz="1600">
                <a:uFillTx/>
                <a:latin typeface="Malgun Gothic"/>
                <a:ea typeface="Malgun Gothic"/>
              </a:rPr>
              <a:t> </a:t>
            </a:r>
            <a:r>
              <a:rPr lang="ko-KR" altLang="en-US" sz="1600">
                <a:uFillTx/>
                <a:latin typeface="Malgun Gothic"/>
                <a:ea typeface="Malgun Gothic"/>
              </a:rPr>
              <a:t>가해자로서</a:t>
            </a:r>
            <a:r>
              <a:rPr lang="ko-KR" altLang="en-US" sz="1600">
                <a:uFillTx/>
                <a:latin typeface="Malgun Gothic"/>
                <a:ea typeface="Malgun Gothic"/>
              </a:rPr>
              <a:t> </a:t>
            </a:r>
            <a:r>
              <a:rPr lang="ko-KR" altLang="en-US" sz="1600">
                <a:uFillTx/>
                <a:latin typeface="Malgun Gothic"/>
                <a:ea typeface="Malgun Gothic"/>
              </a:rPr>
              <a:t>프로그램</a:t>
            </a:r>
            <a:r>
              <a:rPr lang="ko-KR" altLang="en-US" sz="1600">
                <a:uFillTx/>
                <a:latin typeface="Malgun Gothic"/>
                <a:ea typeface="Malgun Gothic"/>
              </a:rPr>
              <a:t> </a:t>
            </a:r>
            <a:r>
              <a:rPr lang="ko-KR" altLang="en-US" sz="1600">
                <a:uFillTx/>
                <a:latin typeface="Malgun Gothic"/>
                <a:ea typeface="Malgun Gothic"/>
              </a:rPr>
              <a:t>참여에</a:t>
            </a:r>
            <a:r>
              <a:rPr lang="ko-KR" altLang="en-US" sz="1600">
                <a:uFillTx/>
                <a:latin typeface="Malgun Gothic"/>
                <a:ea typeface="Malgun Gothic"/>
              </a:rPr>
              <a:t> </a:t>
            </a:r>
            <a:r>
              <a:rPr lang="ko-KR" altLang="en-US" sz="1600">
                <a:uFillTx/>
                <a:latin typeface="Malgun Gothic"/>
                <a:ea typeface="Malgun Gothic"/>
              </a:rPr>
              <a:t>동의한</a:t>
            </a:r>
            <a:r>
              <a:rPr lang="ko-KR" altLang="en-US" sz="1600">
                <a:uFillTx/>
                <a:latin typeface="Malgun Gothic"/>
                <a:ea typeface="Malgun Gothic"/>
              </a:rPr>
              <a:t> </a:t>
            </a:r>
            <a:r>
              <a:rPr lang="ko-KR" altLang="en-US" sz="1600">
                <a:uFillTx/>
                <a:latin typeface="Malgun Gothic"/>
                <a:ea typeface="Malgun Gothic"/>
              </a:rPr>
              <a:t>사람에</a:t>
            </a:r>
            <a:r>
              <a:rPr lang="ko-KR" altLang="en-US" sz="1600">
                <a:uFillTx/>
                <a:latin typeface="Malgun Gothic"/>
                <a:ea typeface="Malgun Gothic"/>
              </a:rPr>
              <a:t> </a:t>
            </a:r>
            <a:r>
              <a:rPr lang="ko-KR" altLang="en-US" sz="1600">
                <a:uFillTx/>
                <a:latin typeface="Malgun Gothic"/>
                <a:ea typeface="Malgun Gothic"/>
              </a:rPr>
              <a:t>해당된다</a:t>
            </a:r>
            <a:r>
              <a:rPr lang="en-US" altLang="ko-KR" sz="1600">
                <a:uFillTx/>
                <a:latin typeface="Malgun Gothic"/>
                <a:ea typeface="Malgun Gothic"/>
              </a:rPr>
              <a:t>.</a:t>
            </a:r>
            <a:r>
              <a:rPr lang="en-US" altLang="ko-KR" sz="1600">
                <a:uFillTx/>
                <a:latin typeface="Malgun Gothic"/>
                <a:ea typeface="Malgun Gothic"/>
              </a:rPr>
              <a:t> </a:t>
            </a:r>
            <a:endParaRPr lang="en-US" altLang="ko-KR" sz="1600">
              <a:effectLst/>
              <a:uFillTx/>
              <a:latin typeface="Malgun Gothic"/>
              <a:ea typeface="Malgun Gothic"/>
            </a:endParaRP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p14="http://schemas.microsoft.com/office/powerpoint/2010/main" xmlns:s="http://schemas.openxmlformats.org/officeDocument/2006/sharedTypes" xmlns:r="http://schemas.openxmlformats.org/officeDocument/2006/relationships" xmlns:a14="http://schemas.microsoft.com/office/drawing/2010/main" xmlns:mc="http://schemas.openxmlformats.org/markup-compatibility/2006" xmlns:a="http://schemas.openxmlformats.org/drawingml/2006/main" showMasterSp="true" showMasterPhAnim="true" show="true">
  <p:cSld>
    <p:spTree>
      <p:nvGrpSpPr>
        <p:cNvPr id="1" name=""/>
        <p:cNvGrpSpPr/>
        <p:nvPr/>
      </p:nvGrpSpPr>
      <p:grpSpPr>
        <a:xfrm/>
      </p:grpSpPr>
      <p:grpSp>
        <p:nvGrpSpPr>
          <p:cNvPr id="4" name="그룹 6"/>
          <p:cNvGrpSpPr/>
          <p:nvPr/>
        </p:nvGrpSpPr>
        <p:grpSpPr>
          <a:xfrm>
            <a:off x="2878457" y="769627"/>
            <a:ext cx="3519507" cy="3384110"/>
            <a:chOff x="3536558" y="1939925"/>
            <a:chExt cx="3726646" cy="3583280"/>
          </a:xfrm>
        </p:grpSpPr>
        <p:sp>
          <p:nvSpPr>
            <p:cNvPr id="2" name="직사각형 7"/>
            <p:cNvSpPr/>
            <p:nvPr/>
          </p:nvSpPr>
          <p:spPr>
            <a:xfrm>
              <a:off x="3536558" y="1939925"/>
              <a:ext cx="3726646" cy="3583280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28575">
              <a:solidFill>
                <a:schemeClr val="bg1"/>
              </a:solidFill>
            </a:ln>
            <a:effectLst>
              <a:outerShdw blurRad="152400" dist="38100" dir="2700000" sx="101000" sy="101000" algn="tl" rotWithShape="false">
                <a:prstClr val="black">
                  <a:alpha val="2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false" anchor="ctr" upright="false"/>
            <a:lstStyle>
              <a:defPPr>
                <a:defRPr lang="ko-KR">
                  <a:uFillTx/>
                </a:defRPr>
              </a:defPPr>
              <a:lvl1pPr marL="0" algn="l" defTabSz="914400" latinLnBrk="true">
                <a:defRPr sz="1800" kern="1200">
                  <a:solidFill>
                    <a:schemeClr val="lt1"/>
                  </a:solidFill>
                  <a:uFillTx/>
                  <a:latin typeface="+mn-lt"/>
                  <a:ea typeface="+mn-ea"/>
                  <a:cs typeface="+mn-cs"/>
                </a:defRPr>
              </a:lvl1pPr>
              <a:lvl2pPr marL="457200" algn="l" defTabSz="914400" latinLnBrk="true">
                <a:defRPr sz="1800" kern="1200">
                  <a:solidFill>
                    <a:schemeClr val="lt1"/>
                  </a:solidFill>
                  <a:uFillTx/>
                  <a:latin typeface="+mn-lt"/>
                  <a:ea typeface="+mn-ea"/>
                  <a:cs typeface="+mn-cs"/>
                </a:defRPr>
              </a:lvl2pPr>
              <a:lvl3pPr marL="914400" algn="l" defTabSz="914400" latinLnBrk="true">
                <a:defRPr sz="1800" kern="1200">
                  <a:solidFill>
                    <a:schemeClr val="lt1"/>
                  </a:solidFill>
                  <a:uFillTx/>
                  <a:latin typeface="+mn-lt"/>
                  <a:ea typeface="+mn-ea"/>
                  <a:cs typeface="+mn-cs"/>
                </a:defRPr>
              </a:lvl3pPr>
              <a:lvl4pPr marL="1371600" algn="l" defTabSz="914400" latinLnBrk="true">
                <a:defRPr sz="1800" kern="1200">
                  <a:solidFill>
                    <a:schemeClr val="lt1"/>
                  </a:solidFill>
                  <a:uFillTx/>
                  <a:latin typeface="+mn-lt"/>
                  <a:ea typeface="+mn-ea"/>
                  <a:cs typeface="+mn-cs"/>
                </a:defRPr>
              </a:lvl4pPr>
              <a:lvl5pPr marL="1828800" algn="l" defTabSz="914400" latinLnBrk="true">
                <a:defRPr sz="1800" kern="1200">
                  <a:solidFill>
                    <a:schemeClr val="lt1"/>
                  </a:solidFill>
                  <a:uFillTx/>
                  <a:latin typeface="+mn-lt"/>
                  <a:ea typeface="+mn-ea"/>
                  <a:cs typeface="+mn-cs"/>
                </a:defRPr>
              </a:lvl5pPr>
              <a:lvl6pPr marL="2286000" algn="l" defTabSz="914400" latinLnBrk="true">
                <a:defRPr sz="1800" kern="1200">
                  <a:solidFill>
                    <a:schemeClr val="lt1"/>
                  </a:solidFill>
                  <a:uFillTx/>
                  <a:latin typeface="+mn-lt"/>
                  <a:ea typeface="+mn-ea"/>
                  <a:cs typeface="+mn-cs"/>
                </a:defRPr>
              </a:lvl6pPr>
              <a:lvl7pPr marL="2743200" algn="l" defTabSz="914400" latinLnBrk="true">
                <a:defRPr sz="1800" kern="1200">
                  <a:solidFill>
                    <a:schemeClr val="lt1"/>
                  </a:solidFill>
                  <a:uFillTx/>
                  <a:latin typeface="+mn-lt"/>
                  <a:ea typeface="+mn-ea"/>
                  <a:cs typeface="+mn-cs"/>
                </a:defRPr>
              </a:lvl7pPr>
              <a:lvl8pPr marL="3200400" algn="l" defTabSz="914400" latinLnBrk="true">
                <a:defRPr sz="1800" kern="1200">
                  <a:solidFill>
                    <a:schemeClr val="lt1"/>
                  </a:solidFill>
                  <a:uFillTx/>
                  <a:latin typeface="+mn-lt"/>
                  <a:ea typeface="+mn-ea"/>
                  <a:cs typeface="+mn-cs"/>
                </a:defRPr>
              </a:lvl8pPr>
              <a:lvl9pPr marL="3657600" algn="l" defTabSz="914400" latinLnBrk="true">
                <a:defRPr sz="1800" kern="1200">
                  <a:solidFill>
                    <a:schemeClr val="lt1"/>
                  </a:solidFill>
                  <a:uFillTx/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2000" b="true">
                  <a:solidFill>
                    <a:schemeClr val="tx1">
                      <a:lumMod val="75000"/>
                      <a:lumOff val="25000"/>
                    </a:schemeClr>
                  </a:solidFill>
                  <a:uFillTx/>
                  <a:latin typeface="+mn-ea"/>
                </a:rPr>
                <a:t>01.</a:t>
              </a:r>
            </a:p>
            <a:p>
              <a:pPr algn="ctr"/>
              <a:r>
                <a:rPr lang="ko-KR" altLang="en-US" sz="2000" b="true">
                  <a:solidFill>
                    <a:schemeClr val="tx1">
                      <a:lumMod val="75000"/>
                      <a:lumOff val="25000"/>
                    </a:schemeClr>
                  </a:solidFill>
                  <a:uFillTx/>
                  <a:latin typeface="+mn-ea"/>
                </a:rPr>
                <a:t>성폭력</a:t>
              </a:r>
              <a:endParaRPr lang="en-US" altLang="ko-KR" sz="20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</a:endParaRPr>
            </a:p>
            <a:p>
              <a:pPr algn="ctr"/>
              <a:r>
                <a:rPr lang="ko-KR" altLang="en-US" sz="2000" b="true">
                  <a:solidFill>
                    <a:schemeClr val="tx1">
                      <a:lumMod val="75000"/>
                      <a:lumOff val="25000"/>
                    </a:schemeClr>
                  </a:solidFill>
                  <a:uFillTx/>
                  <a:latin typeface="+mn-ea"/>
                </a:rPr>
                <a:t>및</a:t>
              </a:r>
              <a:endParaRPr lang="en-US" altLang="ko-KR" sz="20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</a:endParaRPr>
            </a:p>
            <a:p>
              <a:pPr algn="ctr"/>
              <a:r>
                <a:rPr lang="ko-KR" altLang="en-US" sz="2000" b="true">
                  <a:solidFill>
                    <a:schemeClr val="tx1">
                      <a:lumMod val="75000"/>
                      <a:lumOff val="25000"/>
                    </a:schemeClr>
                  </a:solidFill>
                  <a:uFillTx/>
                  <a:latin typeface="+mn-ea"/>
                </a:rPr>
                <a:t>데이트</a:t>
              </a:r>
              <a:r>
                <a:rPr lang="ko-KR" altLang="en-US" sz="2000" b="true">
                  <a:solidFill>
                    <a:schemeClr val="tx1">
                      <a:lumMod val="75000"/>
                      <a:lumOff val="25000"/>
                    </a:schemeClr>
                  </a:solidFill>
                  <a:uFillTx/>
                  <a:latin typeface="+mn-ea"/>
                </a:rPr>
                <a:t> </a:t>
              </a:r>
              <a:r>
                <a:rPr lang="ko-KR" altLang="en-US" sz="2000" b="true">
                  <a:solidFill>
                    <a:schemeClr val="tx1">
                      <a:lumMod val="75000"/>
                      <a:lumOff val="25000"/>
                    </a:schemeClr>
                  </a:solidFill>
                  <a:uFillTx/>
                  <a:latin typeface="+mn-ea"/>
                </a:rPr>
                <a:t>폭력</a:t>
              </a:r>
              <a:endParaRPr lang="en-US" altLang="ko-KR" sz="20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</a:endParaRPr>
            </a:p>
            <a:p>
              <a:pPr algn="ctr"/>
              <a:r>
                <a:rPr lang="ko-KR" altLang="en-US" sz="2000" b="true">
                  <a:solidFill>
                    <a:schemeClr val="tx1">
                      <a:lumMod val="75000"/>
                      <a:lumOff val="25000"/>
                    </a:schemeClr>
                  </a:solidFill>
                  <a:uFillTx/>
                  <a:latin typeface="+mn-ea"/>
                </a:rPr>
                <a:t>현황</a:t>
              </a:r>
              <a:endParaRPr lang="en-US" altLang="ko-KR" sz="20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</a:endParaRPr>
            </a:p>
          </p:txBody>
        </p:sp>
        <p:pic>
          <p:nvPicPr>
            <p:cNvPr id="3" name="그림 9"/>
            <p:cNvPicPr>
              <a:picLocks noChangeAspect="true"/>
            </p:cNvPicPr>
            <p:nvPr/>
          </p:nvPicPr>
          <p:blipFill>
            <a:blip r:embed="rId1">
              <a:lum bright="70000" contrast="-70000"/>
            </a:blip>
            <a:srcRect/>
            <a:stretch>
              <a:fillRect/>
            </a:stretch>
          </p:blipFill>
          <p:spPr bwMode="auto">
            <a:xfrm>
              <a:off x="5170488" y="1939925"/>
              <a:ext cx="458787" cy="427038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30.xml><?xml version="1.0" encoding="utf-8"?>
<p:sld xmlns:p="http://schemas.openxmlformats.org/presentationml/2006/main" xmlns:p14="http://schemas.microsoft.com/office/powerpoint/2010/main" xmlns:s="http://schemas.openxmlformats.org/officeDocument/2006/sharedTypes" xmlns:r="http://schemas.openxmlformats.org/officeDocument/2006/relationships" xmlns:a14="http://schemas.microsoft.com/office/drawing/2010/main" xmlns:mc="http://schemas.openxmlformats.org/markup-compatibility/2006" xmlns:a="http://schemas.openxmlformats.org/drawingml/2006/main" showMasterSp="true" showMasterPhAnim="true" show="true">
  <p:cSld>
    <p:spTree>
      <p:nvGrpSpPr>
        <p:cNvPr id="13" name=""/>
        <p:cNvGrpSpPr/>
        <p:nvPr/>
      </p:nvGrpSpPr>
      <p:grpSpPr>
        <a:xfrm/>
      </p:grpSpPr>
      <p:sp>
        <p:nvSpPr>
          <p:cNvPr id="2" name="타원 37"/>
          <p:cNvSpPr/>
          <p:nvPr/>
        </p:nvSpPr>
        <p:spPr>
          <a:xfrm>
            <a:off x="107506" y="123480"/>
            <a:ext cx="576062" cy="576062"/>
          </a:xfrm>
          <a:prstGeom prst="ellipse">
            <a:avLst/>
          </a:prstGeom>
          <a:solidFill>
            <a:srgbClr val="F6F5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 upright="false"/>
          <a:lstStyle/>
          <a:p>
            <a:pPr algn="ctr"/>
            <a:endParaRPr lang="ko-KR" altLang="en-US">
              <a:uFillTx/>
            </a:endParaRPr>
          </a:p>
        </p:txBody>
      </p:sp>
      <p:sp>
        <p:nvSpPr>
          <p:cNvPr id="4" name="직사각형 2"/>
          <p:cNvSpPr/>
          <p:nvPr/>
        </p:nvSpPr>
        <p:spPr>
          <a:xfrm>
            <a:off x="690452" y="309512"/>
            <a:ext cx="4097572" cy="307777"/>
          </a:xfrm>
          <a:prstGeom prst="rect">
            <a:avLst/>
          </a:prstGeom>
          <a:noFill/>
          <a:ln>
            <a:noFill/>
          </a:ln>
        </p:spPr>
        <p:txBody>
          <a:bodyPr wrap="square" upright="false">
            <a:spAutoFit/>
          </a:bodyPr>
          <a:lstStyle/>
          <a:p>
            <a:pPr/>
            <a:r>
              <a:rPr lang="ko-KR" altLang="en-US" sz="14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j-ea"/>
              </a:rPr>
              <a:t>성폭력에</a:t>
            </a:r>
            <a:r>
              <a:rPr lang="ko-KR" altLang="en-US" sz="14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j-ea"/>
              </a:rPr>
              <a:t> </a:t>
            </a:r>
            <a:r>
              <a:rPr lang="ko-KR" altLang="en-US" sz="14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j-ea"/>
              </a:rPr>
              <a:t>관한</a:t>
            </a:r>
            <a:r>
              <a:rPr lang="ko-KR" altLang="en-US" sz="14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j-ea"/>
              </a:rPr>
              <a:t> </a:t>
            </a:r>
            <a:r>
              <a:rPr lang="ko-KR" altLang="en-US" sz="14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j-ea"/>
              </a:rPr>
              <a:t>정책</a:t>
            </a:r>
            <a:r>
              <a:rPr lang="ko-KR" altLang="en-US" sz="14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j-ea"/>
              </a:rPr>
              <a:t> </a:t>
            </a:r>
            <a:r>
              <a:rPr lang="ko-KR" altLang="en-US" sz="14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j-ea"/>
              </a:rPr>
              <a:t>및</a:t>
            </a:r>
            <a:r>
              <a:rPr lang="ko-KR" altLang="en-US" sz="14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j-ea"/>
              </a:rPr>
              <a:t> </a:t>
            </a:r>
            <a:r>
              <a:rPr lang="ko-KR" altLang="en-US" sz="14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j-ea"/>
              </a:rPr>
              <a:t>서비스</a:t>
            </a:r>
            <a:endParaRPr lang="en-US" altLang="ko-KR" sz="1400" b="true">
              <a:solidFill>
                <a:schemeClr val="tx1">
                  <a:lumMod val="75000"/>
                  <a:lumOff val="25000"/>
                </a:schemeClr>
              </a:solidFill>
              <a:uFillTx/>
              <a:latin typeface="+mj-ea"/>
            </a:endParaRPr>
          </a:p>
        </p:txBody>
      </p:sp>
      <p:sp>
        <p:nvSpPr>
          <p:cNvPr id="6" name="직사각형 30"/>
          <p:cNvSpPr/>
          <p:nvPr/>
        </p:nvSpPr>
        <p:spPr>
          <a:xfrm>
            <a:off x="107504" y="123478"/>
            <a:ext cx="8928992" cy="4886846"/>
          </a:xfrm>
          <a:prstGeom prst="rect">
            <a:avLst/>
          </a:prstGeom>
          <a:noFill/>
          <a:ln w="12700">
            <a:solidFill>
              <a:srgbClr val="F6F5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 upright="false"/>
          <a:lstStyle/>
          <a:p>
            <a:pPr algn="ctr"/>
            <a:endParaRPr lang="ko-KR" altLang="en-US">
              <a:uFillTx/>
            </a:endParaRPr>
          </a:p>
        </p:txBody>
      </p:sp>
      <p:cxnSp>
        <p:nvCxnSpPr>
          <p:cNvPr id="8" name="직선 연결선 4"/>
          <p:cNvCxnSpPr/>
          <p:nvPr/>
        </p:nvCxnSpPr>
        <p:spPr>
          <a:xfrm>
            <a:off x="683568" y="554874"/>
            <a:ext cx="7344816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직사각형 38"/>
          <p:cNvSpPr/>
          <p:nvPr/>
        </p:nvSpPr>
        <p:spPr>
          <a:xfrm>
            <a:off x="137999" y="217179"/>
            <a:ext cx="552453" cy="400110"/>
          </a:xfrm>
          <a:prstGeom prst="rect">
            <a:avLst/>
          </a:prstGeom>
          <a:noFill/>
          <a:ln>
            <a:noFill/>
          </a:ln>
        </p:spPr>
        <p:txBody>
          <a:bodyPr wrap="square" upright="false">
            <a:spAutoFit/>
          </a:bodyPr>
          <a:lstStyle/>
          <a:p>
            <a:pPr algn="ctr"/>
            <a:r>
              <a:rPr lang="en-US" altLang="ko-KR" sz="20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j-ea"/>
              </a:rPr>
              <a:t>04</a:t>
            </a:r>
          </a:p>
        </p:txBody>
      </p:sp>
      <p:sp>
        <p:nvSpPr>
          <p:cNvPr id="12" name="TextBox 1"/>
          <p:cNvSpPr/>
          <p:nvPr/>
        </p:nvSpPr>
        <p:spPr>
          <a:xfrm>
            <a:off x="539552" y="735405"/>
            <a:ext cx="3828292" cy="338554"/>
          </a:xfrm>
          <a:prstGeom prst="rect">
            <a:avLst/>
          </a:prstGeom>
          <a:noFill/>
        </p:spPr>
        <p:txBody>
          <a:bodyPr wrap="none" rtlCol="false" upright="false">
            <a:spAutoFit/>
          </a:bodyPr>
          <a:lstStyle/>
          <a:p>
            <a:pPr/>
            <a:r>
              <a:rPr lang="ko-KR" altLang="en-US" sz="1600" b="true" u="sng"/>
              <a:t>다른나라</a:t>
            </a:r>
            <a:r>
              <a:rPr lang="ko-KR" altLang="en-US" sz="1600" b="true" u="sng"/>
              <a:t> </a:t>
            </a:r>
            <a:r>
              <a:rPr lang="ko-KR" altLang="en-US" sz="1600" b="true" u="sng"/>
              <a:t>성폭력에</a:t>
            </a:r>
            <a:r>
              <a:rPr lang="ko-KR" altLang="en-US" sz="1600" b="true" u="sng"/>
              <a:t> </a:t>
            </a:r>
            <a:r>
              <a:rPr lang="ko-KR" altLang="en-US" sz="1600" b="true" u="sng"/>
              <a:t>관한</a:t>
            </a:r>
            <a:r>
              <a:rPr lang="ko-KR" altLang="en-US" sz="1600" b="true" u="sng"/>
              <a:t> </a:t>
            </a:r>
            <a:r>
              <a:rPr lang="ko-KR" altLang="en-US" sz="1600" b="true" u="sng"/>
              <a:t>정책</a:t>
            </a:r>
            <a:r>
              <a:rPr lang="ko-KR" altLang="en-US" sz="1600" b="true" u="sng"/>
              <a:t> </a:t>
            </a:r>
            <a:r>
              <a:rPr lang="ko-KR" altLang="en-US" sz="1600" b="true" u="sng"/>
              <a:t>및</a:t>
            </a:r>
            <a:r>
              <a:rPr lang="ko-KR" altLang="en-US" sz="1600" b="true" u="sng"/>
              <a:t> </a:t>
            </a:r>
            <a:r>
              <a:rPr lang="ko-KR" altLang="en-US" sz="1600" b="true" u="sng"/>
              <a:t>서비스</a:t>
            </a:r>
          </a:p>
        </p:txBody>
      </p:sp>
      <p:sp>
        <p:nvSpPr>
          <p:cNvPr id="14" name="직사각형 3"/>
          <p:cNvSpPr/>
          <p:nvPr/>
        </p:nvSpPr>
        <p:spPr>
          <a:xfrm>
            <a:off x="539552" y="1298119"/>
            <a:ext cx="7803740" cy="3046988"/>
          </a:xfrm>
          <a:prstGeom prst="rect">
            <a:avLst/>
          </a:prstGeom>
        </p:spPr>
        <p:txBody>
          <a:bodyPr wrap="square" upright="false">
            <a:spAutoFit/>
          </a:bodyPr>
          <a:lstStyle/>
          <a:p>
            <a:pPr/>
            <a:r>
              <a:rPr lang="ko-KR" altLang="en-US" b="true">
                <a:uFillTx/>
              </a:rPr>
              <a:t>영국</a:t>
            </a:r>
            <a:r>
              <a:rPr lang="ko-KR" altLang="en-US" b="true">
                <a:uFillTx/>
              </a:rPr>
              <a:t> </a:t>
            </a:r>
            <a:r>
              <a:rPr lang="en-US" altLang="ko-KR" b="true">
                <a:uFillTx/>
              </a:rPr>
              <a:t>SOTP(Sexual Offender Treatment Program)</a:t>
            </a:r>
          </a:p>
          <a:p>
            <a:pPr/>
            <a:endParaRPr lang="en-US" altLang="ko-KR" sz="2400" b="true">
              <a:uFillTx/>
            </a:endParaRPr>
          </a:p>
          <a:p>
            <a:pPr/>
            <a:r>
              <a:rPr lang="ko-KR" altLang="en-US" sz="1600">
                <a:uFillTx/>
              </a:rPr>
              <a:t>대표적인</a:t>
            </a:r>
            <a:r>
              <a:rPr lang="ko-KR" altLang="en-US" sz="1600">
                <a:uFillTx/>
              </a:rPr>
              <a:t> </a:t>
            </a:r>
            <a:r>
              <a:rPr lang="ko-KR" altLang="en-US" sz="1600">
                <a:uFillTx/>
              </a:rPr>
              <a:t>프로그램은</a:t>
            </a:r>
            <a:r>
              <a:rPr lang="ko-KR" altLang="en-US" sz="1600">
                <a:uFillTx/>
              </a:rPr>
              <a:t> </a:t>
            </a:r>
            <a:r>
              <a:rPr lang="ko-KR" altLang="en-US" sz="1600">
                <a:uFillTx/>
              </a:rPr>
              <a:t>영국</a:t>
            </a:r>
            <a:r>
              <a:rPr lang="ko-KR" altLang="en-US" sz="1600">
                <a:uFillTx/>
              </a:rPr>
              <a:t> </a:t>
            </a:r>
            <a:r>
              <a:rPr lang="ko-KR" altLang="en-US" sz="1600">
                <a:uFillTx/>
              </a:rPr>
              <a:t>전역의</a:t>
            </a:r>
            <a:r>
              <a:rPr lang="ko-KR" altLang="en-US" sz="1600">
                <a:uFillTx/>
              </a:rPr>
              <a:t> </a:t>
            </a:r>
            <a:r>
              <a:rPr lang="ko-KR" altLang="en-US" sz="1600">
                <a:uFillTx/>
              </a:rPr>
              <a:t>교도소에서</a:t>
            </a:r>
            <a:r>
              <a:rPr lang="ko-KR" altLang="en-US" sz="1600">
                <a:uFillTx/>
              </a:rPr>
              <a:t> </a:t>
            </a:r>
            <a:r>
              <a:rPr lang="en-US" altLang="ko-KR" sz="1600">
                <a:uFillTx/>
              </a:rPr>
              <a:t>1991</a:t>
            </a:r>
            <a:r>
              <a:rPr lang="ko-KR" altLang="en-US" sz="1600">
                <a:uFillTx/>
              </a:rPr>
              <a:t>년부터</a:t>
            </a:r>
            <a:r>
              <a:rPr lang="ko-KR" altLang="en-US" sz="1600">
                <a:uFillTx/>
              </a:rPr>
              <a:t> </a:t>
            </a:r>
            <a:r>
              <a:rPr lang="ko-KR" altLang="en-US" sz="1600">
                <a:uFillTx/>
              </a:rPr>
              <a:t>실행하고</a:t>
            </a:r>
            <a:r>
              <a:rPr lang="ko-KR" altLang="en-US" sz="1600">
                <a:uFillTx/>
              </a:rPr>
              <a:t> </a:t>
            </a:r>
            <a:r>
              <a:rPr lang="ko-KR" altLang="en-US" sz="1600">
                <a:uFillTx/>
              </a:rPr>
              <a:t>있는</a:t>
            </a:r>
            <a:r>
              <a:rPr lang="ko-KR" altLang="en-US" sz="1600">
                <a:uFillTx/>
              </a:rPr>
              <a:t> </a:t>
            </a:r>
            <a:r>
              <a:rPr lang="ko-KR" altLang="en-US" sz="1600">
                <a:uFillTx/>
              </a:rPr>
              <a:t>성범죄자</a:t>
            </a:r>
            <a:r>
              <a:rPr lang="ko-KR" altLang="en-US" sz="1600">
                <a:uFillTx/>
              </a:rPr>
              <a:t> </a:t>
            </a:r>
            <a:r>
              <a:rPr lang="ko-KR" altLang="en-US" sz="1600">
                <a:uFillTx/>
              </a:rPr>
              <a:t>교정</a:t>
            </a:r>
            <a:r>
              <a:rPr lang="ko-KR" altLang="en-US" sz="1600">
                <a:uFillTx/>
              </a:rPr>
              <a:t> </a:t>
            </a:r>
            <a:r>
              <a:rPr lang="ko-KR" altLang="en-US" sz="1600">
                <a:uFillTx/>
              </a:rPr>
              <a:t>치료프로그램인</a:t>
            </a:r>
            <a:r>
              <a:rPr lang="ko-KR" altLang="en-US" sz="1600">
                <a:uFillTx/>
              </a:rPr>
              <a:t> </a:t>
            </a:r>
            <a:r>
              <a:rPr lang="en-US" altLang="ko-KR" sz="1600">
                <a:uFillTx/>
              </a:rPr>
              <a:t>SOTP(Sexual Offender Treatment Program)</a:t>
            </a:r>
            <a:r>
              <a:rPr lang="ko-KR" altLang="en-US" sz="1600">
                <a:uFillTx/>
              </a:rPr>
              <a:t>를</a:t>
            </a:r>
            <a:r>
              <a:rPr lang="ko-KR" altLang="en-US" sz="1600">
                <a:uFillTx/>
              </a:rPr>
              <a:t> </a:t>
            </a:r>
            <a:r>
              <a:rPr lang="ko-KR" altLang="en-US" sz="1600">
                <a:uFillTx/>
              </a:rPr>
              <a:t>들</a:t>
            </a:r>
            <a:r>
              <a:rPr lang="ko-KR" altLang="en-US" sz="1600">
                <a:uFillTx/>
              </a:rPr>
              <a:t> </a:t>
            </a:r>
            <a:r>
              <a:rPr lang="ko-KR" altLang="en-US" sz="1600">
                <a:uFillTx/>
              </a:rPr>
              <a:t>수</a:t>
            </a:r>
            <a:r>
              <a:rPr lang="ko-KR" altLang="en-US" sz="1600">
                <a:uFillTx/>
              </a:rPr>
              <a:t> </a:t>
            </a:r>
            <a:r>
              <a:rPr lang="ko-KR" altLang="en-US" sz="1600">
                <a:uFillTx/>
              </a:rPr>
              <a:t>있다</a:t>
            </a:r>
            <a:r>
              <a:rPr lang="en-US" altLang="ko-KR" sz="1600">
                <a:uFillTx/>
              </a:rPr>
              <a:t>. SOTP</a:t>
            </a:r>
            <a:r>
              <a:rPr lang="ko-KR" altLang="en-US" sz="1600">
                <a:uFillTx/>
              </a:rPr>
              <a:t>는</a:t>
            </a:r>
            <a:r>
              <a:rPr lang="ko-KR" altLang="en-US" sz="1600">
                <a:uFillTx/>
              </a:rPr>
              <a:t> </a:t>
            </a:r>
            <a:r>
              <a:rPr lang="ko-KR" altLang="en-US" sz="1600">
                <a:uFillTx/>
              </a:rPr>
              <a:t> </a:t>
            </a:r>
            <a:r>
              <a:rPr lang="ko-KR" altLang="en-US" sz="1600">
                <a:uFillTx/>
              </a:rPr>
              <a:t> </a:t>
            </a:r>
            <a:r>
              <a:rPr lang="ko-KR" altLang="en-US" sz="1600">
                <a:uFillTx/>
              </a:rPr>
              <a:t>자신의</a:t>
            </a:r>
            <a:r>
              <a:rPr lang="ko-KR" altLang="en-US" sz="1600">
                <a:uFillTx/>
              </a:rPr>
              <a:t> </a:t>
            </a:r>
            <a:r>
              <a:rPr lang="ko-KR" altLang="en-US" sz="1600">
                <a:uFillTx/>
              </a:rPr>
              <a:t>성범죄</a:t>
            </a:r>
            <a:r>
              <a:rPr lang="ko-KR" altLang="en-US" sz="1600">
                <a:uFillTx/>
              </a:rPr>
              <a:t> </a:t>
            </a:r>
            <a:r>
              <a:rPr lang="ko-KR" altLang="en-US" sz="1600">
                <a:uFillTx/>
              </a:rPr>
              <a:t>행위에</a:t>
            </a:r>
            <a:r>
              <a:rPr lang="ko-KR" altLang="en-US" sz="1600">
                <a:uFillTx/>
              </a:rPr>
              <a:t> </a:t>
            </a:r>
            <a:r>
              <a:rPr lang="ko-KR" altLang="en-US" sz="1600">
                <a:uFillTx/>
              </a:rPr>
              <a:t>대한</a:t>
            </a:r>
            <a:r>
              <a:rPr lang="ko-KR" altLang="en-US" sz="1600">
                <a:uFillTx/>
              </a:rPr>
              <a:t> </a:t>
            </a:r>
            <a:r>
              <a:rPr lang="ko-KR" altLang="en-US" sz="1600">
                <a:uFillTx/>
              </a:rPr>
              <a:t>부정과</a:t>
            </a:r>
            <a:r>
              <a:rPr lang="ko-KR" altLang="en-US" sz="1600">
                <a:uFillTx/>
              </a:rPr>
              <a:t> </a:t>
            </a:r>
            <a:r>
              <a:rPr lang="ko-KR" altLang="en-US" sz="1600">
                <a:uFillTx/>
              </a:rPr>
              <a:t>최소화하고자</a:t>
            </a:r>
            <a:r>
              <a:rPr lang="ko-KR" altLang="en-US" sz="1600">
                <a:uFillTx/>
              </a:rPr>
              <a:t> </a:t>
            </a:r>
            <a:r>
              <a:rPr lang="ko-KR" altLang="en-US" sz="1600">
                <a:uFillTx/>
              </a:rPr>
              <a:t>하는</a:t>
            </a:r>
            <a:r>
              <a:rPr lang="ko-KR" altLang="en-US" sz="1600">
                <a:uFillTx/>
              </a:rPr>
              <a:t> </a:t>
            </a:r>
            <a:r>
              <a:rPr lang="ko-KR" altLang="en-US" sz="1600">
                <a:uFillTx/>
              </a:rPr>
              <a:t>잘못된</a:t>
            </a:r>
            <a:r>
              <a:rPr lang="ko-KR" altLang="en-US" sz="1600">
                <a:uFillTx/>
              </a:rPr>
              <a:t> </a:t>
            </a:r>
            <a:r>
              <a:rPr lang="ko-KR" altLang="en-US" sz="1600">
                <a:uFillTx/>
              </a:rPr>
              <a:t>태도를</a:t>
            </a:r>
            <a:r>
              <a:rPr lang="ko-KR" altLang="en-US" sz="1600">
                <a:uFillTx/>
              </a:rPr>
              <a:t> </a:t>
            </a:r>
            <a:r>
              <a:rPr lang="ko-KR" altLang="en-US" sz="1600">
                <a:uFillTx/>
              </a:rPr>
              <a:t>치료하고</a:t>
            </a:r>
            <a:r>
              <a:rPr lang="en-US" altLang="ko-KR" sz="1600">
                <a:uFillTx/>
              </a:rPr>
              <a:t>, </a:t>
            </a:r>
            <a:r>
              <a:rPr lang="ko-KR" altLang="en-US" sz="1600">
                <a:uFillTx/>
              </a:rPr>
              <a:t>성</a:t>
            </a:r>
            <a:r>
              <a:rPr lang="ko-KR" altLang="en-US" sz="1600">
                <a:uFillTx/>
              </a:rPr>
              <a:t> </a:t>
            </a:r>
            <a:r>
              <a:rPr lang="ko-KR" altLang="en-US" sz="1600">
                <a:uFillTx/>
              </a:rPr>
              <a:t>범죄</a:t>
            </a:r>
            <a:r>
              <a:rPr lang="ko-KR" altLang="en-US" sz="1600">
                <a:uFillTx/>
              </a:rPr>
              <a:t> </a:t>
            </a:r>
            <a:r>
              <a:rPr lang="ko-KR" altLang="en-US" sz="1600">
                <a:uFillTx/>
              </a:rPr>
              <a:t>행위로</a:t>
            </a:r>
            <a:r>
              <a:rPr lang="ko-KR" altLang="en-US" sz="1600">
                <a:uFillTx/>
              </a:rPr>
              <a:t> </a:t>
            </a:r>
            <a:r>
              <a:rPr lang="ko-KR" altLang="en-US" sz="1600">
                <a:uFillTx/>
              </a:rPr>
              <a:t>인한</a:t>
            </a:r>
            <a:r>
              <a:rPr lang="ko-KR" altLang="en-US" sz="1600">
                <a:uFillTx/>
              </a:rPr>
              <a:t> </a:t>
            </a:r>
            <a:r>
              <a:rPr lang="ko-KR" altLang="en-US" sz="1600">
                <a:uFillTx/>
              </a:rPr>
              <a:t>피해자의</a:t>
            </a:r>
            <a:r>
              <a:rPr lang="ko-KR" altLang="en-US" sz="1600">
                <a:uFillTx/>
              </a:rPr>
              <a:t> </a:t>
            </a:r>
            <a:r>
              <a:rPr lang="ko-KR" altLang="en-US" sz="1600">
                <a:uFillTx/>
              </a:rPr>
              <a:t>고통과</a:t>
            </a:r>
            <a:r>
              <a:rPr lang="ko-KR" altLang="en-US" sz="1600">
                <a:uFillTx/>
              </a:rPr>
              <a:t> </a:t>
            </a:r>
            <a:r>
              <a:rPr lang="ko-KR" altLang="en-US" sz="1600">
                <a:uFillTx/>
              </a:rPr>
              <a:t>희생을</a:t>
            </a:r>
            <a:r>
              <a:rPr lang="ko-KR" altLang="en-US" sz="1600">
                <a:uFillTx/>
              </a:rPr>
              <a:t> </a:t>
            </a:r>
            <a:r>
              <a:rPr lang="ko-KR" altLang="en-US" sz="1600">
                <a:uFillTx/>
              </a:rPr>
              <a:t>인식하게</a:t>
            </a:r>
            <a:r>
              <a:rPr lang="ko-KR" altLang="en-US" sz="1600">
                <a:uFillTx/>
              </a:rPr>
              <a:t> </a:t>
            </a:r>
            <a:r>
              <a:rPr lang="ko-KR" altLang="en-US" sz="1600">
                <a:uFillTx/>
              </a:rPr>
              <a:t>하며</a:t>
            </a:r>
            <a:r>
              <a:rPr lang="en-US" altLang="ko-KR" sz="1600">
                <a:uFillTx/>
              </a:rPr>
              <a:t>, </a:t>
            </a:r>
            <a:r>
              <a:rPr lang="ko-KR" altLang="en-US" sz="1600">
                <a:uFillTx/>
              </a:rPr>
              <a:t>성범죄</a:t>
            </a:r>
            <a:r>
              <a:rPr lang="ko-KR" altLang="en-US" sz="1600">
                <a:uFillTx/>
              </a:rPr>
              <a:t> </a:t>
            </a:r>
            <a:r>
              <a:rPr lang="ko-KR" altLang="en-US" sz="1600">
                <a:uFillTx/>
              </a:rPr>
              <a:t>재발</a:t>
            </a:r>
            <a:r>
              <a:rPr lang="ko-KR" altLang="en-US" sz="1600">
                <a:uFillTx/>
              </a:rPr>
              <a:t> </a:t>
            </a:r>
            <a:r>
              <a:rPr lang="ko-KR" altLang="en-US" sz="1600">
                <a:uFillTx/>
              </a:rPr>
              <a:t>방지를</a:t>
            </a:r>
            <a:r>
              <a:rPr lang="ko-KR" altLang="en-US" sz="1600">
                <a:uFillTx/>
              </a:rPr>
              <a:t> </a:t>
            </a:r>
            <a:r>
              <a:rPr lang="ko-KR" altLang="en-US" sz="1600">
                <a:uFillTx/>
              </a:rPr>
              <a:t>위한</a:t>
            </a:r>
            <a:r>
              <a:rPr lang="ko-KR" altLang="en-US" sz="1600">
                <a:uFillTx/>
              </a:rPr>
              <a:t> </a:t>
            </a:r>
            <a:r>
              <a:rPr lang="ko-KR" altLang="en-US" sz="1600">
                <a:uFillTx/>
              </a:rPr>
              <a:t>다양한</a:t>
            </a:r>
            <a:r>
              <a:rPr lang="ko-KR" altLang="en-US" sz="1600">
                <a:uFillTx/>
              </a:rPr>
              <a:t> </a:t>
            </a:r>
            <a:r>
              <a:rPr lang="ko-KR" altLang="en-US" sz="1600">
                <a:uFillTx/>
              </a:rPr>
              <a:t> </a:t>
            </a:r>
            <a:r>
              <a:rPr lang="ko-KR" altLang="en-US" sz="1600">
                <a:uFillTx/>
              </a:rPr>
              <a:t> </a:t>
            </a:r>
            <a:r>
              <a:rPr lang="ko-KR" altLang="en-US" sz="1600">
                <a:uFillTx/>
              </a:rPr>
              <a:t>기술의</a:t>
            </a:r>
            <a:r>
              <a:rPr lang="ko-KR" altLang="en-US" sz="1600">
                <a:uFillTx/>
              </a:rPr>
              <a:t> </a:t>
            </a:r>
            <a:r>
              <a:rPr lang="ko-KR" altLang="en-US" sz="1600">
                <a:uFillTx/>
              </a:rPr>
              <a:t>학습에</a:t>
            </a:r>
            <a:r>
              <a:rPr lang="ko-KR" altLang="en-US" sz="1600">
                <a:uFillTx/>
              </a:rPr>
              <a:t> </a:t>
            </a:r>
            <a:r>
              <a:rPr lang="ko-KR" altLang="en-US" sz="1600">
                <a:uFillTx/>
              </a:rPr>
              <a:t>있다</a:t>
            </a:r>
            <a:r>
              <a:rPr lang="en-US" altLang="ko-KR" sz="1600">
                <a:uFillTx/>
              </a:rPr>
              <a:t>. </a:t>
            </a:r>
            <a:r>
              <a:rPr lang="ko-KR" altLang="en-US" sz="1600">
                <a:uFillTx/>
              </a:rPr>
              <a:t>프로그램은</a:t>
            </a:r>
            <a:r>
              <a:rPr lang="ko-KR" altLang="en-US" sz="1600">
                <a:uFillTx/>
              </a:rPr>
              <a:t> </a:t>
            </a:r>
            <a:r>
              <a:rPr lang="ko-KR" altLang="en-US" sz="1600">
                <a:uFillTx/>
              </a:rPr>
              <a:t>인지행동이론을</a:t>
            </a:r>
            <a:r>
              <a:rPr lang="ko-KR" altLang="en-US" sz="1600">
                <a:uFillTx/>
              </a:rPr>
              <a:t> </a:t>
            </a:r>
            <a:r>
              <a:rPr lang="ko-KR" altLang="en-US" sz="1600">
                <a:uFillTx/>
              </a:rPr>
              <a:t>활용한</a:t>
            </a:r>
            <a:r>
              <a:rPr lang="ko-KR" altLang="en-US" sz="1600">
                <a:uFillTx/>
              </a:rPr>
              <a:t> </a:t>
            </a:r>
            <a:r>
              <a:rPr lang="ko-KR" altLang="en-US" sz="1600">
                <a:uFillTx/>
              </a:rPr>
              <a:t>집단프로그램의</a:t>
            </a:r>
            <a:r>
              <a:rPr lang="ko-KR" altLang="en-US" sz="1600">
                <a:uFillTx/>
              </a:rPr>
              <a:t> </a:t>
            </a:r>
            <a:r>
              <a:rPr lang="ko-KR" altLang="en-US" sz="1600">
                <a:uFillTx/>
              </a:rPr>
              <a:t>형태로</a:t>
            </a:r>
            <a:r>
              <a:rPr lang="en-US" altLang="ko-KR" sz="1600">
                <a:uFillTx/>
              </a:rPr>
              <a:t>, </a:t>
            </a:r>
            <a:r>
              <a:rPr lang="ko-KR" altLang="en-US" sz="1600">
                <a:uFillTx/>
              </a:rPr>
              <a:t>특히</a:t>
            </a:r>
            <a:r>
              <a:rPr lang="ko-KR" altLang="en-US" sz="1600">
                <a:uFillTx/>
              </a:rPr>
              <a:t> </a:t>
            </a:r>
            <a:r>
              <a:rPr lang="ko-KR" altLang="en-US" sz="1600">
                <a:uFillTx/>
              </a:rPr>
              <a:t> </a:t>
            </a:r>
            <a:r>
              <a:rPr lang="ko-KR" altLang="en-US" sz="1600">
                <a:uFillTx/>
              </a:rPr>
              <a:t> </a:t>
            </a:r>
            <a:r>
              <a:rPr lang="ko-KR" altLang="en-US" sz="1600">
                <a:uFillTx/>
              </a:rPr>
              <a:t>주목할</a:t>
            </a:r>
            <a:r>
              <a:rPr lang="ko-KR" altLang="en-US" sz="1600">
                <a:uFillTx/>
              </a:rPr>
              <a:t> </a:t>
            </a:r>
            <a:r>
              <a:rPr lang="ko-KR" altLang="en-US" sz="1600">
                <a:uFillTx/>
              </a:rPr>
              <a:t>것은</a:t>
            </a:r>
            <a:r>
              <a:rPr lang="ko-KR" altLang="en-US" sz="1600">
                <a:uFillTx/>
              </a:rPr>
              <a:t> </a:t>
            </a:r>
            <a:r>
              <a:rPr lang="ko-KR" altLang="en-US" sz="1600">
                <a:uFillTx/>
              </a:rPr>
              <a:t>프로그램</a:t>
            </a:r>
            <a:r>
              <a:rPr lang="ko-KR" altLang="en-US" sz="1600">
                <a:uFillTx/>
              </a:rPr>
              <a:t> </a:t>
            </a:r>
            <a:r>
              <a:rPr lang="ko-KR" altLang="en-US" sz="1600">
                <a:uFillTx/>
              </a:rPr>
              <a:t>진행을</a:t>
            </a:r>
            <a:r>
              <a:rPr lang="ko-KR" altLang="en-US" sz="1600">
                <a:uFillTx/>
              </a:rPr>
              <a:t> </a:t>
            </a:r>
            <a:r>
              <a:rPr lang="ko-KR" altLang="en-US" sz="1600">
                <a:uFillTx/>
              </a:rPr>
              <a:t>위해</a:t>
            </a:r>
            <a:r>
              <a:rPr lang="ko-KR" altLang="en-US" sz="1600">
                <a:uFillTx/>
              </a:rPr>
              <a:t> </a:t>
            </a:r>
            <a:r>
              <a:rPr lang="ko-KR" altLang="en-US" sz="1600">
                <a:uFillTx/>
              </a:rPr>
              <a:t>비전문가를</a:t>
            </a:r>
            <a:r>
              <a:rPr lang="ko-KR" altLang="en-US" sz="1600">
                <a:uFillTx/>
              </a:rPr>
              <a:t> </a:t>
            </a:r>
            <a:r>
              <a:rPr lang="ko-KR" altLang="en-US" sz="1600">
                <a:uFillTx/>
              </a:rPr>
              <a:t>교육하여</a:t>
            </a:r>
            <a:r>
              <a:rPr lang="ko-KR" altLang="en-US" sz="1600">
                <a:uFillTx/>
              </a:rPr>
              <a:t> </a:t>
            </a:r>
            <a:r>
              <a:rPr lang="ko-KR" altLang="en-US" sz="1600">
                <a:uFillTx/>
              </a:rPr>
              <a:t>치료의</a:t>
            </a:r>
            <a:r>
              <a:rPr lang="ko-KR" altLang="en-US" sz="1600">
                <a:uFillTx/>
              </a:rPr>
              <a:t> </a:t>
            </a:r>
            <a:r>
              <a:rPr lang="ko-KR" altLang="en-US" sz="1600">
                <a:uFillTx/>
              </a:rPr>
              <a:t>전</a:t>
            </a:r>
            <a:r>
              <a:rPr lang="ko-KR" altLang="en-US" sz="1600">
                <a:uFillTx/>
              </a:rPr>
              <a:t> </a:t>
            </a:r>
            <a:r>
              <a:rPr lang="ko-KR" altLang="en-US" sz="1600">
                <a:uFillTx/>
              </a:rPr>
              <a:t>과정에서</a:t>
            </a:r>
            <a:r>
              <a:rPr lang="ko-KR" altLang="en-US" sz="1600">
                <a:uFillTx/>
              </a:rPr>
              <a:t> </a:t>
            </a:r>
            <a:r>
              <a:rPr lang="ko-KR" altLang="en-US" sz="1600">
                <a:uFillTx/>
              </a:rPr>
              <a:t>다양하게</a:t>
            </a:r>
            <a:r>
              <a:rPr lang="ko-KR" altLang="en-US" sz="1600">
                <a:uFillTx/>
              </a:rPr>
              <a:t> </a:t>
            </a:r>
            <a:r>
              <a:rPr lang="ko-KR" altLang="en-US" sz="1600">
                <a:uFillTx/>
              </a:rPr>
              <a:t> </a:t>
            </a:r>
            <a:r>
              <a:rPr lang="ko-KR" altLang="en-US" sz="1600">
                <a:uFillTx/>
              </a:rPr>
              <a:t>활용하고</a:t>
            </a:r>
            <a:r>
              <a:rPr lang="ko-KR" altLang="en-US" sz="1600">
                <a:uFillTx/>
              </a:rPr>
              <a:t> </a:t>
            </a:r>
            <a:r>
              <a:rPr lang="ko-KR" altLang="en-US" sz="1600">
                <a:uFillTx/>
              </a:rPr>
              <a:t>있다는</a:t>
            </a:r>
            <a:r>
              <a:rPr lang="ko-KR" altLang="en-US" sz="1600">
                <a:uFillTx/>
              </a:rPr>
              <a:t> </a:t>
            </a:r>
            <a:r>
              <a:rPr lang="ko-KR" altLang="en-US" sz="1600">
                <a:uFillTx/>
              </a:rPr>
              <a:t>것이다</a:t>
            </a:r>
            <a:r>
              <a:rPr lang="en-US" altLang="ko-KR" sz="1600">
                <a:uFillTx/>
              </a:rPr>
              <a:t>.</a:t>
            </a:r>
            <a:r>
              <a:rPr lang="ko-KR" altLang="en-US" sz="1600">
                <a:uFillTx/>
              </a:rPr>
              <a:t> </a:t>
            </a:r>
            <a:r>
              <a:rPr lang="ko-KR" altLang="en-US" sz="1600">
                <a:uFillTx/>
              </a:rPr>
              <a:t>물론</a:t>
            </a:r>
            <a:r>
              <a:rPr lang="ko-KR" altLang="en-US" sz="1600">
                <a:uFillTx/>
              </a:rPr>
              <a:t> </a:t>
            </a:r>
            <a:r>
              <a:rPr lang="ko-KR" altLang="en-US" sz="1600">
                <a:uFillTx/>
              </a:rPr>
              <a:t>지역사회로</a:t>
            </a:r>
            <a:r>
              <a:rPr lang="ko-KR" altLang="en-US" sz="1600">
                <a:uFillTx/>
              </a:rPr>
              <a:t> </a:t>
            </a:r>
            <a:r>
              <a:rPr lang="ko-KR" altLang="en-US" sz="1600">
                <a:uFillTx/>
              </a:rPr>
              <a:t>복귀하는</a:t>
            </a:r>
            <a:r>
              <a:rPr lang="ko-KR" altLang="en-US" sz="1600">
                <a:uFillTx/>
              </a:rPr>
              <a:t> </a:t>
            </a:r>
            <a:r>
              <a:rPr lang="ko-KR" altLang="en-US" sz="1600">
                <a:uFillTx/>
              </a:rPr>
              <a:t>성범죄자를</a:t>
            </a:r>
            <a:r>
              <a:rPr lang="ko-KR" altLang="en-US" sz="1600">
                <a:uFillTx/>
              </a:rPr>
              <a:t> </a:t>
            </a:r>
            <a:r>
              <a:rPr lang="ko-KR" altLang="en-US" sz="1600">
                <a:uFillTx/>
              </a:rPr>
              <a:t>대상으로</a:t>
            </a:r>
            <a:r>
              <a:rPr lang="ko-KR" altLang="en-US" sz="1600">
                <a:uFillTx/>
              </a:rPr>
              <a:t> </a:t>
            </a:r>
            <a:r>
              <a:rPr lang="ko-KR" altLang="en-US" sz="1600">
                <a:uFillTx/>
              </a:rPr>
              <a:t>지역사회</a:t>
            </a:r>
            <a:r>
              <a:rPr lang="ko-KR" altLang="en-US" sz="1600">
                <a:uFillTx/>
              </a:rPr>
              <a:t> </a:t>
            </a:r>
            <a:r>
              <a:rPr lang="ko-KR" altLang="en-US" sz="1600">
                <a:uFillTx/>
              </a:rPr>
              <a:t>복귀</a:t>
            </a:r>
            <a:r>
              <a:rPr lang="ko-KR" altLang="en-US" sz="1600">
                <a:uFillTx/>
              </a:rPr>
              <a:t> </a:t>
            </a:r>
            <a:r>
              <a:rPr lang="ko-KR" altLang="en-US" sz="1600">
                <a:uFillTx/>
              </a:rPr>
              <a:t>후의</a:t>
            </a:r>
            <a:r>
              <a:rPr lang="ko-KR" altLang="en-US" sz="1600">
                <a:uFillTx/>
              </a:rPr>
              <a:t> </a:t>
            </a:r>
            <a:r>
              <a:rPr lang="ko-KR" altLang="en-US" sz="1600">
                <a:uFillTx/>
              </a:rPr>
              <a:t>성범죄</a:t>
            </a:r>
            <a:r>
              <a:rPr lang="ko-KR" altLang="en-US" sz="1600">
                <a:uFillTx/>
              </a:rPr>
              <a:t> </a:t>
            </a:r>
            <a:r>
              <a:rPr lang="ko-KR" altLang="en-US" sz="1600">
                <a:uFillTx/>
              </a:rPr>
              <a:t>발생</a:t>
            </a:r>
            <a:r>
              <a:rPr lang="ko-KR" altLang="en-US" sz="1600">
                <a:uFillTx/>
              </a:rPr>
              <a:t> </a:t>
            </a:r>
            <a:r>
              <a:rPr lang="ko-KR" altLang="en-US" sz="1600">
                <a:uFillTx/>
              </a:rPr>
              <a:t>예방을</a:t>
            </a:r>
            <a:r>
              <a:rPr lang="ko-KR" altLang="en-US" sz="1600">
                <a:uFillTx/>
              </a:rPr>
              <a:t> </a:t>
            </a:r>
            <a:r>
              <a:rPr lang="ko-KR" altLang="en-US" sz="1600">
                <a:uFillTx/>
              </a:rPr>
              <a:t>위한</a:t>
            </a:r>
            <a:r>
              <a:rPr lang="ko-KR" altLang="en-US" sz="1600">
                <a:uFillTx/>
              </a:rPr>
              <a:t> </a:t>
            </a:r>
            <a:r>
              <a:rPr lang="ko-KR" altLang="en-US" sz="1600">
                <a:uFillTx/>
              </a:rPr>
              <a:t>계획</a:t>
            </a:r>
            <a:r>
              <a:rPr lang="ko-KR" altLang="en-US" sz="1600">
                <a:uFillTx/>
              </a:rPr>
              <a:t> </a:t>
            </a:r>
            <a:r>
              <a:rPr lang="ko-KR" altLang="en-US" sz="1600">
                <a:uFillTx/>
              </a:rPr>
              <a:t>수립</a:t>
            </a:r>
            <a:r>
              <a:rPr lang="ko-KR" altLang="en-US" sz="1600">
                <a:uFillTx/>
              </a:rPr>
              <a:t> </a:t>
            </a:r>
            <a:r>
              <a:rPr lang="ko-KR" altLang="en-US" sz="1600">
                <a:uFillTx/>
              </a:rPr>
              <a:t>등에</a:t>
            </a:r>
            <a:r>
              <a:rPr lang="ko-KR" altLang="en-US" sz="1600">
                <a:uFillTx/>
              </a:rPr>
              <a:t> </a:t>
            </a:r>
            <a:r>
              <a:rPr lang="ko-KR" altLang="en-US" sz="1600">
                <a:uFillTx/>
              </a:rPr>
              <a:t>대한</a:t>
            </a:r>
            <a:r>
              <a:rPr lang="ko-KR" altLang="en-US" sz="1600">
                <a:uFillTx/>
              </a:rPr>
              <a:t> </a:t>
            </a:r>
            <a:r>
              <a:rPr lang="ko-KR" altLang="en-US" sz="1600">
                <a:uFillTx/>
              </a:rPr>
              <a:t>교육인</a:t>
            </a:r>
            <a:r>
              <a:rPr lang="ko-KR" altLang="en-US" sz="1600">
                <a:uFillTx/>
              </a:rPr>
              <a:t> </a:t>
            </a:r>
            <a:r>
              <a:rPr lang="ko-KR" altLang="en-US" sz="1600">
                <a:uFillTx/>
              </a:rPr>
              <a:t>지역사회</a:t>
            </a:r>
            <a:r>
              <a:rPr lang="ko-KR" altLang="en-US" sz="1600">
                <a:uFillTx/>
              </a:rPr>
              <a:t> </a:t>
            </a:r>
            <a:r>
              <a:rPr lang="ko-KR" altLang="en-US" sz="1600">
                <a:uFillTx/>
              </a:rPr>
              <a:t>후원</a:t>
            </a:r>
            <a:r>
              <a:rPr lang="ko-KR" altLang="en-US" sz="1600">
                <a:uFillTx/>
              </a:rPr>
              <a:t> </a:t>
            </a:r>
            <a:r>
              <a:rPr lang="ko-KR" altLang="en-US" sz="1600">
                <a:uFillTx/>
              </a:rPr>
              <a:t>프로그램을</a:t>
            </a:r>
            <a:r>
              <a:rPr lang="ko-KR" altLang="en-US" sz="1600">
                <a:uFillTx/>
              </a:rPr>
              <a:t> </a:t>
            </a:r>
            <a:r>
              <a:rPr lang="ko-KR" altLang="en-US" sz="1600">
                <a:uFillTx/>
              </a:rPr>
              <a:t>장시간</a:t>
            </a:r>
            <a:r>
              <a:rPr lang="ko-KR" altLang="en-US" sz="1600">
                <a:uFillTx/>
              </a:rPr>
              <a:t> </a:t>
            </a:r>
            <a:r>
              <a:rPr lang="ko-KR" altLang="en-US" sz="1600">
                <a:uFillTx/>
              </a:rPr>
              <a:t>집중적으로</a:t>
            </a:r>
            <a:r>
              <a:rPr lang="ko-KR" altLang="en-US" sz="1600">
                <a:uFillTx/>
              </a:rPr>
              <a:t> </a:t>
            </a:r>
            <a:r>
              <a:rPr lang="ko-KR" altLang="en-US" sz="1600">
                <a:uFillTx/>
              </a:rPr>
              <a:t>실시한다는</a:t>
            </a:r>
            <a:r>
              <a:rPr lang="ko-KR" altLang="en-US" sz="1600">
                <a:uFillTx/>
              </a:rPr>
              <a:t> </a:t>
            </a:r>
            <a:r>
              <a:rPr lang="ko-KR" altLang="en-US" sz="1600">
                <a:uFillTx/>
              </a:rPr>
              <a:t>특징도</a:t>
            </a:r>
            <a:r>
              <a:rPr lang="ko-KR" altLang="en-US" sz="1600">
                <a:uFillTx/>
              </a:rPr>
              <a:t> </a:t>
            </a:r>
            <a:r>
              <a:rPr lang="ko-KR" altLang="en-US" sz="1600">
                <a:uFillTx/>
              </a:rPr>
              <a:t>있다</a:t>
            </a:r>
            <a:r>
              <a:rPr lang="en-US" altLang="ko-KR" sz="1600">
                <a:uFillTx/>
              </a:rPr>
              <a:t>.</a:t>
            </a:r>
            <a:endParaRPr lang="ko-KR" altLang="en-US" sz="1600">
              <a:uFillTx/>
            </a:endParaRPr>
          </a:p>
        </p:txBody>
      </p:sp>
    </p:spTree>
  </p:cSld>
  <p:clrMapOvr>
    <a:masterClrMapping/>
  </p:clrMapOvr>
</p:sld>
</file>

<file path=ppt/slides/slide31.xml><?xml version="1.0" encoding="utf-8"?>
<p:sld xmlns:p="http://schemas.openxmlformats.org/presentationml/2006/main" xmlns:p14="http://schemas.microsoft.com/office/powerpoint/2010/main" xmlns:s="http://schemas.openxmlformats.org/officeDocument/2006/sharedTypes" xmlns:r="http://schemas.openxmlformats.org/officeDocument/2006/relationships" xmlns:a14="http://schemas.microsoft.com/office/drawing/2010/main" xmlns:mc="http://schemas.openxmlformats.org/markup-compatibility/2006" xmlns:a="http://schemas.openxmlformats.org/drawingml/2006/main" showMasterSp="true" showMasterPhAnim="true" show="true">
  <p:cSld>
    <p:spTree>
      <p:nvGrpSpPr>
        <p:cNvPr id="13" name=""/>
        <p:cNvGrpSpPr/>
        <p:nvPr/>
      </p:nvGrpSpPr>
      <p:grpSpPr>
        <a:xfrm/>
      </p:grpSpPr>
      <p:sp>
        <p:nvSpPr>
          <p:cNvPr id="2" name="타원 37"/>
          <p:cNvSpPr/>
          <p:nvPr/>
        </p:nvSpPr>
        <p:spPr>
          <a:xfrm>
            <a:off x="107506" y="123480"/>
            <a:ext cx="576062" cy="576062"/>
          </a:xfrm>
          <a:prstGeom prst="ellipse">
            <a:avLst/>
          </a:prstGeom>
          <a:solidFill>
            <a:srgbClr val="F6F5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 upright="false"/>
          <a:lstStyle/>
          <a:p>
            <a:pPr algn="ctr"/>
            <a:endParaRPr lang="ko-KR" altLang="en-US">
              <a:uFillTx/>
            </a:endParaRPr>
          </a:p>
        </p:txBody>
      </p:sp>
      <p:sp>
        <p:nvSpPr>
          <p:cNvPr id="4" name="직사각형 2"/>
          <p:cNvSpPr/>
          <p:nvPr/>
        </p:nvSpPr>
        <p:spPr>
          <a:xfrm>
            <a:off x="690452" y="309512"/>
            <a:ext cx="4097572" cy="307777"/>
          </a:xfrm>
          <a:prstGeom prst="rect">
            <a:avLst/>
          </a:prstGeom>
          <a:noFill/>
          <a:ln>
            <a:noFill/>
          </a:ln>
        </p:spPr>
        <p:txBody>
          <a:bodyPr wrap="square" upright="false">
            <a:spAutoFit/>
          </a:bodyPr>
          <a:lstStyle/>
          <a:p>
            <a:pPr/>
            <a:r>
              <a:rPr lang="ko-KR" altLang="en-US" sz="14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j-ea"/>
              </a:rPr>
              <a:t>성폭력에</a:t>
            </a:r>
            <a:r>
              <a:rPr lang="ko-KR" altLang="en-US" sz="14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j-ea"/>
              </a:rPr>
              <a:t> </a:t>
            </a:r>
            <a:r>
              <a:rPr lang="ko-KR" altLang="en-US" sz="14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j-ea"/>
              </a:rPr>
              <a:t>관한</a:t>
            </a:r>
            <a:r>
              <a:rPr lang="ko-KR" altLang="en-US" sz="14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j-ea"/>
              </a:rPr>
              <a:t> </a:t>
            </a:r>
            <a:r>
              <a:rPr lang="ko-KR" altLang="en-US" sz="14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j-ea"/>
              </a:rPr>
              <a:t>정책</a:t>
            </a:r>
            <a:r>
              <a:rPr lang="ko-KR" altLang="en-US" sz="14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j-ea"/>
              </a:rPr>
              <a:t> </a:t>
            </a:r>
            <a:r>
              <a:rPr lang="ko-KR" altLang="en-US" sz="14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j-ea"/>
              </a:rPr>
              <a:t>및</a:t>
            </a:r>
            <a:r>
              <a:rPr lang="ko-KR" altLang="en-US" sz="14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j-ea"/>
              </a:rPr>
              <a:t> </a:t>
            </a:r>
            <a:r>
              <a:rPr lang="ko-KR" altLang="en-US" sz="14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j-ea"/>
              </a:rPr>
              <a:t>서비스</a:t>
            </a:r>
            <a:endParaRPr lang="en-US" altLang="ko-KR" sz="1400" b="true">
              <a:solidFill>
                <a:schemeClr val="tx1">
                  <a:lumMod val="75000"/>
                  <a:lumOff val="25000"/>
                </a:schemeClr>
              </a:solidFill>
              <a:uFillTx/>
              <a:latin typeface="+mj-ea"/>
            </a:endParaRPr>
          </a:p>
        </p:txBody>
      </p:sp>
      <p:sp>
        <p:nvSpPr>
          <p:cNvPr id="6" name="직사각형 30"/>
          <p:cNvSpPr/>
          <p:nvPr/>
        </p:nvSpPr>
        <p:spPr>
          <a:xfrm>
            <a:off x="107504" y="123478"/>
            <a:ext cx="8928992" cy="4886846"/>
          </a:xfrm>
          <a:prstGeom prst="rect">
            <a:avLst/>
          </a:prstGeom>
          <a:noFill/>
          <a:ln w="12700">
            <a:solidFill>
              <a:srgbClr val="F6F5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 upright="false"/>
          <a:lstStyle/>
          <a:p>
            <a:pPr algn="ctr"/>
            <a:endParaRPr lang="ko-KR" altLang="en-US">
              <a:uFillTx/>
            </a:endParaRPr>
          </a:p>
        </p:txBody>
      </p:sp>
      <p:cxnSp>
        <p:nvCxnSpPr>
          <p:cNvPr id="8" name="직선 연결선 4"/>
          <p:cNvCxnSpPr/>
          <p:nvPr/>
        </p:nvCxnSpPr>
        <p:spPr>
          <a:xfrm>
            <a:off x="683568" y="554874"/>
            <a:ext cx="7344816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직사각형 38"/>
          <p:cNvSpPr/>
          <p:nvPr/>
        </p:nvSpPr>
        <p:spPr>
          <a:xfrm>
            <a:off x="137999" y="217179"/>
            <a:ext cx="552453" cy="400110"/>
          </a:xfrm>
          <a:prstGeom prst="rect">
            <a:avLst/>
          </a:prstGeom>
          <a:noFill/>
          <a:ln>
            <a:noFill/>
          </a:ln>
        </p:spPr>
        <p:txBody>
          <a:bodyPr wrap="square" upright="false">
            <a:spAutoFit/>
          </a:bodyPr>
          <a:lstStyle/>
          <a:p>
            <a:pPr algn="ctr"/>
            <a:r>
              <a:rPr lang="en-US" altLang="ko-KR" sz="20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j-ea"/>
              </a:rPr>
              <a:t>04</a:t>
            </a:r>
          </a:p>
        </p:txBody>
      </p:sp>
      <p:sp>
        <p:nvSpPr>
          <p:cNvPr id="12" name="TextBox 1"/>
          <p:cNvSpPr/>
          <p:nvPr/>
        </p:nvSpPr>
        <p:spPr>
          <a:xfrm>
            <a:off x="539552" y="735405"/>
            <a:ext cx="3828292" cy="338554"/>
          </a:xfrm>
          <a:prstGeom prst="rect">
            <a:avLst/>
          </a:prstGeom>
          <a:noFill/>
        </p:spPr>
        <p:txBody>
          <a:bodyPr wrap="none" rtlCol="false" upright="false">
            <a:spAutoFit/>
          </a:bodyPr>
          <a:lstStyle/>
          <a:p>
            <a:pPr/>
            <a:r>
              <a:rPr lang="ko-KR" altLang="en-US" sz="1600" b="true" u="sng"/>
              <a:t>다른나라</a:t>
            </a:r>
            <a:r>
              <a:rPr lang="ko-KR" altLang="en-US" sz="1600" b="true" u="sng"/>
              <a:t> </a:t>
            </a:r>
            <a:r>
              <a:rPr lang="ko-KR" altLang="en-US" sz="1600" b="true" u="sng"/>
              <a:t>성폭력에</a:t>
            </a:r>
            <a:r>
              <a:rPr lang="ko-KR" altLang="en-US" sz="1600" b="true" u="sng"/>
              <a:t> </a:t>
            </a:r>
            <a:r>
              <a:rPr lang="ko-KR" altLang="en-US" sz="1600" b="true" u="sng"/>
              <a:t>관한</a:t>
            </a:r>
            <a:r>
              <a:rPr lang="ko-KR" altLang="en-US" sz="1600" b="true" u="sng"/>
              <a:t> </a:t>
            </a:r>
            <a:r>
              <a:rPr lang="ko-KR" altLang="en-US" sz="1600" b="true" u="sng"/>
              <a:t>정책</a:t>
            </a:r>
            <a:r>
              <a:rPr lang="ko-KR" altLang="en-US" sz="1600" b="true" u="sng"/>
              <a:t> </a:t>
            </a:r>
            <a:r>
              <a:rPr lang="ko-KR" altLang="en-US" sz="1600" b="true" u="sng"/>
              <a:t>및</a:t>
            </a:r>
            <a:r>
              <a:rPr lang="ko-KR" altLang="en-US" sz="1600" b="true" u="sng"/>
              <a:t> </a:t>
            </a:r>
            <a:r>
              <a:rPr lang="ko-KR" altLang="en-US" sz="1600" b="true" u="sng"/>
              <a:t>서비스</a:t>
            </a:r>
          </a:p>
        </p:txBody>
      </p:sp>
      <p:sp>
        <p:nvSpPr>
          <p:cNvPr id="14" name="직사각형 3"/>
          <p:cNvSpPr/>
          <p:nvPr/>
        </p:nvSpPr>
        <p:spPr>
          <a:xfrm>
            <a:off x="539552" y="1300661"/>
            <a:ext cx="8034400" cy="3108543"/>
          </a:xfrm>
          <a:prstGeom prst="rect">
            <a:avLst/>
          </a:prstGeom>
        </p:spPr>
        <p:txBody>
          <a:bodyPr wrap="square" upright="false">
            <a:spAutoFit/>
          </a:bodyPr>
          <a:lstStyle/>
          <a:p>
            <a:pPr/>
            <a:r>
              <a:rPr lang="ko-KR" altLang="en-US" b="true">
                <a:uFillTx/>
              </a:rPr>
              <a:t>영국</a:t>
            </a:r>
            <a:r>
              <a:rPr lang="ko-KR" altLang="en-US" b="true">
                <a:uFillTx/>
              </a:rPr>
              <a:t> </a:t>
            </a:r>
            <a:r>
              <a:rPr lang="en-US" altLang="ko-KR" b="true">
                <a:uFillTx/>
              </a:rPr>
              <a:t>Gracewell</a:t>
            </a:r>
            <a:r>
              <a:rPr lang="ko-KR" altLang="en-US" b="true">
                <a:uFillTx/>
              </a:rPr>
              <a:t> </a:t>
            </a:r>
            <a:r>
              <a:rPr lang="ko-KR" altLang="en-US" b="true">
                <a:uFillTx/>
              </a:rPr>
              <a:t>거주지</a:t>
            </a:r>
            <a:r>
              <a:rPr lang="ko-KR" altLang="en-US" b="true">
                <a:uFillTx/>
              </a:rPr>
              <a:t> </a:t>
            </a:r>
            <a:r>
              <a:rPr lang="ko-KR" altLang="en-US" b="true">
                <a:uFillTx/>
              </a:rPr>
              <a:t>치료</a:t>
            </a:r>
            <a:r>
              <a:rPr lang="ko-KR" altLang="en-US" b="true">
                <a:uFillTx/>
              </a:rPr>
              <a:t> </a:t>
            </a:r>
            <a:r>
              <a:rPr lang="ko-KR" altLang="en-US" b="true">
                <a:uFillTx/>
              </a:rPr>
              <a:t>프로그램</a:t>
            </a:r>
            <a:r>
              <a:rPr lang="ko-KR" altLang="en-US" b="true">
                <a:uFillTx/>
              </a:rPr>
              <a:t> </a:t>
            </a:r>
            <a:endParaRPr lang="en-US" altLang="ko-KR" b="true">
              <a:uFillTx/>
            </a:endParaRPr>
          </a:p>
          <a:p>
            <a:pPr/>
            <a:endParaRPr lang="ko-KR" altLang="en-US" b="true">
              <a:uFillTx/>
            </a:endParaRPr>
          </a:p>
          <a:p>
            <a:pPr/>
            <a:r>
              <a:rPr lang="ko-KR" altLang="en-US" sz="1600">
                <a:uFillTx/>
              </a:rPr>
              <a:t>이</a:t>
            </a:r>
            <a:r>
              <a:rPr lang="ko-KR" altLang="en-US" sz="1600">
                <a:uFillTx/>
              </a:rPr>
              <a:t> </a:t>
            </a:r>
            <a:r>
              <a:rPr lang="ko-KR" altLang="en-US" sz="1600">
                <a:uFillTx/>
              </a:rPr>
              <a:t>프로그램은</a:t>
            </a:r>
            <a:r>
              <a:rPr lang="ko-KR" altLang="en-US" sz="1600">
                <a:uFillTx/>
              </a:rPr>
              <a:t> </a:t>
            </a:r>
            <a:r>
              <a:rPr lang="en-US" altLang="ko-KR" sz="1600">
                <a:uFillTx/>
              </a:rPr>
              <a:t>1988</a:t>
            </a:r>
            <a:r>
              <a:rPr lang="ko-KR" altLang="en-US" sz="1600">
                <a:uFillTx/>
              </a:rPr>
              <a:t>년도에</a:t>
            </a:r>
            <a:r>
              <a:rPr lang="ko-KR" altLang="en-US" sz="1600">
                <a:uFillTx/>
              </a:rPr>
              <a:t> </a:t>
            </a:r>
            <a:r>
              <a:rPr lang="ko-KR" altLang="en-US" sz="1600">
                <a:uFillTx/>
              </a:rPr>
              <a:t>영국에서</a:t>
            </a:r>
            <a:r>
              <a:rPr lang="ko-KR" altLang="en-US" sz="1600">
                <a:uFillTx/>
              </a:rPr>
              <a:t> </a:t>
            </a:r>
            <a:r>
              <a:rPr lang="ko-KR" altLang="en-US" sz="1600">
                <a:uFillTx/>
              </a:rPr>
              <a:t>유일한</a:t>
            </a:r>
            <a:r>
              <a:rPr lang="ko-KR" altLang="en-US" sz="1600">
                <a:uFillTx/>
              </a:rPr>
              <a:t> </a:t>
            </a:r>
            <a:r>
              <a:rPr lang="ko-KR" altLang="en-US" sz="1600">
                <a:uFillTx/>
              </a:rPr>
              <a:t>주거지</a:t>
            </a:r>
            <a:r>
              <a:rPr lang="ko-KR" altLang="en-US" sz="1600">
                <a:uFillTx/>
              </a:rPr>
              <a:t> </a:t>
            </a:r>
            <a:r>
              <a:rPr lang="ko-KR" altLang="en-US" sz="1600">
                <a:uFillTx/>
              </a:rPr>
              <a:t>성폭력</a:t>
            </a:r>
            <a:r>
              <a:rPr lang="ko-KR" altLang="en-US" sz="1600">
                <a:uFillTx/>
              </a:rPr>
              <a:t> </a:t>
            </a:r>
            <a:r>
              <a:rPr lang="ko-KR" altLang="en-US" sz="1600">
                <a:uFillTx/>
              </a:rPr>
              <a:t>가해자</a:t>
            </a:r>
            <a:r>
              <a:rPr lang="ko-KR" altLang="en-US" sz="1600">
                <a:uFillTx/>
              </a:rPr>
              <a:t> </a:t>
            </a:r>
            <a:r>
              <a:rPr lang="ko-KR" altLang="en-US" sz="1600">
                <a:uFillTx/>
              </a:rPr>
              <a:t>프로그램</a:t>
            </a:r>
            <a:r>
              <a:rPr lang="ko-KR" altLang="en-US" sz="1600">
                <a:uFillTx/>
              </a:rPr>
              <a:t> </a:t>
            </a:r>
            <a:r>
              <a:rPr lang="ko-KR" altLang="en-US" sz="1600">
                <a:uFillTx/>
              </a:rPr>
              <a:t>이었는데</a:t>
            </a:r>
            <a:r>
              <a:rPr lang="en-US" altLang="ko-KR" sz="1600">
                <a:uFillTx/>
              </a:rPr>
              <a:t>, </a:t>
            </a:r>
            <a:r>
              <a:rPr lang="ko-KR" altLang="en-US" sz="1600">
                <a:uFillTx/>
              </a:rPr>
              <a:t>자신들의</a:t>
            </a:r>
            <a:r>
              <a:rPr lang="ko-KR" altLang="en-US" sz="1600">
                <a:uFillTx/>
              </a:rPr>
              <a:t> </a:t>
            </a:r>
            <a:r>
              <a:rPr lang="ko-KR" altLang="en-US" sz="1600">
                <a:uFillTx/>
              </a:rPr>
              <a:t>주거지에</a:t>
            </a:r>
            <a:r>
              <a:rPr lang="ko-KR" altLang="en-US" sz="1600">
                <a:uFillTx/>
              </a:rPr>
              <a:t> </a:t>
            </a:r>
            <a:r>
              <a:rPr lang="ko-KR" altLang="en-US" sz="1600">
                <a:uFillTx/>
              </a:rPr>
              <a:t>이러한</a:t>
            </a:r>
            <a:r>
              <a:rPr lang="ko-KR" altLang="en-US" sz="1600">
                <a:uFillTx/>
              </a:rPr>
              <a:t> </a:t>
            </a:r>
            <a:r>
              <a:rPr lang="ko-KR" altLang="en-US" sz="1600">
                <a:uFillTx/>
              </a:rPr>
              <a:t>시설이</a:t>
            </a:r>
            <a:r>
              <a:rPr lang="ko-KR" altLang="en-US" sz="1600">
                <a:uFillTx/>
              </a:rPr>
              <a:t> </a:t>
            </a:r>
            <a:r>
              <a:rPr lang="ko-KR" altLang="en-US" sz="1600">
                <a:uFillTx/>
              </a:rPr>
              <a:t>들어선</a:t>
            </a:r>
            <a:r>
              <a:rPr lang="ko-KR" altLang="en-US" sz="1600">
                <a:uFillTx/>
              </a:rPr>
              <a:t> </a:t>
            </a:r>
            <a:r>
              <a:rPr lang="ko-KR" altLang="en-US" sz="1600">
                <a:uFillTx/>
              </a:rPr>
              <a:t>것</a:t>
            </a:r>
            <a:r>
              <a:rPr lang="ko-KR" altLang="en-US" sz="1600">
                <a:uFillTx/>
              </a:rPr>
              <a:t> </a:t>
            </a:r>
            <a:r>
              <a:rPr lang="ko-KR" altLang="en-US" sz="1600">
                <a:uFillTx/>
              </a:rPr>
              <a:t>때문에</a:t>
            </a:r>
            <a:r>
              <a:rPr lang="ko-KR" altLang="en-US" sz="1600">
                <a:uFillTx/>
              </a:rPr>
              <a:t> </a:t>
            </a:r>
            <a:r>
              <a:rPr lang="ko-KR" altLang="en-US" sz="1600">
                <a:uFillTx/>
              </a:rPr>
              <a:t>주민들의</a:t>
            </a:r>
            <a:r>
              <a:rPr lang="ko-KR" altLang="en-US" sz="1600">
                <a:uFillTx/>
              </a:rPr>
              <a:t> </a:t>
            </a:r>
            <a:r>
              <a:rPr lang="ko-KR" altLang="en-US" sz="1600">
                <a:uFillTx/>
              </a:rPr>
              <a:t>비판과</a:t>
            </a:r>
            <a:r>
              <a:rPr lang="ko-KR" altLang="en-US" sz="1600">
                <a:uFillTx/>
              </a:rPr>
              <a:t> </a:t>
            </a:r>
            <a:r>
              <a:rPr lang="ko-KR" altLang="en-US" sz="1600">
                <a:uFillTx/>
              </a:rPr>
              <a:t>반발이</a:t>
            </a:r>
            <a:r>
              <a:rPr lang="ko-KR" altLang="en-US" sz="1600">
                <a:uFillTx/>
              </a:rPr>
              <a:t> </a:t>
            </a:r>
            <a:r>
              <a:rPr lang="ko-KR" altLang="en-US" sz="1600">
                <a:uFillTx/>
              </a:rPr>
              <a:t>많았다</a:t>
            </a:r>
            <a:r>
              <a:rPr lang="en-US" altLang="ko-KR" sz="1600">
                <a:uFillTx/>
              </a:rPr>
              <a:t>. </a:t>
            </a:r>
            <a:r>
              <a:rPr lang="ko-KR" altLang="en-US" sz="1600">
                <a:uFillTx/>
              </a:rPr>
              <a:t>왜냐하면</a:t>
            </a:r>
            <a:r>
              <a:rPr lang="ko-KR" altLang="en-US" sz="1600">
                <a:uFillTx/>
              </a:rPr>
              <a:t> </a:t>
            </a:r>
            <a:r>
              <a:rPr lang="ko-KR" altLang="en-US" sz="1600">
                <a:uFillTx/>
              </a:rPr>
              <a:t>이</a:t>
            </a:r>
            <a:r>
              <a:rPr lang="ko-KR" altLang="en-US" sz="1600">
                <a:uFillTx/>
              </a:rPr>
              <a:t> </a:t>
            </a:r>
            <a:r>
              <a:rPr lang="ko-KR" altLang="en-US" sz="1600">
                <a:uFillTx/>
              </a:rPr>
              <a:t>시설이</a:t>
            </a:r>
            <a:r>
              <a:rPr lang="ko-KR" altLang="en-US" sz="1600">
                <a:uFillTx/>
              </a:rPr>
              <a:t> </a:t>
            </a:r>
            <a:r>
              <a:rPr lang="ko-KR" altLang="en-US" sz="1600">
                <a:uFillTx/>
              </a:rPr>
              <a:t>학교와</a:t>
            </a:r>
            <a:r>
              <a:rPr lang="ko-KR" altLang="en-US" sz="1600">
                <a:uFillTx/>
              </a:rPr>
              <a:t> </a:t>
            </a:r>
            <a:r>
              <a:rPr lang="ko-KR" altLang="en-US" sz="1600">
                <a:uFillTx/>
              </a:rPr>
              <a:t>가깝고</a:t>
            </a:r>
            <a:r>
              <a:rPr lang="ko-KR" altLang="en-US" sz="1600">
                <a:uFillTx/>
              </a:rPr>
              <a:t> </a:t>
            </a:r>
            <a:r>
              <a:rPr lang="ko-KR" altLang="en-US" sz="1600">
                <a:uFillTx/>
              </a:rPr>
              <a:t>주민들과</a:t>
            </a:r>
            <a:r>
              <a:rPr lang="ko-KR" altLang="en-US" sz="1600">
                <a:uFillTx/>
              </a:rPr>
              <a:t> </a:t>
            </a:r>
            <a:r>
              <a:rPr lang="ko-KR" altLang="en-US" sz="1600">
                <a:uFillTx/>
              </a:rPr>
              <a:t>가까운</a:t>
            </a:r>
            <a:r>
              <a:rPr lang="ko-KR" altLang="en-US" sz="1600">
                <a:uFillTx/>
              </a:rPr>
              <a:t> </a:t>
            </a:r>
            <a:r>
              <a:rPr lang="ko-KR" altLang="en-US" sz="1600">
                <a:uFillTx/>
              </a:rPr>
              <a:t>곳에</a:t>
            </a:r>
            <a:r>
              <a:rPr lang="ko-KR" altLang="en-US" sz="1600">
                <a:uFillTx/>
              </a:rPr>
              <a:t> </a:t>
            </a:r>
            <a:r>
              <a:rPr lang="ko-KR" altLang="en-US" sz="1600">
                <a:uFillTx/>
              </a:rPr>
              <a:t>위치했</a:t>
            </a:r>
            <a:r>
              <a:rPr lang="ko-KR" altLang="en-US" sz="1600">
                <a:uFillTx/>
              </a:rPr>
              <a:t> </a:t>
            </a:r>
            <a:r>
              <a:rPr lang="ko-KR" altLang="en-US" sz="1600">
                <a:uFillTx/>
              </a:rPr>
              <a:t>었기</a:t>
            </a:r>
            <a:r>
              <a:rPr lang="ko-KR" altLang="en-US" sz="1600">
                <a:uFillTx/>
              </a:rPr>
              <a:t> </a:t>
            </a:r>
            <a:r>
              <a:rPr lang="ko-KR" altLang="en-US" sz="1600">
                <a:uFillTx/>
              </a:rPr>
              <a:t>때문이다</a:t>
            </a:r>
            <a:r>
              <a:rPr lang="en-US" altLang="ko-KR" sz="1600">
                <a:uFillTx/>
              </a:rPr>
              <a:t>. </a:t>
            </a:r>
            <a:r>
              <a:rPr lang="ko-KR" altLang="en-US" sz="1600">
                <a:uFillTx/>
              </a:rPr>
              <a:t>또한</a:t>
            </a:r>
            <a:r>
              <a:rPr lang="ko-KR" altLang="en-US" sz="1600">
                <a:uFillTx/>
              </a:rPr>
              <a:t> </a:t>
            </a:r>
            <a:r>
              <a:rPr lang="ko-KR" altLang="en-US" sz="1600">
                <a:uFillTx/>
              </a:rPr>
              <a:t>수감자들은</a:t>
            </a:r>
            <a:r>
              <a:rPr lang="ko-KR" altLang="en-US" sz="1600">
                <a:uFillTx/>
              </a:rPr>
              <a:t> </a:t>
            </a:r>
            <a:r>
              <a:rPr lang="ko-KR" altLang="en-US" sz="1600">
                <a:uFillTx/>
              </a:rPr>
              <a:t>자유롭게</a:t>
            </a:r>
            <a:r>
              <a:rPr lang="ko-KR" altLang="en-US" sz="1600">
                <a:uFillTx/>
              </a:rPr>
              <a:t> </a:t>
            </a:r>
            <a:r>
              <a:rPr lang="ko-KR" altLang="en-US" sz="1600">
                <a:uFillTx/>
              </a:rPr>
              <a:t>외부로</a:t>
            </a:r>
            <a:r>
              <a:rPr lang="ko-KR" altLang="en-US" sz="1600">
                <a:uFillTx/>
              </a:rPr>
              <a:t> </a:t>
            </a:r>
            <a:r>
              <a:rPr lang="ko-KR" altLang="en-US" sz="1600">
                <a:uFillTx/>
              </a:rPr>
              <a:t>나갈</a:t>
            </a:r>
            <a:r>
              <a:rPr lang="ko-KR" altLang="en-US" sz="1600">
                <a:uFillTx/>
              </a:rPr>
              <a:t> </a:t>
            </a:r>
            <a:r>
              <a:rPr lang="ko-KR" altLang="en-US" sz="1600">
                <a:uFillTx/>
              </a:rPr>
              <a:t>수도</a:t>
            </a:r>
            <a:r>
              <a:rPr lang="ko-KR" altLang="en-US" sz="1600">
                <a:uFillTx/>
              </a:rPr>
              <a:t> </a:t>
            </a:r>
            <a:r>
              <a:rPr lang="ko-KR" altLang="en-US" sz="1600">
                <a:uFillTx/>
              </a:rPr>
              <a:t>있었다</a:t>
            </a:r>
            <a:r>
              <a:rPr lang="en-US" altLang="ko-KR" sz="1600">
                <a:uFillTx/>
              </a:rPr>
              <a:t>. </a:t>
            </a:r>
            <a:r>
              <a:rPr lang="ko-KR" altLang="en-US" sz="1600">
                <a:uFillTx/>
              </a:rPr>
              <a:t>그러기에</a:t>
            </a:r>
            <a:r>
              <a:rPr lang="ko-KR" altLang="en-US" sz="1600">
                <a:uFillTx/>
              </a:rPr>
              <a:t> </a:t>
            </a:r>
            <a:r>
              <a:rPr lang="ko-KR" altLang="en-US" sz="1600">
                <a:uFillTx/>
              </a:rPr>
              <a:t>주</a:t>
            </a:r>
            <a:r>
              <a:rPr lang="ko-KR" altLang="en-US" sz="1600">
                <a:uFillTx/>
              </a:rPr>
              <a:t> </a:t>
            </a:r>
            <a:r>
              <a:rPr lang="ko-KR" altLang="en-US" sz="1600">
                <a:uFillTx/>
              </a:rPr>
              <a:t>민들이</a:t>
            </a:r>
            <a:r>
              <a:rPr lang="ko-KR" altLang="en-US" sz="1600">
                <a:uFillTx/>
              </a:rPr>
              <a:t> </a:t>
            </a:r>
            <a:r>
              <a:rPr lang="ko-KR" altLang="en-US" sz="1600">
                <a:uFillTx/>
              </a:rPr>
              <a:t>성폭력</a:t>
            </a:r>
            <a:r>
              <a:rPr lang="ko-KR" altLang="en-US" sz="1600">
                <a:uFillTx/>
              </a:rPr>
              <a:t> </a:t>
            </a:r>
            <a:r>
              <a:rPr lang="ko-KR" altLang="en-US" sz="1600">
                <a:uFillTx/>
              </a:rPr>
              <a:t>가해자들에</a:t>
            </a:r>
            <a:r>
              <a:rPr lang="ko-KR" altLang="en-US" sz="1600">
                <a:uFillTx/>
              </a:rPr>
              <a:t> </a:t>
            </a:r>
            <a:r>
              <a:rPr lang="ko-KR" altLang="en-US" sz="1600">
                <a:uFillTx/>
              </a:rPr>
              <a:t>대해서</a:t>
            </a:r>
            <a:r>
              <a:rPr lang="ko-KR" altLang="en-US" sz="1600">
                <a:uFillTx/>
              </a:rPr>
              <a:t> </a:t>
            </a:r>
            <a:r>
              <a:rPr lang="ko-KR" altLang="en-US" sz="1600">
                <a:uFillTx/>
              </a:rPr>
              <a:t>혐오감을</a:t>
            </a:r>
            <a:r>
              <a:rPr lang="ko-KR" altLang="en-US" sz="1600">
                <a:uFillTx/>
              </a:rPr>
              <a:t> </a:t>
            </a:r>
            <a:r>
              <a:rPr lang="ko-KR" altLang="en-US" sz="1600">
                <a:uFillTx/>
              </a:rPr>
              <a:t>가지고</a:t>
            </a:r>
            <a:r>
              <a:rPr lang="ko-KR" altLang="en-US" sz="1600">
                <a:uFillTx/>
              </a:rPr>
              <a:t> </a:t>
            </a:r>
            <a:r>
              <a:rPr lang="ko-KR" altLang="en-US" sz="1600">
                <a:uFillTx/>
              </a:rPr>
              <a:t>센터</a:t>
            </a:r>
            <a:r>
              <a:rPr lang="ko-KR" altLang="en-US" sz="1600">
                <a:uFillTx/>
              </a:rPr>
              <a:t> </a:t>
            </a:r>
            <a:r>
              <a:rPr lang="ko-KR" altLang="en-US" sz="1600">
                <a:uFillTx/>
              </a:rPr>
              <a:t>이전을</a:t>
            </a:r>
            <a:r>
              <a:rPr lang="ko-KR" altLang="en-US" sz="1600">
                <a:uFillTx/>
              </a:rPr>
              <a:t> </a:t>
            </a:r>
            <a:r>
              <a:rPr lang="ko-KR" altLang="en-US" sz="1600">
                <a:uFillTx/>
              </a:rPr>
              <a:t>요구하기도</a:t>
            </a:r>
            <a:r>
              <a:rPr lang="ko-KR" altLang="en-US" sz="1600">
                <a:uFillTx/>
              </a:rPr>
              <a:t> </a:t>
            </a:r>
            <a:r>
              <a:rPr lang="ko-KR" altLang="en-US" sz="1600">
                <a:uFillTx/>
              </a:rPr>
              <a:t>했다</a:t>
            </a:r>
            <a:r>
              <a:rPr lang="en-US" altLang="ko-KR" sz="1600">
                <a:uFillTx/>
              </a:rPr>
              <a:t>. </a:t>
            </a:r>
            <a:r>
              <a:rPr lang="ko-KR" altLang="en-US" sz="1600">
                <a:uFillTx/>
              </a:rPr>
              <a:t>이</a:t>
            </a:r>
            <a:r>
              <a:rPr lang="ko-KR" altLang="en-US" sz="1600">
                <a:uFillTx/>
              </a:rPr>
              <a:t> </a:t>
            </a:r>
            <a:r>
              <a:rPr lang="ko-KR" altLang="en-US" sz="1600">
                <a:uFillTx/>
              </a:rPr>
              <a:t>센터는</a:t>
            </a:r>
            <a:r>
              <a:rPr lang="ko-KR" altLang="en-US" sz="1600">
                <a:uFillTx/>
              </a:rPr>
              <a:t> </a:t>
            </a:r>
            <a:r>
              <a:rPr lang="en-US" altLang="ko-KR" sz="1600">
                <a:uFillTx/>
              </a:rPr>
              <a:t>1994</a:t>
            </a:r>
            <a:r>
              <a:rPr lang="ko-KR" altLang="en-US" sz="1600">
                <a:uFillTx/>
              </a:rPr>
              <a:t>년</a:t>
            </a:r>
            <a:r>
              <a:rPr lang="ko-KR" altLang="en-US" sz="1600">
                <a:uFillTx/>
              </a:rPr>
              <a:t> </a:t>
            </a:r>
            <a:r>
              <a:rPr lang="ko-KR" altLang="en-US" sz="1600">
                <a:uFillTx/>
              </a:rPr>
              <a:t>결국은</a:t>
            </a:r>
            <a:r>
              <a:rPr lang="ko-KR" altLang="en-US" sz="1600">
                <a:uFillTx/>
              </a:rPr>
              <a:t> </a:t>
            </a:r>
            <a:r>
              <a:rPr lang="ko-KR" altLang="en-US" sz="1600">
                <a:uFillTx/>
              </a:rPr>
              <a:t>폐쇄되었는데</a:t>
            </a:r>
            <a:r>
              <a:rPr lang="en-US" altLang="ko-KR" sz="1600">
                <a:uFillTx/>
              </a:rPr>
              <a:t>, </a:t>
            </a:r>
            <a:r>
              <a:rPr lang="ko-KR" altLang="en-US" sz="1600">
                <a:uFillTx/>
              </a:rPr>
              <a:t>이</a:t>
            </a:r>
            <a:r>
              <a:rPr lang="ko-KR" altLang="en-US" sz="1600">
                <a:uFillTx/>
              </a:rPr>
              <a:t> </a:t>
            </a:r>
            <a:r>
              <a:rPr lang="ko-KR" altLang="en-US" sz="1600">
                <a:uFillTx/>
              </a:rPr>
              <a:t>프로그램은</a:t>
            </a:r>
            <a:r>
              <a:rPr lang="ko-KR" altLang="en-US" sz="1600">
                <a:uFillTx/>
              </a:rPr>
              <a:t> </a:t>
            </a:r>
            <a:r>
              <a:rPr lang="ko-KR" altLang="en-US" sz="1600">
                <a:uFillTx/>
              </a:rPr>
              <a:t>성공적이었다고</a:t>
            </a:r>
            <a:r>
              <a:rPr lang="ko-KR" altLang="en-US" sz="1600">
                <a:uFillTx/>
              </a:rPr>
              <a:t> </a:t>
            </a:r>
            <a:r>
              <a:rPr lang="ko-KR" altLang="en-US" sz="1600">
                <a:uFillTx/>
              </a:rPr>
              <a:t>평가</a:t>
            </a:r>
            <a:r>
              <a:rPr lang="ko-KR" altLang="en-US" sz="1600">
                <a:uFillTx/>
              </a:rPr>
              <a:t> </a:t>
            </a:r>
            <a:r>
              <a:rPr lang="ko-KR" altLang="en-US" sz="1600">
                <a:uFillTx/>
              </a:rPr>
              <a:t>된다</a:t>
            </a:r>
            <a:r>
              <a:rPr lang="en-US" altLang="ko-KR" sz="1600">
                <a:uFillTx/>
              </a:rPr>
              <a:t>. </a:t>
            </a:r>
            <a:r>
              <a:rPr lang="ko-KR" altLang="en-US" sz="1600">
                <a:uFillTx/>
              </a:rPr>
              <a:t>이</a:t>
            </a:r>
            <a:r>
              <a:rPr lang="ko-KR" altLang="en-US" sz="1600">
                <a:uFillTx/>
              </a:rPr>
              <a:t> </a:t>
            </a:r>
            <a:r>
              <a:rPr lang="ko-KR" altLang="en-US" sz="1600">
                <a:uFillTx/>
              </a:rPr>
              <a:t>센터에서는</a:t>
            </a:r>
            <a:r>
              <a:rPr lang="ko-KR" altLang="en-US" sz="1600">
                <a:uFillTx/>
              </a:rPr>
              <a:t> </a:t>
            </a:r>
            <a:r>
              <a:rPr lang="ko-KR" altLang="en-US" sz="1600">
                <a:uFillTx/>
              </a:rPr>
              <a:t>고위험</a:t>
            </a:r>
            <a:r>
              <a:rPr lang="ko-KR" altLang="en-US" sz="1600">
                <a:uFillTx/>
              </a:rPr>
              <a:t> </a:t>
            </a:r>
            <a:r>
              <a:rPr lang="ko-KR" altLang="en-US" sz="1600">
                <a:uFillTx/>
              </a:rPr>
              <a:t>군에</a:t>
            </a:r>
            <a:r>
              <a:rPr lang="ko-KR" altLang="en-US" sz="1600">
                <a:uFillTx/>
              </a:rPr>
              <a:t> </a:t>
            </a:r>
            <a:r>
              <a:rPr lang="ko-KR" altLang="en-US" sz="1600">
                <a:uFillTx/>
              </a:rPr>
              <a:t>대한</a:t>
            </a:r>
            <a:r>
              <a:rPr lang="ko-KR" altLang="en-US" sz="1600">
                <a:uFillTx/>
              </a:rPr>
              <a:t> </a:t>
            </a:r>
            <a:r>
              <a:rPr lang="ko-KR" altLang="en-US" sz="1600">
                <a:uFillTx/>
              </a:rPr>
              <a:t>치료</a:t>
            </a:r>
            <a:r>
              <a:rPr lang="ko-KR" altLang="en-US" sz="1600">
                <a:uFillTx/>
              </a:rPr>
              <a:t> </a:t>
            </a:r>
            <a:r>
              <a:rPr lang="ko-KR" altLang="en-US" sz="1600">
                <a:uFillTx/>
              </a:rPr>
              <a:t>효과도</a:t>
            </a:r>
            <a:r>
              <a:rPr lang="ko-KR" altLang="en-US" sz="1600">
                <a:uFillTx/>
              </a:rPr>
              <a:t> </a:t>
            </a:r>
            <a:r>
              <a:rPr lang="ko-KR" altLang="en-US" sz="1600">
                <a:uFillTx/>
              </a:rPr>
              <a:t>좋았다고</a:t>
            </a:r>
            <a:r>
              <a:rPr lang="ko-KR" altLang="en-US" sz="1600">
                <a:uFillTx/>
              </a:rPr>
              <a:t> </a:t>
            </a:r>
            <a:r>
              <a:rPr lang="ko-KR" altLang="en-US" sz="1600">
                <a:uFillTx/>
              </a:rPr>
              <a:t>한다</a:t>
            </a:r>
            <a:r>
              <a:rPr lang="en-US" altLang="ko-KR" sz="1600">
                <a:uFillTx/>
              </a:rPr>
              <a:t>. </a:t>
            </a:r>
            <a:r>
              <a:rPr lang="ko-KR" altLang="en-US" sz="1600">
                <a:uFillTx/>
              </a:rPr>
              <a:t>이</a:t>
            </a:r>
            <a:r>
              <a:rPr lang="ko-KR" altLang="en-US" sz="1600">
                <a:uFillTx/>
              </a:rPr>
              <a:t> </a:t>
            </a:r>
            <a:r>
              <a:rPr lang="ko-KR" altLang="en-US" sz="1600">
                <a:uFillTx/>
              </a:rPr>
              <a:t>프로그램을</a:t>
            </a:r>
            <a:r>
              <a:rPr lang="ko-KR" altLang="en-US" sz="1600">
                <a:uFillTx/>
              </a:rPr>
              <a:t> </a:t>
            </a:r>
            <a:r>
              <a:rPr lang="ko-KR" altLang="en-US" sz="1600">
                <a:uFillTx/>
              </a:rPr>
              <a:t>모델로</a:t>
            </a:r>
            <a:r>
              <a:rPr lang="ko-KR" altLang="en-US" sz="1600">
                <a:uFillTx/>
              </a:rPr>
              <a:t> </a:t>
            </a:r>
            <a:r>
              <a:rPr lang="ko-KR" altLang="en-US" sz="1600">
                <a:uFillTx/>
              </a:rPr>
              <a:t>다른</a:t>
            </a:r>
            <a:r>
              <a:rPr lang="ko-KR" altLang="en-US" sz="1600">
                <a:uFillTx/>
              </a:rPr>
              <a:t> </a:t>
            </a:r>
            <a:r>
              <a:rPr lang="ko-KR" altLang="en-US" sz="1600">
                <a:uFillTx/>
              </a:rPr>
              <a:t>곳에</a:t>
            </a:r>
            <a:r>
              <a:rPr lang="ko-KR" altLang="en-US" sz="1600">
                <a:uFillTx/>
              </a:rPr>
              <a:t> </a:t>
            </a:r>
            <a:r>
              <a:rPr lang="ko-KR" altLang="en-US" sz="1600">
                <a:uFillTx/>
              </a:rPr>
              <a:t>전파하려는</a:t>
            </a:r>
            <a:r>
              <a:rPr lang="ko-KR" altLang="en-US" sz="1600">
                <a:uFillTx/>
              </a:rPr>
              <a:t> </a:t>
            </a:r>
            <a:r>
              <a:rPr lang="ko-KR" altLang="en-US" sz="1600">
                <a:uFillTx/>
              </a:rPr>
              <a:t>시도들이</a:t>
            </a:r>
            <a:r>
              <a:rPr lang="ko-KR" altLang="en-US" sz="1600">
                <a:uFillTx/>
              </a:rPr>
              <a:t> </a:t>
            </a:r>
            <a:r>
              <a:rPr lang="ko-KR" altLang="en-US" sz="1600">
                <a:uFillTx/>
              </a:rPr>
              <a:t>있었지만</a:t>
            </a:r>
            <a:r>
              <a:rPr lang="ko-KR" altLang="en-US" sz="1600">
                <a:uFillTx/>
              </a:rPr>
              <a:t> </a:t>
            </a:r>
            <a:r>
              <a:rPr lang="ko-KR" altLang="en-US" sz="1600">
                <a:uFillTx/>
              </a:rPr>
              <a:t>어려움이</a:t>
            </a:r>
            <a:r>
              <a:rPr lang="ko-KR" altLang="en-US" sz="1600">
                <a:uFillTx/>
              </a:rPr>
              <a:t> </a:t>
            </a:r>
            <a:r>
              <a:rPr lang="ko-KR" altLang="en-US" sz="1600">
                <a:uFillTx/>
              </a:rPr>
              <a:t>많았다고</a:t>
            </a:r>
            <a:r>
              <a:rPr lang="ko-KR" altLang="en-US" sz="1600">
                <a:uFillTx/>
              </a:rPr>
              <a:t> </a:t>
            </a:r>
            <a:r>
              <a:rPr lang="ko-KR" altLang="en-US" sz="1600">
                <a:uFillTx/>
              </a:rPr>
              <a:t>한다</a:t>
            </a:r>
            <a:r>
              <a:rPr lang="en-US" altLang="ko-KR" sz="1600">
                <a:uFillTx/>
              </a:rPr>
              <a:t>.</a:t>
            </a:r>
            <a:r>
              <a:rPr lang="en-US" altLang="ko-KR" sz="1600">
                <a:uFillTx/>
              </a:rPr>
              <a:t/>
            </a:r>
            <a:br>
              <a:rPr lang="en-US" altLang="ko-KR" sz="1600">
                <a:uFillTx/>
              </a:rPr>
            </a:br>
            <a:r>
              <a:rPr lang="ko-KR" altLang="en-US" sz="1600">
                <a:uFillTx/>
              </a:rPr>
              <a:t>이</a:t>
            </a:r>
            <a:r>
              <a:rPr lang="ko-KR" altLang="en-US" sz="1600">
                <a:uFillTx/>
              </a:rPr>
              <a:t> </a:t>
            </a:r>
            <a:r>
              <a:rPr lang="ko-KR" altLang="en-US" sz="1600">
                <a:uFillTx/>
              </a:rPr>
              <a:t>프로그램은</a:t>
            </a:r>
            <a:r>
              <a:rPr lang="ko-KR" altLang="en-US" sz="1600">
                <a:uFillTx/>
              </a:rPr>
              <a:t> </a:t>
            </a:r>
            <a:r>
              <a:rPr lang="en-US" altLang="ko-KR" sz="1600">
                <a:uFillTx/>
              </a:rPr>
              <a:t>6-13</a:t>
            </a:r>
            <a:r>
              <a:rPr lang="ko-KR" altLang="en-US" sz="1600">
                <a:uFillTx/>
              </a:rPr>
              <a:t>개월</a:t>
            </a:r>
            <a:r>
              <a:rPr lang="ko-KR" altLang="en-US" sz="1600">
                <a:uFillTx/>
              </a:rPr>
              <a:t> </a:t>
            </a:r>
            <a:r>
              <a:rPr lang="ko-KR" altLang="en-US" sz="1600">
                <a:uFillTx/>
              </a:rPr>
              <a:t>치료</a:t>
            </a:r>
            <a:r>
              <a:rPr lang="ko-KR" altLang="en-US" sz="1600">
                <a:uFillTx/>
              </a:rPr>
              <a:t> </a:t>
            </a:r>
            <a:r>
              <a:rPr lang="ko-KR" altLang="en-US" sz="1600">
                <a:uFillTx/>
              </a:rPr>
              <a:t>기간이었고</a:t>
            </a:r>
            <a:r>
              <a:rPr lang="en-US" altLang="ko-KR" sz="1600">
                <a:uFillTx/>
              </a:rPr>
              <a:t>, </a:t>
            </a:r>
            <a:r>
              <a:rPr lang="ko-KR" altLang="en-US" sz="1600">
                <a:uFillTx/>
              </a:rPr>
              <a:t>가해자들은</a:t>
            </a:r>
            <a:r>
              <a:rPr lang="ko-KR" altLang="en-US" sz="1600">
                <a:uFillTx/>
              </a:rPr>
              <a:t> </a:t>
            </a:r>
            <a:r>
              <a:rPr lang="ko-KR" altLang="en-US" sz="1600">
                <a:uFillTx/>
              </a:rPr>
              <a:t>언제든지</a:t>
            </a:r>
            <a:r>
              <a:rPr lang="ko-KR" altLang="en-US" sz="1600">
                <a:uFillTx/>
              </a:rPr>
              <a:t> </a:t>
            </a:r>
            <a:r>
              <a:rPr lang="ko-KR" altLang="en-US" sz="1600">
                <a:uFillTx/>
              </a:rPr>
              <a:t>참여할</a:t>
            </a:r>
            <a:r>
              <a:rPr lang="ko-KR" altLang="en-US" sz="1600">
                <a:uFillTx/>
              </a:rPr>
              <a:t> </a:t>
            </a:r>
            <a:r>
              <a:rPr lang="ko-KR" altLang="en-US" sz="1600">
                <a:uFillTx/>
              </a:rPr>
              <a:t>수</a:t>
            </a:r>
            <a:r>
              <a:rPr lang="ko-KR" altLang="en-US" sz="1600">
                <a:uFillTx/>
              </a:rPr>
              <a:t> </a:t>
            </a:r>
            <a:r>
              <a:rPr lang="ko-KR" altLang="en-US" sz="1600">
                <a:uFillTx/>
              </a:rPr>
              <a:t>있</a:t>
            </a:r>
            <a:r>
              <a:rPr lang="ko-KR" altLang="en-US" sz="1600">
                <a:uFillTx/>
              </a:rPr>
              <a:t> </a:t>
            </a:r>
            <a:r>
              <a:rPr lang="ko-KR" altLang="en-US" sz="1600">
                <a:uFillTx/>
              </a:rPr>
              <a:t>었다</a:t>
            </a:r>
            <a:r>
              <a:rPr lang="en-US" altLang="ko-KR" sz="1600">
                <a:uFillTx/>
              </a:rPr>
              <a:t>. </a:t>
            </a:r>
            <a:r>
              <a:rPr lang="ko-KR" altLang="en-US" sz="1600">
                <a:uFillTx/>
              </a:rPr>
              <a:t>치료는</a:t>
            </a:r>
            <a:r>
              <a:rPr lang="ko-KR" altLang="en-US" sz="1600">
                <a:uFillTx/>
              </a:rPr>
              <a:t> </a:t>
            </a:r>
            <a:r>
              <a:rPr lang="ko-KR" altLang="en-US" sz="1600">
                <a:uFillTx/>
              </a:rPr>
              <a:t>집단치료와</a:t>
            </a:r>
            <a:r>
              <a:rPr lang="ko-KR" altLang="en-US" sz="1600">
                <a:uFillTx/>
              </a:rPr>
              <a:t> </a:t>
            </a:r>
            <a:r>
              <a:rPr lang="ko-KR" altLang="en-US" sz="1600">
                <a:uFillTx/>
              </a:rPr>
              <a:t>개인치료</a:t>
            </a:r>
            <a:r>
              <a:rPr lang="en-US" altLang="ko-KR" sz="1600">
                <a:uFillTx/>
              </a:rPr>
              <a:t>, </a:t>
            </a:r>
            <a:r>
              <a:rPr lang="ko-KR" altLang="en-US" sz="1600">
                <a:uFillTx/>
              </a:rPr>
              <a:t>저녁</a:t>
            </a:r>
            <a:r>
              <a:rPr lang="en-US" altLang="ko-KR" sz="1600">
                <a:uFillTx/>
              </a:rPr>
              <a:t>, </a:t>
            </a:r>
            <a:r>
              <a:rPr lang="ko-KR" altLang="en-US" sz="1600">
                <a:uFillTx/>
              </a:rPr>
              <a:t>주말</a:t>
            </a:r>
            <a:r>
              <a:rPr lang="ko-KR" altLang="en-US" sz="1600">
                <a:uFillTx/>
              </a:rPr>
              <a:t> </a:t>
            </a:r>
            <a:r>
              <a:rPr lang="ko-KR" altLang="en-US" sz="1600">
                <a:uFillTx/>
              </a:rPr>
              <a:t>프로그램</a:t>
            </a:r>
            <a:r>
              <a:rPr lang="ko-KR" altLang="en-US" sz="1600">
                <a:uFillTx/>
              </a:rPr>
              <a:t> </a:t>
            </a:r>
            <a:r>
              <a:rPr lang="ko-KR" altLang="en-US" sz="1600">
                <a:uFillTx/>
              </a:rPr>
              <a:t>등</a:t>
            </a:r>
            <a:r>
              <a:rPr lang="ko-KR" altLang="en-US" sz="1600">
                <a:uFillTx/>
              </a:rPr>
              <a:t> </a:t>
            </a:r>
            <a:r>
              <a:rPr lang="ko-KR" altLang="en-US" sz="1600">
                <a:uFillTx/>
              </a:rPr>
              <a:t>다양하게</a:t>
            </a:r>
            <a:r>
              <a:rPr lang="ko-KR" altLang="en-US" sz="1600">
                <a:uFillTx/>
              </a:rPr>
              <a:t> </a:t>
            </a:r>
            <a:r>
              <a:rPr lang="ko-KR" altLang="en-US" sz="1600">
                <a:uFillTx/>
              </a:rPr>
              <a:t>진행되었다</a:t>
            </a:r>
            <a:r>
              <a:rPr lang="en-US" altLang="ko-KR" sz="1600">
                <a:uFillTx/>
              </a:rPr>
              <a:t>. </a:t>
            </a:r>
            <a:endParaRPr lang="ko-KR" altLang="en-US" sz="1600">
              <a:uFillTx/>
            </a:endParaRPr>
          </a:p>
        </p:txBody>
      </p:sp>
    </p:spTree>
  </p:cSld>
  <p:clrMapOvr>
    <a:masterClrMapping/>
  </p:clrMapOvr>
</p:sld>
</file>

<file path=ppt/slides/slide32.xml><?xml version="1.0" encoding="utf-8"?>
<p:sld xmlns:p="http://schemas.openxmlformats.org/presentationml/2006/main" xmlns:p14="http://schemas.microsoft.com/office/powerpoint/2010/main" xmlns:s="http://schemas.openxmlformats.org/officeDocument/2006/sharedTypes" xmlns:r="http://schemas.openxmlformats.org/officeDocument/2006/relationships" xmlns:a14="http://schemas.microsoft.com/office/drawing/2010/main" xmlns:mc="http://schemas.openxmlformats.org/markup-compatibility/2006" xmlns:a="http://schemas.openxmlformats.org/drawingml/2006/main" showMasterSp="true" showMasterPhAnim="true" show="true">
  <p:cSld>
    <p:spTree>
      <p:nvGrpSpPr>
        <p:cNvPr id="13" name=""/>
        <p:cNvGrpSpPr/>
        <p:nvPr/>
      </p:nvGrpSpPr>
      <p:grpSpPr>
        <a:xfrm/>
      </p:grpSpPr>
      <p:sp>
        <p:nvSpPr>
          <p:cNvPr id="2" name="타원 37"/>
          <p:cNvSpPr/>
          <p:nvPr/>
        </p:nvSpPr>
        <p:spPr>
          <a:xfrm>
            <a:off x="107506" y="123480"/>
            <a:ext cx="576062" cy="576062"/>
          </a:xfrm>
          <a:prstGeom prst="ellipse">
            <a:avLst/>
          </a:prstGeom>
          <a:solidFill>
            <a:srgbClr val="F6F5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 upright="false"/>
          <a:lstStyle/>
          <a:p>
            <a:pPr algn="ctr"/>
            <a:endParaRPr lang="ko-KR" altLang="en-US">
              <a:uFillTx/>
            </a:endParaRPr>
          </a:p>
        </p:txBody>
      </p:sp>
      <p:sp>
        <p:nvSpPr>
          <p:cNvPr id="4" name="직사각형 2"/>
          <p:cNvSpPr/>
          <p:nvPr/>
        </p:nvSpPr>
        <p:spPr>
          <a:xfrm>
            <a:off x="690452" y="309512"/>
            <a:ext cx="4097572" cy="307777"/>
          </a:xfrm>
          <a:prstGeom prst="rect">
            <a:avLst/>
          </a:prstGeom>
          <a:noFill/>
          <a:ln>
            <a:noFill/>
          </a:ln>
        </p:spPr>
        <p:txBody>
          <a:bodyPr wrap="square" upright="false">
            <a:spAutoFit/>
          </a:bodyPr>
          <a:lstStyle/>
          <a:p>
            <a:pPr/>
            <a:r>
              <a:rPr lang="ko-KR" altLang="en-US" sz="14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j-ea"/>
              </a:rPr>
              <a:t>성폭력에</a:t>
            </a:r>
            <a:r>
              <a:rPr lang="ko-KR" altLang="en-US" sz="14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j-ea"/>
              </a:rPr>
              <a:t> </a:t>
            </a:r>
            <a:r>
              <a:rPr lang="ko-KR" altLang="en-US" sz="14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j-ea"/>
              </a:rPr>
              <a:t>관한</a:t>
            </a:r>
            <a:r>
              <a:rPr lang="ko-KR" altLang="en-US" sz="14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j-ea"/>
              </a:rPr>
              <a:t> </a:t>
            </a:r>
            <a:r>
              <a:rPr lang="ko-KR" altLang="en-US" sz="14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j-ea"/>
              </a:rPr>
              <a:t>정책</a:t>
            </a:r>
            <a:r>
              <a:rPr lang="ko-KR" altLang="en-US" sz="14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j-ea"/>
              </a:rPr>
              <a:t> </a:t>
            </a:r>
            <a:r>
              <a:rPr lang="ko-KR" altLang="en-US" sz="14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j-ea"/>
              </a:rPr>
              <a:t>및</a:t>
            </a:r>
            <a:r>
              <a:rPr lang="ko-KR" altLang="en-US" sz="14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j-ea"/>
              </a:rPr>
              <a:t> </a:t>
            </a:r>
            <a:r>
              <a:rPr lang="ko-KR" altLang="en-US" sz="14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j-ea"/>
              </a:rPr>
              <a:t>서비스</a:t>
            </a:r>
            <a:endParaRPr lang="en-US" altLang="ko-KR" sz="1400" b="true">
              <a:solidFill>
                <a:schemeClr val="tx1">
                  <a:lumMod val="75000"/>
                  <a:lumOff val="25000"/>
                </a:schemeClr>
              </a:solidFill>
              <a:uFillTx/>
              <a:latin typeface="+mj-ea"/>
            </a:endParaRPr>
          </a:p>
        </p:txBody>
      </p:sp>
      <p:sp>
        <p:nvSpPr>
          <p:cNvPr id="6" name="직사각형 30"/>
          <p:cNvSpPr/>
          <p:nvPr/>
        </p:nvSpPr>
        <p:spPr>
          <a:xfrm>
            <a:off x="107504" y="123478"/>
            <a:ext cx="8928992" cy="4886846"/>
          </a:xfrm>
          <a:prstGeom prst="rect">
            <a:avLst/>
          </a:prstGeom>
          <a:noFill/>
          <a:ln w="12700">
            <a:solidFill>
              <a:srgbClr val="F6F5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 upright="false"/>
          <a:lstStyle/>
          <a:p>
            <a:pPr algn="ctr"/>
            <a:endParaRPr lang="ko-KR" altLang="en-US">
              <a:uFillTx/>
            </a:endParaRPr>
          </a:p>
        </p:txBody>
      </p:sp>
      <p:cxnSp>
        <p:nvCxnSpPr>
          <p:cNvPr id="8" name="직선 연결선 4"/>
          <p:cNvCxnSpPr/>
          <p:nvPr/>
        </p:nvCxnSpPr>
        <p:spPr>
          <a:xfrm>
            <a:off x="683568" y="554874"/>
            <a:ext cx="7344816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직사각형 38"/>
          <p:cNvSpPr/>
          <p:nvPr/>
        </p:nvSpPr>
        <p:spPr>
          <a:xfrm>
            <a:off x="137999" y="217179"/>
            <a:ext cx="552453" cy="400110"/>
          </a:xfrm>
          <a:prstGeom prst="rect">
            <a:avLst/>
          </a:prstGeom>
          <a:noFill/>
          <a:ln>
            <a:noFill/>
          </a:ln>
        </p:spPr>
        <p:txBody>
          <a:bodyPr wrap="square" upright="false">
            <a:spAutoFit/>
          </a:bodyPr>
          <a:lstStyle/>
          <a:p>
            <a:pPr algn="ctr"/>
            <a:r>
              <a:rPr lang="en-US" altLang="ko-KR" sz="20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j-ea"/>
              </a:rPr>
              <a:t>04</a:t>
            </a:r>
          </a:p>
        </p:txBody>
      </p:sp>
      <p:sp>
        <p:nvSpPr>
          <p:cNvPr id="12" name="TextBox 1"/>
          <p:cNvSpPr/>
          <p:nvPr/>
        </p:nvSpPr>
        <p:spPr>
          <a:xfrm>
            <a:off x="539552" y="735405"/>
            <a:ext cx="3828292" cy="338554"/>
          </a:xfrm>
          <a:prstGeom prst="rect">
            <a:avLst/>
          </a:prstGeom>
          <a:noFill/>
        </p:spPr>
        <p:txBody>
          <a:bodyPr wrap="none" rtlCol="false" upright="false">
            <a:spAutoFit/>
          </a:bodyPr>
          <a:lstStyle/>
          <a:p>
            <a:pPr/>
            <a:r>
              <a:rPr lang="ko-KR" altLang="en-US" sz="1600" b="true" u="sng"/>
              <a:t>다른나라</a:t>
            </a:r>
            <a:r>
              <a:rPr lang="ko-KR" altLang="en-US" sz="1600" b="true" u="sng"/>
              <a:t> </a:t>
            </a:r>
            <a:r>
              <a:rPr lang="ko-KR" altLang="en-US" sz="1600" b="true" u="sng"/>
              <a:t>성폭력에</a:t>
            </a:r>
            <a:r>
              <a:rPr lang="ko-KR" altLang="en-US" sz="1600" b="true" u="sng"/>
              <a:t> </a:t>
            </a:r>
            <a:r>
              <a:rPr lang="ko-KR" altLang="en-US" sz="1600" b="true" u="sng"/>
              <a:t>관한</a:t>
            </a:r>
            <a:r>
              <a:rPr lang="ko-KR" altLang="en-US" sz="1600" b="true" u="sng"/>
              <a:t> </a:t>
            </a:r>
            <a:r>
              <a:rPr lang="ko-KR" altLang="en-US" sz="1600" b="true" u="sng"/>
              <a:t>정책</a:t>
            </a:r>
            <a:r>
              <a:rPr lang="ko-KR" altLang="en-US" sz="1600" b="true" u="sng"/>
              <a:t> </a:t>
            </a:r>
            <a:r>
              <a:rPr lang="ko-KR" altLang="en-US" sz="1600" b="true" u="sng"/>
              <a:t>및</a:t>
            </a:r>
            <a:r>
              <a:rPr lang="ko-KR" altLang="en-US" sz="1600" b="true" u="sng"/>
              <a:t> </a:t>
            </a:r>
            <a:r>
              <a:rPr lang="ko-KR" altLang="en-US" sz="1600" b="true" u="sng"/>
              <a:t>서비스</a:t>
            </a:r>
          </a:p>
        </p:txBody>
      </p:sp>
      <p:sp>
        <p:nvSpPr>
          <p:cNvPr id="14" name="직사각형 3"/>
          <p:cNvSpPr/>
          <p:nvPr/>
        </p:nvSpPr>
        <p:spPr>
          <a:xfrm>
            <a:off x="539552" y="1453236"/>
            <a:ext cx="8352928" cy="2369880"/>
          </a:xfrm>
          <a:prstGeom prst="rect">
            <a:avLst/>
          </a:prstGeom>
        </p:spPr>
        <p:txBody>
          <a:bodyPr wrap="square" upright="false">
            <a:spAutoFit/>
          </a:bodyPr>
          <a:lstStyle/>
          <a:p>
            <a:pPr/>
            <a:r>
              <a:rPr lang="ko-KR" altLang="en-US" b="true">
                <a:uFillTx/>
              </a:rPr>
              <a:t>뉴질랜드</a:t>
            </a:r>
            <a:r>
              <a:rPr lang="ko-KR" altLang="en-US" b="true">
                <a:uFillTx/>
              </a:rPr>
              <a:t> </a:t>
            </a:r>
            <a:r>
              <a:rPr lang="en-US" altLang="ko-KR" b="true">
                <a:uFillTx/>
              </a:rPr>
              <a:t>Kia</a:t>
            </a:r>
            <a:r>
              <a:rPr lang="ko-KR" altLang="en-US" b="true">
                <a:uFillTx/>
              </a:rPr>
              <a:t> </a:t>
            </a:r>
            <a:r>
              <a:rPr lang="en-US" altLang="ko-KR" b="true">
                <a:uFillTx/>
              </a:rPr>
              <a:t>Marama</a:t>
            </a:r>
            <a:r>
              <a:rPr lang="ko-KR" altLang="en-US" b="true">
                <a:uFillTx/>
              </a:rPr>
              <a:t> </a:t>
            </a:r>
            <a:r>
              <a:rPr lang="ko-KR" altLang="en-US" b="true">
                <a:uFillTx/>
              </a:rPr>
              <a:t>프로그램</a:t>
            </a:r>
            <a:r>
              <a:rPr lang="ko-KR" altLang="en-US" b="true">
                <a:uFillTx/>
              </a:rPr>
              <a:t> </a:t>
            </a:r>
            <a:endParaRPr lang="en-US" altLang="ko-KR" b="true">
              <a:uFillTx/>
            </a:endParaRPr>
          </a:p>
          <a:p>
            <a:pPr/>
            <a:endParaRPr lang="ko-KR" altLang="en-US" b="true">
              <a:uFillTx/>
            </a:endParaRPr>
          </a:p>
          <a:p>
            <a:pPr/>
            <a:r>
              <a:rPr lang="en-US" altLang="ko-KR" sz="1600">
                <a:uFillTx/>
              </a:rPr>
              <a:t>60</a:t>
            </a:r>
            <a:r>
              <a:rPr lang="ko-KR" altLang="en-US" sz="1600">
                <a:uFillTx/>
              </a:rPr>
              <a:t>개의</a:t>
            </a:r>
            <a:r>
              <a:rPr lang="ko-KR" altLang="en-US" sz="1600">
                <a:uFillTx/>
              </a:rPr>
              <a:t> </a:t>
            </a:r>
            <a:r>
              <a:rPr lang="ko-KR" altLang="en-US" sz="1600">
                <a:uFillTx/>
              </a:rPr>
              <a:t>침실이</a:t>
            </a:r>
            <a:r>
              <a:rPr lang="ko-KR" altLang="en-US" sz="1600">
                <a:uFillTx/>
              </a:rPr>
              <a:t> </a:t>
            </a:r>
            <a:r>
              <a:rPr lang="ko-KR" altLang="en-US" sz="1600">
                <a:uFillTx/>
              </a:rPr>
              <a:t>딸린</a:t>
            </a:r>
            <a:r>
              <a:rPr lang="ko-KR" altLang="en-US" sz="1600">
                <a:uFillTx/>
              </a:rPr>
              <a:t> </a:t>
            </a:r>
            <a:r>
              <a:rPr lang="ko-KR" altLang="en-US" sz="1600">
                <a:uFillTx/>
              </a:rPr>
              <a:t>건물로</a:t>
            </a:r>
            <a:r>
              <a:rPr lang="ko-KR" altLang="en-US" sz="1600">
                <a:uFillTx/>
              </a:rPr>
              <a:t> </a:t>
            </a:r>
            <a:r>
              <a:rPr lang="ko-KR" altLang="en-US" sz="1600">
                <a:uFillTx/>
              </a:rPr>
              <a:t>자연스러움을</a:t>
            </a:r>
            <a:r>
              <a:rPr lang="ko-KR" altLang="en-US" sz="1600">
                <a:uFillTx/>
              </a:rPr>
              <a:t> </a:t>
            </a:r>
            <a:r>
              <a:rPr lang="ko-KR" altLang="en-US" sz="1600">
                <a:uFillTx/>
              </a:rPr>
              <a:t>강조하기</a:t>
            </a:r>
            <a:r>
              <a:rPr lang="ko-KR" altLang="en-US" sz="1600">
                <a:uFillTx/>
              </a:rPr>
              <a:t> </a:t>
            </a:r>
            <a:r>
              <a:rPr lang="ko-KR" altLang="en-US" sz="1600">
                <a:uFillTx/>
              </a:rPr>
              <a:t>위해서</a:t>
            </a:r>
            <a:r>
              <a:rPr lang="ko-KR" altLang="en-US" sz="1600">
                <a:uFillTx/>
              </a:rPr>
              <a:t> </a:t>
            </a:r>
            <a:r>
              <a:rPr lang="ko-KR" altLang="en-US" sz="1600">
                <a:uFillTx/>
              </a:rPr>
              <a:t>잔디를</a:t>
            </a:r>
            <a:r>
              <a:rPr lang="ko-KR" altLang="en-US" sz="1600">
                <a:uFillTx/>
              </a:rPr>
              <a:t> </a:t>
            </a:r>
            <a:r>
              <a:rPr lang="ko-KR" altLang="en-US" sz="1600">
                <a:uFillTx/>
              </a:rPr>
              <a:t>주위에</a:t>
            </a:r>
            <a:r>
              <a:rPr lang="ko-KR" altLang="en-US" sz="1600">
                <a:uFillTx/>
              </a:rPr>
              <a:t> </a:t>
            </a:r>
            <a:r>
              <a:rPr lang="ko-KR" altLang="en-US" sz="1600">
                <a:uFillTx/>
              </a:rPr>
              <a:t>조</a:t>
            </a:r>
            <a:r>
              <a:rPr lang="ko-KR" altLang="en-US" sz="1600">
                <a:uFillTx/>
              </a:rPr>
              <a:t> </a:t>
            </a:r>
            <a:r>
              <a:rPr lang="ko-KR" altLang="en-US" sz="1600">
                <a:uFillTx/>
              </a:rPr>
              <a:t>정했고</a:t>
            </a:r>
            <a:r>
              <a:rPr lang="en-US" altLang="ko-KR" sz="1600">
                <a:uFillTx/>
              </a:rPr>
              <a:t>, 5</a:t>
            </a:r>
            <a:r>
              <a:rPr lang="ko-KR" altLang="en-US" sz="1600">
                <a:uFillTx/>
              </a:rPr>
              <a:t>미터</a:t>
            </a:r>
            <a:r>
              <a:rPr lang="ko-KR" altLang="en-US" sz="1600">
                <a:uFillTx/>
              </a:rPr>
              <a:t> </a:t>
            </a:r>
            <a:r>
              <a:rPr lang="ko-KR" altLang="en-US" sz="1600">
                <a:uFillTx/>
              </a:rPr>
              <a:t>높이의</a:t>
            </a:r>
            <a:r>
              <a:rPr lang="ko-KR" altLang="en-US" sz="1600">
                <a:uFillTx/>
              </a:rPr>
              <a:t> </a:t>
            </a:r>
            <a:r>
              <a:rPr lang="ko-KR" altLang="en-US" sz="1600">
                <a:uFillTx/>
              </a:rPr>
              <a:t>울타리를</a:t>
            </a:r>
            <a:r>
              <a:rPr lang="ko-KR" altLang="en-US" sz="1600">
                <a:uFillTx/>
              </a:rPr>
              <a:t> </a:t>
            </a:r>
            <a:r>
              <a:rPr lang="ko-KR" altLang="en-US" sz="1600">
                <a:uFillTx/>
              </a:rPr>
              <a:t>설치했다</a:t>
            </a:r>
            <a:r>
              <a:rPr lang="en-US" altLang="ko-KR" sz="1600">
                <a:uFillTx/>
              </a:rPr>
              <a:t>. </a:t>
            </a:r>
            <a:r>
              <a:rPr lang="ko-KR" altLang="en-US" sz="1600">
                <a:uFillTx/>
              </a:rPr>
              <a:t>교도관들은</a:t>
            </a:r>
            <a:r>
              <a:rPr lang="ko-KR" altLang="en-US" sz="1600">
                <a:uFillTx/>
              </a:rPr>
              <a:t> </a:t>
            </a:r>
            <a:r>
              <a:rPr lang="ko-KR" altLang="en-US" sz="1600">
                <a:uFillTx/>
              </a:rPr>
              <a:t>집단</a:t>
            </a:r>
            <a:r>
              <a:rPr lang="ko-KR" altLang="en-US" sz="1600">
                <a:uFillTx/>
              </a:rPr>
              <a:t> </a:t>
            </a:r>
            <a:r>
              <a:rPr lang="ko-KR" altLang="en-US" sz="1600">
                <a:uFillTx/>
              </a:rPr>
              <a:t>상담을</a:t>
            </a:r>
            <a:r>
              <a:rPr lang="ko-KR" altLang="en-US" sz="1600">
                <a:uFillTx/>
              </a:rPr>
              <a:t> </a:t>
            </a:r>
            <a:r>
              <a:rPr lang="ko-KR" altLang="en-US" sz="1600">
                <a:uFillTx/>
              </a:rPr>
              <a:t>실시하고</a:t>
            </a:r>
            <a:r>
              <a:rPr lang="ko-KR" altLang="en-US" sz="1600">
                <a:uFillTx/>
              </a:rPr>
              <a:t> </a:t>
            </a:r>
            <a:r>
              <a:rPr lang="ko-KR" altLang="en-US" sz="1600">
                <a:uFillTx/>
              </a:rPr>
              <a:t>참</a:t>
            </a:r>
            <a:r>
              <a:rPr lang="ko-KR" altLang="en-US" sz="1600">
                <a:uFillTx/>
              </a:rPr>
              <a:t> </a:t>
            </a:r>
            <a:r>
              <a:rPr lang="ko-KR" altLang="en-US" sz="1600">
                <a:uFillTx/>
              </a:rPr>
              <a:t>가자들의</a:t>
            </a:r>
            <a:r>
              <a:rPr lang="ko-KR" altLang="en-US" sz="1600">
                <a:uFillTx/>
              </a:rPr>
              <a:t> </a:t>
            </a:r>
            <a:r>
              <a:rPr lang="ko-KR" altLang="en-US" sz="1600">
                <a:uFillTx/>
              </a:rPr>
              <a:t>정서적인</a:t>
            </a:r>
            <a:r>
              <a:rPr lang="ko-KR" altLang="en-US" sz="1600">
                <a:uFillTx/>
              </a:rPr>
              <a:t> </a:t>
            </a:r>
            <a:r>
              <a:rPr lang="ko-KR" altLang="en-US" sz="1600">
                <a:uFillTx/>
              </a:rPr>
              <a:t>지지나</a:t>
            </a:r>
            <a:r>
              <a:rPr lang="ko-KR" altLang="en-US" sz="1600">
                <a:uFillTx/>
              </a:rPr>
              <a:t> </a:t>
            </a:r>
            <a:r>
              <a:rPr lang="ko-KR" altLang="en-US" sz="1600">
                <a:uFillTx/>
              </a:rPr>
              <a:t>지원도</a:t>
            </a:r>
            <a:r>
              <a:rPr lang="ko-KR" altLang="en-US" sz="1600">
                <a:uFillTx/>
              </a:rPr>
              <a:t> </a:t>
            </a:r>
            <a:r>
              <a:rPr lang="ko-KR" altLang="en-US" sz="1600">
                <a:uFillTx/>
              </a:rPr>
              <a:t>맡고</a:t>
            </a:r>
            <a:r>
              <a:rPr lang="ko-KR" altLang="en-US" sz="1600">
                <a:uFillTx/>
              </a:rPr>
              <a:t> </a:t>
            </a:r>
            <a:r>
              <a:rPr lang="ko-KR" altLang="en-US" sz="1600">
                <a:uFillTx/>
              </a:rPr>
              <a:t>있다</a:t>
            </a:r>
            <a:r>
              <a:rPr lang="en-US" altLang="ko-KR" sz="1600">
                <a:uFillTx/>
              </a:rPr>
              <a:t>. </a:t>
            </a:r>
            <a:r>
              <a:rPr lang="ko-KR" altLang="en-US" sz="1600">
                <a:uFillTx/>
              </a:rPr>
              <a:t>주요한</a:t>
            </a:r>
            <a:r>
              <a:rPr lang="ko-KR" altLang="en-US" sz="1600">
                <a:uFillTx/>
              </a:rPr>
              <a:t> </a:t>
            </a:r>
            <a:r>
              <a:rPr lang="ko-KR" altLang="en-US" sz="1600">
                <a:uFillTx/>
              </a:rPr>
              <a:t>프로그램은</a:t>
            </a:r>
            <a:r>
              <a:rPr lang="ko-KR" altLang="en-US" sz="1600">
                <a:uFillTx/>
              </a:rPr>
              <a:t> </a:t>
            </a:r>
            <a:r>
              <a:rPr lang="en-US" altLang="ko-KR" sz="1600">
                <a:uFillTx/>
              </a:rPr>
              <a:t>29</a:t>
            </a:r>
            <a:r>
              <a:rPr lang="ko-KR" altLang="en-US" sz="1600">
                <a:uFillTx/>
              </a:rPr>
              <a:t>주</a:t>
            </a:r>
            <a:r>
              <a:rPr lang="en-US" altLang="ko-KR" sz="1600">
                <a:uFillTx/>
              </a:rPr>
              <a:t>(33</a:t>
            </a:r>
            <a:r>
              <a:rPr lang="ko-KR" altLang="en-US" sz="1600">
                <a:uFillTx/>
              </a:rPr>
              <a:t>회기</a:t>
            </a:r>
            <a:r>
              <a:rPr lang="en-US" altLang="ko-KR" sz="1600">
                <a:uFillTx/>
              </a:rPr>
              <a:t>)</a:t>
            </a:r>
            <a:r>
              <a:rPr lang="ko-KR" altLang="en-US" sz="1600">
                <a:uFillTx/>
              </a:rPr>
              <a:t>에</a:t>
            </a:r>
            <a:r>
              <a:rPr lang="ko-KR" altLang="en-US" sz="1600">
                <a:uFillTx/>
              </a:rPr>
              <a:t> </a:t>
            </a:r>
            <a:r>
              <a:rPr lang="ko-KR" altLang="en-US" sz="1600">
                <a:uFillTx/>
              </a:rPr>
              <a:t>걸쳐서</a:t>
            </a:r>
            <a:r>
              <a:rPr lang="ko-KR" altLang="en-US" sz="1600">
                <a:uFillTx/>
              </a:rPr>
              <a:t> </a:t>
            </a:r>
            <a:r>
              <a:rPr lang="ko-KR" altLang="en-US" sz="1600">
                <a:uFillTx/>
              </a:rPr>
              <a:t>실시하고</a:t>
            </a:r>
            <a:r>
              <a:rPr lang="ko-KR" altLang="en-US" sz="1600">
                <a:uFillTx/>
              </a:rPr>
              <a:t> </a:t>
            </a:r>
            <a:r>
              <a:rPr lang="ko-KR" altLang="en-US" sz="1600">
                <a:uFillTx/>
              </a:rPr>
              <a:t>있다</a:t>
            </a:r>
            <a:r>
              <a:rPr lang="en-US" altLang="ko-KR" sz="1600">
                <a:uFillTx/>
              </a:rPr>
              <a:t>. </a:t>
            </a:r>
            <a:r>
              <a:rPr lang="ko-KR" altLang="en-US" sz="1600">
                <a:uFillTx/>
              </a:rPr>
              <a:t>또한</a:t>
            </a:r>
            <a:r>
              <a:rPr lang="ko-KR" altLang="en-US" sz="1600">
                <a:uFillTx/>
              </a:rPr>
              <a:t> </a:t>
            </a:r>
            <a:r>
              <a:rPr lang="ko-KR" altLang="en-US" sz="1600">
                <a:uFillTx/>
              </a:rPr>
              <a:t>개인</a:t>
            </a:r>
            <a:r>
              <a:rPr lang="ko-KR" altLang="en-US" sz="1600">
                <a:uFillTx/>
              </a:rPr>
              <a:t> </a:t>
            </a:r>
            <a:r>
              <a:rPr lang="ko-KR" altLang="en-US" sz="1600">
                <a:uFillTx/>
              </a:rPr>
              <a:t>상담도</a:t>
            </a:r>
            <a:r>
              <a:rPr lang="ko-KR" altLang="en-US" sz="1600">
                <a:uFillTx/>
              </a:rPr>
              <a:t> </a:t>
            </a:r>
            <a:r>
              <a:rPr lang="ko-KR" altLang="en-US" sz="1600">
                <a:uFillTx/>
              </a:rPr>
              <a:t>같이</a:t>
            </a:r>
            <a:r>
              <a:rPr lang="ko-KR" altLang="en-US" sz="1600">
                <a:uFillTx/>
              </a:rPr>
              <a:t> </a:t>
            </a:r>
            <a:r>
              <a:rPr lang="ko-KR" altLang="en-US" sz="1600">
                <a:uFillTx/>
              </a:rPr>
              <a:t>제공한다</a:t>
            </a:r>
            <a:r>
              <a:rPr lang="en-US" altLang="ko-KR" sz="1600">
                <a:uFillTx/>
              </a:rPr>
              <a:t>. </a:t>
            </a:r>
            <a:r>
              <a:rPr lang="ko-KR" altLang="en-US" sz="1600">
                <a:uFillTx/>
              </a:rPr>
              <a:t>집단은</a:t>
            </a:r>
            <a:r>
              <a:rPr lang="ko-KR" altLang="en-US" sz="1600">
                <a:uFillTx/>
              </a:rPr>
              <a:t> </a:t>
            </a:r>
            <a:r>
              <a:rPr lang="ko-KR" altLang="en-US" sz="1600">
                <a:uFillTx/>
              </a:rPr>
              <a:t>대체로</a:t>
            </a:r>
            <a:r>
              <a:rPr lang="ko-KR" altLang="en-US" sz="1600">
                <a:uFillTx/>
              </a:rPr>
              <a:t> </a:t>
            </a:r>
            <a:r>
              <a:rPr lang="en-US" altLang="ko-KR" sz="1600">
                <a:uFillTx/>
              </a:rPr>
              <a:t>8-10</a:t>
            </a:r>
            <a:r>
              <a:rPr lang="ko-KR" altLang="en-US" sz="1600">
                <a:uFillTx/>
              </a:rPr>
              <a:t>명</a:t>
            </a:r>
            <a:r>
              <a:rPr lang="ko-KR" altLang="en-US" sz="1600">
                <a:uFillTx/>
              </a:rPr>
              <a:t> </a:t>
            </a:r>
            <a:r>
              <a:rPr lang="ko-KR" altLang="en-US" sz="1600">
                <a:uFillTx/>
              </a:rPr>
              <a:t>으로</a:t>
            </a:r>
            <a:r>
              <a:rPr lang="ko-KR" altLang="en-US" sz="1600">
                <a:uFillTx/>
              </a:rPr>
              <a:t> </a:t>
            </a:r>
            <a:r>
              <a:rPr lang="ko-KR" altLang="en-US" sz="1600">
                <a:uFillTx/>
              </a:rPr>
              <a:t>구성되어</a:t>
            </a:r>
            <a:r>
              <a:rPr lang="ko-KR" altLang="en-US" sz="1600">
                <a:uFillTx/>
              </a:rPr>
              <a:t> </a:t>
            </a:r>
            <a:r>
              <a:rPr lang="ko-KR" altLang="en-US" sz="1600">
                <a:uFillTx/>
              </a:rPr>
              <a:t>있고</a:t>
            </a:r>
            <a:r>
              <a:rPr lang="en-US" altLang="ko-KR" sz="1600">
                <a:uFillTx/>
              </a:rPr>
              <a:t>, </a:t>
            </a:r>
            <a:r>
              <a:rPr lang="ko-KR" altLang="en-US" sz="1600">
                <a:uFillTx/>
              </a:rPr>
              <a:t>치료자는</a:t>
            </a:r>
            <a:r>
              <a:rPr lang="ko-KR" altLang="en-US" sz="1600">
                <a:uFillTx/>
              </a:rPr>
              <a:t> </a:t>
            </a:r>
            <a:r>
              <a:rPr lang="en-US" altLang="ko-KR" sz="1600">
                <a:uFillTx/>
              </a:rPr>
              <a:t>2</a:t>
            </a:r>
            <a:r>
              <a:rPr lang="ko-KR" altLang="en-US" sz="1600">
                <a:uFillTx/>
              </a:rPr>
              <a:t>시간</a:t>
            </a:r>
            <a:r>
              <a:rPr lang="ko-KR" altLang="en-US" sz="1600">
                <a:uFillTx/>
              </a:rPr>
              <a:t> </a:t>
            </a:r>
            <a:r>
              <a:rPr lang="ko-KR" altLang="en-US" sz="1600">
                <a:uFillTx/>
              </a:rPr>
              <a:t>반</a:t>
            </a:r>
            <a:r>
              <a:rPr lang="ko-KR" altLang="en-US" sz="1600">
                <a:uFillTx/>
              </a:rPr>
              <a:t> </a:t>
            </a:r>
            <a:r>
              <a:rPr lang="ko-KR" altLang="en-US" sz="1600">
                <a:uFillTx/>
              </a:rPr>
              <a:t>동안</a:t>
            </a:r>
            <a:r>
              <a:rPr lang="ko-KR" altLang="en-US" sz="1600">
                <a:uFillTx/>
              </a:rPr>
              <a:t> </a:t>
            </a:r>
            <a:r>
              <a:rPr lang="ko-KR" altLang="en-US" sz="1600">
                <a:uFillTx/>
              </a:rPr>
              <a:t>진행되는</a:t>
            </a:r>
            <a:r>
              <a:rPr lang="ko-KR" altLang="en-US" sz="1600">
                <a:uFillTx/>
              </a:rPr>
              <a:t> </a:t>
            </a:r>
            <a:r>
              <a:rPr lang="ko-KR" altLang="en-US" sz="1600">
                <a:uFillTx/>
              </a:rPr>
              <a:t>회기를</a:t>
            </a:r>
            <a:r>
              <a:rPr lang="ko-KR" altLang="en-US" sz="1600">
                <a:uFillTx/>
              </a:rPr>
              <a:t> </a:t>
            </a:r>
            <a:r>
              <a:rPr lang="ko-KR" altLang="en-US" sz="1600">
                <a:uFillTx/>
              </a:rPr>
              <a:t>주당</a:t>
            </a:r>
            <a:r>
              <a:rPr lang="ko-KR" altLang="en-US" sz="1600">
                <a:uFillTx/>
              </a:rPr>
              <a:t> </a:t>
            </a:r>
            <a:r>
              <a:rPr lang="en-US" altLang="ko-KR" sz="1600">
                <a:uFillTx/>
              </a:rPr>
              <a:t>3</a:t>
            </a:r>
            <a:r>
              <a:rPr lang="ko-KR" altLang="en-US" sz="1600">
                <a:uFillTx/>
              </a:rPr>
              <a:t>회기</a:t>
            </a:r>
            <a:r>
              <a:rPr lang="ko-KR" altLang="en-US" sz="1600">
                <a:uFillTx/>
              </a:rPr>
              <a:t> </a:t>
            </a:r>
            <a:r>
              <a:rPr lang="ko-KR" altLang="en-US" sz="1600">
                <a:uFillTx/>
              </a:rPr>
              <a:t>제공한</a:t>
            </a:r>
            <a:r>
              <a:rPr lang="ko-KR" altLang="en-US" sz="1600">
                <a:uFillTx/>
              </a:rPr>
              <a:t> </a:t>
            </a:r>
            <a:r>
              <a:rPr lang="ko-KR" altLang="en-US" sz="1600">
                <a:uFillTx/>
              </a:rPr>
              <a:t>다</a:t>
            </a:r>
            <a:r>
              <a:rPr lang="en-US" altLang="ko-KR" sz="1600">
                <a:uFillTx/>
              </a:rPr>
              <a:t>. </a:t>
            </a:r>
            <a:r>
              <a:rPr lang="ko-KR" altLang="en-US" sz="1600">
                <a:uFillTx/>
              </a:rPr>
              <a:t>이들은</a:t>
            </a:r>
            <a:r>
              <a:rPr lang="ko-KR" altLang="en-US" sz="1600">
                <a:uFillTx/>
              </a:rPr>
              <a:t> </a:t>
            </a:r>
            <a:r>
              <a:rPr lang="ko-KR" altLang="en-US" sz="1600">
                <a:uFillTx/>
              </a:rPr>
              <a:t>프로그램을</a:t>
            </a:r>
            <a:r>
              <a:rPr lang="ko-KR" altLang="en-US" sz="1600">
                <a:uFillTx/>
              </a:rPr>
              <a:t> </a:t>
            </a:r>
            <a:r>
              <a:rPr lang="ko-KR" altLang="en-US" sz="1600">
                <a:uFillTx/>
              </a:rPr>
              <a:t>종료하고</a:t>
            </a:r>
            <a:r>
              <a:rPr lang="ko-KR" altLang="en-US" sz="1600">
                <a:uFillTx/>
              </a:rPr>
              <a:t> </a:t>
            </a:r>
            <a:r>
              <a:rPr lang="ko-KR" altLang="en-US" sz="1600">
                <a:uFillTx/>
              </a:rPr>
              <a:t>외부에</a:t>
            </a:r>
            <a:r>
              <a:rPr lang="ko-KR" altLang="en-US" sz="1600">
                <a:uFillTx/>
              </a:rPr>
              <a:t> </a:t>
            </a:r>
            <a:r>
              <a:rPr lang="ko-KR" altLang="en-US" sz="1600">
                <a:uFillTx/>
              </a:rPr>
              <a:t>나가면</a:t>
            </a:r>
            <a:r>
              <a:rPr lang="ko-KR" altLang="en-US" sz="1600">
                <a:uFillTx/>
              </a:rPr>
              <a:t> </a:t>
            </a:r>
            <a:r>
              <a:rPr lang="ko-KR" altLang="en-US" sz="1600">
                <a:uFillTx/>
              </a:rPr>
              <a:t>전담</a:t>
            </a:r>
            <a:r>
              <a:rPr lang="ko-KR" altLang="en-US" sz="1600">
                <a:uFillTx/>
              </a:rPr>
              <a:t> </a:t>
            </a:r>
            <a:r>
              <a:rPr lang="ko-KR" altLang="en-US" sz="1600">
                <a:uFillTx/>
              </a:rPr>
              <a:t>요원이</a:t>
            </a:r>
            <a:r>
              <a:rPr lang="ko-KR" altLang="en-US" sz="1600">
                <a:uFillTx/>
              </a:rPr>
              <a:t> </a:t>
            </a:r>
            <a:r>
              <a:rPr lang="ko-KR" altLang="en-US" sz="1600">
                <a:uFillTx/>
              </a:rPr>
              <a:t>이들을</a:t>
            </a:r>
            <a:r>
              <a:rPr lang="ko-KR" altLang="en-US" sz="1600">
                <a:uFillTx/>
              </a:rPr>
              <a:t> </a:t>
            </a:r>
            <a:r>
              <a:rPr lang="ko-KR" altLang="en-US" sz="1600">
                <a:uFillTx/>
              </a:rPr>
              <a:t>지역의</a:t>
            </a:r>
            <a:r>
              <a:rPr lang="ko-KR" altLang="en-US" sz="1600">
                <a:uFillTx/>
              </a:rPr>
              <a:t> </a:t>
            </a:r>
            <a:r>
              <a:rPr lang="ko-KR" altLang="en-US" sz="1600">
                <a:uFillTx/>
              </a:rPr>
              <a:t>다른</a:t>
            </a:r>
            <a:r>
              <a:rPr lang="ko-KR" altLang="en-US" sz="1600">
                <a:uFillTx/>
              </a:rPr>
              <a:t> </a:t>
            </a:r>
            <a:r>
              <a:rPr lang="ko-KR" altLang="en-US" sz="1600">
                <a:uFillTx/>
              </a:rPr>
              <a:t>치료소에</a:t>
            </a:r>
            <a:r>
              <a:rPr lang="ko-KR" altLang="en-US" sz="1600">
                <a:uFillTx/>
              </a:rPr>
              <a:t> </a:t>
            </a:r>
            <a:r>
              <a:rPr lang="ko-KR" altLang="en-US" sz="1600">
                <a:uFillTx/>
              </a:rPr>
              <a:t>연결을</a:t>
            </a:r>
            <a:r>
              <a:rPr lang="ko-KR" altLang="en-US" sz="1600">
                <a:uFillTx/>
              </a:rPr>
              <a:t> </a:t>
            </a:r>
            <a:r>
              <a:rPr lang="ko-KR" altLang="en-US" sz="1600">
                <a:uFillTx/>
              </a:rPr>
              <a:t>시켜주고</a:t>
            </a:r>
            <a:r>
              <a:rPr lang="en-US" altLang="ko-KR" sz="1600">
                <a:uFillTx/>
              </a:rPr>
              <a:t>, </a:t>
            </a:r>
            <a:r>
              <a:rPr lang="ko-KR" altLang="en-US" sz="1600">
                <a:uFillTx/>
              </a:rPr>
              <a:t>자조</a:t>
            </a:r>
            <a:r>
              <a:rPr lang="ko-KR" altLang="en-US" sz="1600">
                <a:uFillTx/>
              </a:rPr>
              <a:t> </a:t>
            </a:r>
            <a:r>
              <a:rPr lang="ko-KR" altLang="en-US" sz="1600">
                <a:uFillTx/>
              </a:rPr>
              <a:t>모임에도</a:t>
            </a:r>
            <a:r>
              <a:rPr lang="ko-KR" altLang="en-US" sz="1600">
                <a:uFillTx/>
              </a:rPr>
              <a:t> </a:t>
            </a:r>
            <a:r>
              <a:rPr lang="ko-KR" altLang="en-US" sz="1600">
                <a:uFillTx/>
              </a:rPr>
              <a:t>연결을</a:t>
            </a:r>
            <a:r>
              <a:rPr lang="ko-KR" altLang="en-US" sz="1600">
                <a:uFillTx/>
              </a:rPr>
              <a:t> </a:t>
            </a:r>
            <a:r>
              <a:rPr lang="ko-KR" altLang="en-US" sz="1600">
                <a:uFillTx/>
              </a:rPr>
              <a:t>시켜</a:t>
            </a:r>
            <a:r>
              <a:rPr lang="ko-KR" altLang="en-US" sz="1600">
                <a:uFillTx/>
              </a:rPr>
              <a:t> </a:t>
            </a:r>
            <a:r>
              <a:rPr lang="ko-KR" altLang="en-US" sz="1600">
                <a:uFillTx/>
              </a:rPr>
              <a:t>주어서</a:t>
            </a:r>
            <a:r>
              <a:rPr lang="ko-KR" altLang="en-US" sz="1600">
                <a:uFillTx/>
              </a:rPr>
              <a:t> </a:t>
            </a:r>
            <a:r>
              <a:rPr lang="ko-KR" altLang="en-US" sz="1600">
                <a:uFillTx/>
              </a:rPr>
              <a:t>재발</a:t>
            </a:r>
            <a:r>
              <a:rPr lang="ko-KR" altLang="en-US" sz="1600">
                <a:uFillTx/>
              </a:rPr>
              <a:t> </a:t>
            </a:r>
            <a:r>
              <a:rPr lang="ko-KR" altLang="en-US" sz="1600">
                <a:uFillTx/>
              </a:rPr>
              <a:t>방지에</a:t>
            </a:r>
            <a:r>
              <a:rPr lang="ko-KR" altLang="en-US" sz="1600">
                <a:uFillTx/>
              </a:rPr>
              <a:t> </a:t>
            </a:r>
            <a:r>
              <a:rPr lang="ko-KR" altLang="en-US" sz="1600">
                <a:uFillTx/>
              </a:rPr>
              <a:t>힘을</a:t>
            </a:r>
            <a:r>
              <a:rPr lang="ko-KR" altLang="en-US" sz="1600">
                <a:uFillTx/>
              </a:rPr>
              <a:t> </a:t>
            </a:r>
            <a:r>
              <a:rPr lang="ko-KR" altLang="en-US" sz="1600">
                <a:uFillTx/>
              </a:rPr>
              <a:t>쓰고</a:t>
            </a:r>
            <a:r>
              <a:rPr lang="ko-KR" altLang="en-US" sz="1600">
                <a:uFillTx/>
              </a:rPr>
              <a:t> </a:t>
            </a:r>
            <a:r>
              <a:rPr lang="ko-KR" altLang="en-US" sz="1600">
                <a:uFillTx/>
              </a:rPr>
              <a:t>있다</a:t>
            </a:r>
            <a:r>
              <a:rPr lang="en-US" altLang="ko-KR" sz="1600">
                <a:uFillTx/>
              </a:rPr>
              <a:t>. </a:t>
            </a:r>
            <a:endParaRPr lang="ko-KR" altLang="en-US" sz="1600">
              <a:uFillTx/>
            </a:endParaRPr>
          </a:p>
        </p:txBody>
      </p:sp>
    </p:spTree>
  </p:cSld>
  <p:clrMapOvr>
    <a:masterClrMapping/>
  </p:clrMapOvr>
</p:sld>
</file>

<file path=ppt/slides/slide33.xml><?xml version="1.0" encoding="utf-8"?>
<p:sld xmlns:p="http://schemas.openxmlformats.org/presentationml/2006/main" xmlns:p14="http://schemas.microsoft.com/office/powerpoint/2010/main" xmlns:s="http://schemas.openxmlformats.org/officeDocument/2006/sharedTypes" xmlns:r="http://schemas.openxmlformats.org/officeDocument/2006/relationships" xmlns:a14="http://schemas.microsoft.com/office/drawing/2010/main" xmlns:mc="http://schemas.openxmlformats.org/markup-compatibility/2006" xmlns:a="http://schemas.openxmlformats.org/drawingml/2006/main" showMasterSp="true" showMasterPhAnim="true" show="true">
  <p:cSld>
    <p:spTree>
      <p:nvGrpSpPr>
        <p:cNvPr id="5" name=""/>
        <p:cNvGrpSpPr/>
        <p:nvPr/>
      </p:nvGrpSpPr>
      <p:grpSpPr>
        <a:xfrm/>
      </p:grpSpPr>
      <p:grpSp>
        <p:nvGrpSpPr>
          <p:cNvPr id="4" name="그룹 6"/>
          <p:cNvGrpSpPr/>
          <p:nvPr/>
        </p:nvGrpSpPr>
        <p:grpSpPr>
          <a:xfrm>
            <a:off x="2878457" y="627534"/>
            <a:ext cx="3519507" cy="3384110"/>
            <a:chOff x="3537352" y="1742135"/>
            <a:chExt cx="3726646" cy="3583280"/>
          </a:xfrm>
        </p:grpSpPr>
        <p:sp>
          <p:nvSpPr>
            <p:cNvPr id="2" name="직사각형 7"/>
            <p:cNvSpPr/>
            <p:nvPr/>
          </p:nvSpPr>
          <p:spPr>
            <a:xfrm>
              <a:off x="3537352" y="1742135"/>
              <a:ext cx="3726646" cy="3583280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28575">
              <a:solidFill>
                <a:schemeClr val="bg1"/>
              </a:solidFill>
            </a:ln>
            <a:effectLst>
              <a:outerShdw blurRad="152400" dist="38100" dir="2700000" sx="101000" sy="101000" algn="tl" rotWithShape="false">
                <a:prstClr val="black">
                  <a:alpha val="2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false" anchor="ctr" upright="false"/>
            <a:lstStyle>
              <a:defPPr>
                <a:defRPr lang="ko-KR">
                  <a:uFillTx/>
                </a:defRPr>
              </a:defPPr>
              <a:lvl1pPr marL="0" algn="l" defTabSz="914400" latinLnBrk="true">
                <a:defRPr sz="1800" kern="1200">
                  <a:solidFill>
                    <a:schemeClr val="lt1"/>
                  </a:solidFill>
                  <a:uFillTx/>
                  <a:latin typeface="+mn-lt"/>
                  <a:ea typeface="+mn-ea"/>
                  <a:cs typeface="+mn-cs"/>
                </a:defRPr>
              </a:lvl1pPr>
              <a:lvl2pPr marL="457200" algn="l" defTabSz="914400" latinLnBrk="true">
                <a:defRPr sz="1800" kern="1200">
                  <a:solidFill>
                    <a:schemeClr val="lt1"/>
                  </a:solidFill>
                  <a:uFillTx/>
                  <a:latin typeface="+mn-lt"/>
                  <a:ea typeface="+mn-ea"/>
                  <a:cs typeface="+mn-cs"/>
                </a:defRPr>
              </a:lvl2pPr>
              <a:lvl3pPr marL="914400" algn="l" defTabSz="914400" latinLnBrk="true">
                <a:defRPr sz="1800" kern="1200">
                  <a:solidFill>
                    <a:schemeClr val="lt1"/>
                  </a:solidFill>
                  <a:uFillTx/>
                  <a:latin typeface="+mn-lt"/>
                  <a:ea typeface="+mn-ea"/>
                  <a:cs typeface="+mn-cs"/>
                </a:defRPr>
              </a:lvl3pPr>
              <a:lvl4pPr marL="1371600" algn="l" defTabSz="914400" latinLnBrk="true">
                <a:defRPr sz="1800" kern="1200">
                  <a:solidFill>
                    <a:schemeClr val="lt1"/>
                  </a:solidFill>
                  <a:uFillTx/>
                  <a:latin typeface="+mn-lt"/>
                  <a:ea typeface="+mn-ea"/>
                  <a:cs typeface="+mn-cs"/>
                </a:defRPr>
              </a:lvl4pPr>
              <a:lvl5pPr marL="1828800" algn="l" defTabSz="914400" latinLnBrk="true">
                <a:defRPr sz="1800" kern="1200">
                  <a:solidFill>
                    <a:schemeClr val="lt1"/>
                  </a:solidFill>
                  <a:uFillTx/>
                  <a:latin typeface="+mn-lt"/>
                  <a:ea typeface="+mn-ea"/>
                  <a:cs typeface="+mn-cs"/>
                </a:defRPr>
              </a:lvl5pPr>
              <a:lvl6pPr marL="2286000" algn="l" defTabSz="914400" latinLnBrk="true">
                <a:defRPr sz="1800" kern="1200">
                  <a:solidFill>
                    <a:schemeClr val="lt1"/>
                  </a:solidFill>
                  <a:uFillTx/>
                  <a:latin typeface="+mn-lt"/>
                  <a:ea typeface="+mn-ea"/>
                  <a:cs typeface="+mn-cs"/>
                </a:defRPr>
              </a:lvl6pPr>
              <a:lvl7pPr marL="2743200" algn="l" defTabSz="914400" latinLnBrk="true">
                <a:defRPr sz="1800" kern="1200">
                  <a:solidFill>
                    <a:schemeClr val="lt1"/>
                  </a:solidFill>
                  <a:uFillTx/>
                  <a:latin typeface="+mn-lt"/>
                  <a:ea typeface="+mn-ea"/>
                  <a:cs typeface="+mn-cs"/>
                </a:defRPr>
              </a:lvl7pPr>
              <a:lvl8pPr marL="3200400" algn="l" defTabSz="914400" latinLnBrk="true">
                <a:defRPr sz="1800" kern="1200">
                  <a:solidFill>
                    <a:schemeClr val="lt1"/>
                  </a:solidFill>
                  <a:uFillTx/>
                  <a:latin typeface="+mn-lt"/>
                  <a:ea typeface="+mn-ea"/>
                  <a:cs typeface="+mn-cs"/>
                </a:defRPr>
              </a:lvl8pPr>
              <a:lvl9pPr marL="3657600" algn="l" defTabSz="914400" latinLnBrk="true">
                <a:defRPr sz="1800" kern="1200">
                  <a:solidFill>
                    <a:schemeClr val="lt1"/>
                  </a:solidFill>
                  <a:uFillTx/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uFillTx/>
              </a:endParaRPr>
            </a:p>
          </p:txBody>
        </p:sp>
        <p:pic>
          <p:nvPicPr>
            <p:cNvPr id="3" name="그림 9"/>
            <p:cNvPicPr>
              <a:picLocks noChangeAspect="true"/>
            </p:cNvPicPr>
            <p:nvPr/>
          </p:nvPicPr>
          <p:blipFill>
            <a:blip r:embed="rId1">
              <a:lum bright="70000" contrast="-70000"/>
            </a:blip>
            <a:srcRect/>
            <a:stretch>
              <a:fillRect/>
            </a:stretch>
          </p:blipFill>
          <p:spPr bwMode="auto">
            <a:xfrm>
              <a:off x="5170488" y="1939925"/>
              <a:ext cx="458787" cy="42703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" name="직사각형 1"/>
          <p:cNvSpPr/>
          <p:nvPr/>
        </p:nvSpPr>
        <p:spPr>
          <a:xfrm>
            <a:off x="3665353" y="1851670"/>
            <a:ext cx="1944216" cy="1200329"/>
          </a:xfrm>
          <a:prstGeom prst="rect">
            <a:avLst/>
          </a:prstGeom>
        </p:spPr>
        <p:txBody>
          <a:bodyPr wrap="square" upright="false">
            <a:spAutoFit/>
          </a:bodyPr>
          <a:lstStyle/>
          <a:p>
            <a:pPr algn="ctr"/>
            <a:r>
              <a:rPr lang="en-US" altLang="ko-KR" sz="24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</a:rPr>
              <a:t>THANK</a:t>
            </a:r>
          </a:p>
          <a:p>
            <a:pPr algn="ctr"/>
            <a:r>
              <a:rPr lang="en-US" altLang="ko-KR" sz="24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</a:rPr>
              <a:t>YOU</a:t>
            </a:r>
          </a:p>
          <a:p>
            <a:pPr algn="ctr"/>
            <a:r>
              <a:rPr lang="en-US" altLang="ko-KR" sz="24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</a:rPr>
              <a:t>!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p14="http://schemas.microsoft.com/office/powerpoint/2010/main" xmlns:s="http://schemas.openxmlformats.org/officeDocument/2006/sharedTypes" xmlns:r="http://schemas.openxmlformats.org/officeDocument/2006/relationships" xmlns:a14="http://schemas.microsoft.com/office/drawing/2010/main" xmlns:mc="http://schemas.openxmlformats.org/markup-compatibility/2006" xmlns:a="http://schemas.openxmlformats.org/drawingml/2006/main" showMasterSp="true" showMasterPhAnim="true" show="true">
  <p:cSld>
    <p:spTree>
      <p:nvGrpSpPr>
        <p:cNvPr id="23" name=""/>
        <p:cNvGrpSpPr/>
        <p:nvPr/>
      </p:nvGrpSpPr>
      <p:grpSpPr>
        <a:xfrm/>
      </p:grpSpPr>
      <p:sp>
        <p:nvSpPr>
          <p:cNvPr id="2" name="타원 37"/>
          <p:cNvSpPr/>
          <p:nvPr/>
        </p:nvSpPr>
        <p:spPr>
          <a:xfrm>
            <a:off x="107506" y="123480"/>
            <a:ext cx="576062" cy="576062"/>
          </a:xfrm>
          <a:prstGeom prst="ellipse">
            <a:avLst/>
          </a:prstGeom>
          <a:solidFill>
            <a:srgbClr val="F6F5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 upright="false"/>
          <a:lstStyle/>
          <a:p>
            <a:pPr algn="ctr"/>
            <a:endParaRPr lang="ko-KR" altLang="en-US">
              <a:uFillTx/>
            </a:endParaRPr>
          </a:p>
        </p:txBody>
      </p:sp>
      <p:sp>
        <p:nvSpPr>
          <p:cNvPr id="4" name="직사각형 2"/>
          <p:cNvSpPr/>
          <p:nvPr/>
        </p:nvSpPr>
        <p:spPr>
          <a:xfrm>
            <a:off x="690452" y="309512"/>
            <a:ext cx="2498609" cy="307777"/>
          </a:xfrm>
          <a:prstGeom prst="rect">
            <a:avLst/>
          </a:prstGeom>
          <a:noFill/>
          <a:ln>
            <a:noFill/>
          </a:ln>
        </p:spPr>
        <p:txBody>
          <a:bodyPr wrap="square" upright="false">
            <a:spAutoFit/>
          </a:bodyPr>
          <a:lstStyle/>
          <a:p>
            <a:pPr/>
            <a:r>
              <a:rPr lang="ko-KR" altLang="en-US" sz="14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j-ea"/>
              </a:rPr>
              <a:t>성폭력</a:t>
            </a:r>
            <a:r>
              <a:rPr lang="ko-KR" altLang="en-US" sz="14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j-ea"/>
              </a:rPr>
              <a:t> </a:t>
            </a:r>
            <a:r>
              <a:rPr lang="ko-KR" altLang="en-US" sz="14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j-ea"/>
              </a:rPr>
              <a:t>및</a:t>
            </a:r>
            <a:r>
              <a:rPr lang="ko-KR" altLang="en-US" sz="14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j-ea"/>
              </a:rPr>
              <a:t> </a:t>
            </a:r>
            <a:r>
              <a:rPr lang="ko-KR" altLang="en-US" sz="14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j-ea"/>
              </a:rPr>
              <a:t>데이트</a:t>
            </a:r>
            <a:r>
              <a:rPr lang="ko-KR" altLang="en-US" sz="14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j-ea"/>
              </a:rPr>
              <a:t> </a:t>
            </a:r>
            <a:r>
              <a:rPr lang="ko-KR" altLang="en-US" sz="14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j-ea"/>
              </a:rPr>
              <a:t>폭력</a:t>
            </a:r>
            <a:r>
              <a:rPr lang="ko-KR" altLang="en-US" sz="14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j-ea"/>
              </a:rPr>
              <a:t> </a:t>
            </a:r>
            <a:r>
              <a:rPr lang="ko-KR" altLang="en-US" sz="14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j-ea"/>
              </a:rPr>
              <a:t>현황</a:t>
            </a:r>
            <a:endParaRPr lang="en-US" altLang="ko-KR" sz="1400" b="true">
              <a:solidFill>
                <a:schemeClr val="tx1">
                  <a:lumMod val="75000"/>
                  <a:lumOff val="25000"/>
                </a:schemeClr>
              </a:solidFill>
              <a:uFillTx/>
              <a:latin typeface="+mj-ea"/>
            </a:endParaRPr>
          </a:p>
        </p:txBody>
      </p:sp>
      <p:sp>
        <p:nvSpPr>
          <p:cNvPr id="6" name="직사각형 30"/>
          <p:cNvSpPr/>
          <p:nvPr/>
        </p:nvSpPr>
        <p:spPr>
          <a:xfrm>
            <a:off x="107504" y="123478"/>
            <a:ext cx="8928992" cy="4886846"/>
          </a:xfrm>
          <a:prstGeom prst="rect">
            <a:avLst/>
          </a:prstGeom>
          <a:noFill/>
          <a:ln w="12700">
            <a:solidFill>
              <a:srgbClr val="F6F5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 upright="false"/>
          <a:lstStyle/>
          <a:p>
            <a:pPr algn="ctr"/>
            <a:endParaRPr lang="ko-KR" altLang="en-US">
              <a:uFillTx/>
            </a:endParaRPr>
          </a:p>
        </p:txBody>
      </p:sp>
      <p:cxnSp>
        <p:nvCxnSpPr>
          <p:cNvPr id="8" name="직선 연결선 4"/>
          <p:cNvCxnSpPr/>
          <p:nvPr/>
        </p:nvCxnSpPr>
        <p:spPr>
          <a:xfrm>
            <a:off x="683568" y="554874"/>
            <a:ext cx="7344816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직사각형 38"/>
          <p:cNvSpPr/>
          <p:nvPr/>
        </p:nvSpPr>
        <p:spPr>
          <a:xfrm>
            <a:off x="137999" y="217179"/>
            <a:ext cx="552453" cy="400110"/>
          </a:xfrm>
          <a:prstGeom prst="rect">
            <a:avLst/>
          </a:prstGeom>
          <a:noFill/>
          <a:ln>
            <a:noFill/>
          </a:ln>
        </p:spPr>
        <p:txBody>
          <a:bodyPr wrap="square" upright="false">
            <a:spAutoFit/>
          </a:bodyPr>
          <a:lstStyle/>
          <a:p>
            <a:pPr algn="ctr"/>
            <a:r>
              <a:rPr lang="en-US" altLang="ko-KR" sz="20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j-ea"/>
              </a:rPr>
              <a:t>01</a:t>
            </a:r>
          </a:p>
        </p:txBody>
      </p:sp>
      <p:sp>
        <p:nvSpPr>
          <p:cNvPr id="12" name="TextBox 10"/>
          <p:cNvSpPr/>
          <p:nvPr/>
        </p:nvSpPr>
        <p:spPr>
          <a:xfrm>
            <a:off x="3419871" y="2421428"/>
            <a:ext cx="1992853" cy="276999"/>
          </a:xfrm>
          <a:prstGeom prst="rect">
            <a:avLst/>
          </a:prstGeom>
          <a:noFill/>
        </p:spPr>
        <p:txBody>
          <a:bodyPr wrap="none" rtlCol="false" upright="false">
            <a:spAutoFit/>
          </a:bodyPr>
          <a:lstStyle/>
          <a:p>
            <a:pPr/>
            <a:r>
              <a:rPr lang="en-US" altLang="ko-KR" sz="12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</a:rPr>
              <a:t>-</a:t>
            </a:r>
            <a:r>
              <a:rPr lang="ko-KR" altLang="en-US" sz="12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</a:rPr>
              <a:t> </a:t>
            </a:r>
            <a:r>
              <a:rPr lang="en-US" altLang="ko-KR" sz="12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</a:rPr>
              <a:t>2019</a:t>
            </a:r>
            <a:r>
              <a:rPr lang="ko-KR" altLang="en-US" sz="12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</a:rPr>
              <a:t>년</a:t>
            </a:r>
            <a:r>
              <a:rPr lang="ko-KR" altLang="en-US" sz="12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</a:rPr>
              <a:t> </a:t>
            </a:r>
            <a:r>
              <a:rPr lang="en-US" altLang="ko-KR" sz="12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</a:rPr>
              <a:t>2</a:t>
            </a:r>
            <a:r>
              <a:rPr lang="ko-KR" altLang="en-US" sz="12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</a:rPr>
              <a:t>월</a:t>
            </a:r>
            <a:r>
              <a:rPr lang="ko-KR" altLang="en-US" sz="12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</a:rPr>
              <a:t> </a:t>
            </a:r>
            <a:r>
              <a:rPr lang="ko-KR" altLang="en-US" sz="12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</a:rPr>
              <a:t>성폭력</a:t>
            </a:r>
            <a:r>
              <a:rPr lang="ko-KR" altLang="en-US" sz="12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</a:rPr>
              <a:t> </a:t>
            </a:r>
            <a:r>
              <a:rPr lang="ko-KR" altLang="en-US" sz="12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</a:rPr>
              <a:t>현황</a:t>
            </a:r>
          </a:p>
        </p:txBody>
      </p:sp>
      <p:pic>
        <p:nvPicPr>
          <p:cNvPr id="14" name="그림 12"/>
          <p:cNvPicPr>
            <a:picLocks noChangeAspect="true"/>
          </p:cNvPicPr>
          <p:nvPr/>
        </p:nvPicPr>
        <p:blipFill>
          <a:blip r:embed="rId1"/>
          <a:stretch>
            <a:fillRect/>
          </a:stretch>
        </p:blipFill>
        <p:spPr>
          <a:xfrm>
            <a:off x="456381" y="853800"/>
            <a:ext cx="8231236" cy="1491842"/>
          </a:xfrm>
          <a:prstGeom prst="rect">
            <a:avLst/>
          </a:prstGeom>
        </p:spPr>
      </p:pic>
      <p:pic>
        <p:nvPicPr>
          <p:cNvPr id="16" name="그림 14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456381" y="2943921"/>
            <a:ext cx="8231236" cy="1491842"/>
          </a:xfrm>
          <a:prstGeom prst="rect">
            <a:avLst/>
          </a:prstGeom>
        </p:spPr>
      </p:pic>
      <p:sp>
        <p:nvSpPr>
          <p:cNvPr id="18" name="TextBox 48"/>
          <p:cNvSpPr/>
          <p:nvPr/>
        </p:nvSpPr>
        <p:spPr>
          <a:xfrm>
            <a:off x="3419871" y="4550785"/>
            <a:ext cx="1992853" cy="276999"/>
          </a:xfrm>
          <a:prstGeom prst="rect">
            <a:avLst/>
          </a:prstGeom>
          <a:noFill/>
        </p:spPr>
        <p:txBody>
          <a:bodyPr wrap="none" rtlCol="false" upright="false">
            <a:spAutoFit/>
          </a:bodyPr>
          <a:lstStyle/>
          <a:p>
            <a:pPr/>
            <a:r>
              <a:rPr lang="en-US" altLang="ko-KR" sz="12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</a:rPr>
              <a:t>-</a:t>
            </a:r>
            <a:r>
              <a:rPr lang="ko-KR" altLang="en-US" sz="12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</a:rPr>
              <a:t> </a:t>
            </a:r>
            <a:r>
              <a:rPr lang="en-US" altLang="ko-KR" sz="12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</a:rPr>
              <a:t>2019</a:t>
            </a:r>
            <a:r>
              <a:rPr lang="ko-KR" altLang="en-US" sz="12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</a:rPr>
              <a:t>년</a:t>
            </a:r>
            <a:r>
              <a:rPr lang="ko-KR" altLang="en-US" sz="12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</a:rPr>
              <a:t> </a:t>
            </a:r>
            <a:r>
              <a:rPr lang="en-US" altLang="ko-KR" sz="12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</a:rPr>
              <a:t>3</a:t>
            </a:r>
            <a:r>
              <a:rPr lang="ko-KR" altLang="en-US" sz="12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</a:rPr>
              <a:t>월</a:t>
            </a:r>
            <a:r>
              <a:rPr lang="ko-KR" altLang="en-US" sz="12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</a:rPr>
              <a:t> </a:t>
            </a:r>
            <a:r>
              <a:rPr lang="ko-KR" altLang="en-US" sz="12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</a:rPr>
              <a:t>성폭력</a:t>
            </a:r>
            <a:r>
              <a:rPr lang="ko-KR" altLang="en-US" sz="12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</a:rPr>
              <a:t> </a:t>
            </a:r>
            <a:r>
              <a:rPr lang="ko-KR" altLang="en-US" sz="12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</a:rPr>
              <a:t>현황</a:t>
            </a:r>
          </a:p>
        </p:txBody>
      </p:sp>
      <p:sp>
        <p:nvSpPr>
          <p:cNvPr id="20" name="도넛[D] 1"/>
          <p:cNvSpPr/>
          <p:nvPr/>
        </p:nvSpPr>
        <p:spPr>
          <a:xfrm>
            <a:off x="2199136" y="1493213"/>
            <a:ext cx="937078" cy="917321"/>
          </a:xfrm>
          <a:prstGeom prst="donut">
            <a:avLst>
              <a:gd name="adj" fmla="val 652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 upright="false"/>
          <a:lstStyle/>
          <a:p>
            <a:pPr algn="ctr"/>
            <a:endParaRPr lang="ko-KR" altLang="en-US">
              <a:solidFill>
                <a:schemeClr val="tx1"/>
              </a:solidFill>
              <a:uFillTx/>
            </a:endParaRPr>
          </a:p>
        </p:txBody>
      </p:sp>
      <p:sp>
        <p:nvSpPr>
          <p:cNvPr id="22" name="도넛[D] 11"/>
          <p:cNvSpPr/>
          <p:nvPr/>
        </p:nvSpPr>
        <p:spPr>
          <a:xfrm>
            <a:off x="2204199" y="3616570"/>
            <a:ext cx="932015" cy="876704"/>
          </a:xfrm>
          <a:prstGeom prst="donut">
            <a:avLst>
              <a:gd name="adj" fmla="val 7315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 upright="false"/>
          <a:lstStyle/>
          <a:p>
            <a:pPr algn="ctr"/>
            <a:endParaRPr lang="ko-KR" altLang="en-US">
              <a:solidFill>
                <a:schemeClr val="tx1"/>
              </a:solidFill>
              <a:uFillTx/>
            </a:endParaRPr>
          </a:p>
        </p:txBody>
      </p:sp>
      <p:sp>
        <p:nvSpPr>
          <p:cNvPr id="24" name="TextBox 3"/>
          <p:cNvSpPr/>
          <p:nvPr/>
        </p:nvSpPr>
        <p:spPr>
          <a:xfrm>
            <a:off x="4243566" y="2985341"/>
            <a:ext cx="4479111" cy="276999"/>
          </a:xfrm>
          <a:prstGeom prst="rect">
            <a:avLst/>
          </a:prstGeom>
          <a:noFill/>
        </p:spPr>
        <p:txBody>
          <a:bodyPr wrap="none" rtlCol="false" upright="false">
            <a:spAutoFit/>
          </a:bodyPr>
          <a:lstStyle/>
          <a:p>
            <a:pPr marL="171450" indent="-171450">
              <a:buFont typeface="Wingdings"/>
              <a:buChar char="Ø"/>
            </a:pPr>
            <a:r>
              <a:rPr lang="en-US" altLang="ko-KR" sz="1200">
                <a:uFillTx/>
              </a:rPr>
              <a:t>19</a:t>
            </a:r>
            <a:r>
              <a:rPr lang="ko-KR" altLang="en-US" sz="1200">
                <a:uFillTx/>
              </a:rPr>
              <a:t>년</a:t>
            </a:r>
            <a:r>
              <a:rPr lang="ko-KR" altLang="en-US" sz="1200">
                <a:uFillTx/>
              </a:rPr>
              <a:t> </a:t>
            </a:r>
            <a:r>
              <a:rPr lang="en-US" altLang="ko-KR" sz="1200">
                <a:uFillTx/>
              </a:rPr>
              <a:t>2</a:t>
            </a:r>
            <a:r>
              <a:rPr lang="ko-KR" altLang="en-US" sz="1200">
                <a:uFillTx/>
              </a:rPr>
              <a:t>월</a:t>
            </a:r>
            <a:r>
              <a:rPr lang="en-US" altLang="ko-KR" sz="1200">
                <a:uFillTx/>
              </a:rPr>
              <a:t>,3</a:t>
            </a:r>
            <a:r>
              <a:rPr lang="ko-KR" altLang="en-US" sz="1200">
                <a:uFillTx/>
              </a:rPr>
              <a:t>월</a:t>
            </a:r>
            <a:r>
              <a:rPr lang="ko-KR" altLang="en-US" sz="1200">
                <a:uFillTx/>
              </a:rPr>
              <a:t> </a:t>
            </a:r>
            <a:r>
              <a:rPr lang="ko-KR" altLang="en-US" sz="1200">
                <a:uFillTx/>
              </a:rPr>
              <a:t>성폭력</a:t>
            </a:r>
            <a:r>
              <a:rPr lang="ko-KR" altLang="en-US" sz="1200">
                <a:uFillTx/>
              </a:rPr>
              <a:t> </a:t>
            </a:r>
            <a:r>
              <a:rPr lang="ko-KR" altLang="en-US" sz="1200">
                <a:uFillTx/>
              </a:rPr>
              <a:t>접수건만</a:t>
            </a:r>
            <a:r>
              <a:rPr lang="ko-KR" altLang="en-US" sz="1200">
                <a:uFillTx/>
              </a:rPr>
              <a:t> </a:t>
            </a:r>
            <a:r>
              <a:rPr lang="ko-KR" altLang="en-US" sz="1200">
                <a:uFillTx/>
              </a:rPr>
              <a:t>해도</a:t>
            </a:r>
            <a:r>
              <a:rPr lang="ko-KR" altLang="en-US" sz="1200">
                <a:uFillTx/>
              </a:rPr>
              <a:t> </a:t>
            </a:r>
            <a:r>
              <a:rPr lang="ko-KR" altLang="en-US" sz="1200">
                <a:uFillTx/>
              </a:rPr>
              <a:t>총</a:t>
            </a:r>
            <a:r>
              <a:rPr lang="ko-KR" altLang="en-US" sz="1200">
                <a:uFillTx/>
              </a:rPr>
              <a:t> </a:t>
            </a:r>
            <a:r>
              <a:rPr lang="en-US" altLang="ko-KR" sz="1200">
                <a:uFillTx/>
              </a:rPr>
              <a:t>202</a:t>
            </a:r>
            <a:r>
              <a:rPr lang="ko-KR" altLang="en-US" sz="1200">
                <a:uFillTx/>
              </a:rPr>
              <a:t>건이</a:t>
            </a:r>
            <a:r>
              <a:rPr lang="ko-KR" altLang="en-US" sz="1200">
                <a:uFillTx/>
              </a:rPr>
              <a:t> </a:t>
            </a:r>
            <a:r>
              <a:rPr lang="ko-KR" altLang="en-US" sz="1200">
                <a:uFillTx/>
              </a:rPr>
              <a:t>접수되었다</a:t>
            </a:r>
            <a:r>
              <a:rPr lang="en-US" altLang="ko-KR" sz="1200">
                <a:uFillTx/>
              </a:rPr>
              <a:t>.</a:t>
            </a:r>
            <a:endParaRPr lang="ko-KR" altLang="en-US" sz="1200">
              <a:uFillTx/>
            </a:endParaRP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p14="http://schemas.microsoft.com/office/powerpoint/2010/main" xmlns:s="http://schemas.openxmlformats.org/officeDocument/2006/sharedTypes" xmlns:r="http://schemas.openxmlformats.org/officeDocument/2006/relationships" xmlns:a14="http://schemas.microsoft.com/office/drawing/2010/main" xmlns:mc="http://schemas.openxmlformats.org/markup-compatibility/2006" xmlns:a="http://schemas.openxmlformats.org/drawingml/2006/main" showMasterSp="true" showMasterPhAnim="true" show="true">
  <p:cSld>
    <p:spTree>
      <p:nvGrpSpPr>
        <p:cNvPr id="15" name=""/>
        <p:cNvGrpSpPr/>
        <p:nvPr/>
      </p:nvGrpSpPr>
      <p:grpSpPr>
        <a:xfrm/>
      </p:grpSpPr>
      <p:sp>
        <p:nvSpPr>
          <p:cNvPr id="2" name="타원 37"/>
          <p:cNvSpPr/>
          <p:nvPr/>
        </p:nvSpPr>
        <p:spPr>
          <a:xfrm>
            <a:off x="107506" y="123480"/>
            <a:ext cx="576062" cy="576062"/>
          </a:xfrm>
          <a:prstGeom prst="ellipse">
            <a:avLst/>
          </a:prstGeom>
          <a:solidFill>
            <a:srgbClr val="F6F5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 upright="false"/>
          <a:lstStyle/>
          <a:p>
            <a:pPr algn="ctr"/>
            <a:endParaRPr lang="ko-KR" altLang="en-US">
              <a:uFillTx/>
            </a:endParaRPr>
          </a:p>
        </p:txBody>
      </p:sp>
      <p:sp>
        <p:nvSpPr>
          <p:cNvPr id="4" name="직사각형 2"/>
          <p:cNvSpPr/>
          <p:nvPr/>
        </p:nvSpPr>
        <p:spPr>
          <a:xfrm>
            <a:off x="690452" y="309512"/>
            <a:ext cx="2498609" cy="307777"/>
          </a:xfrm>
          <a:prstGeom prst="rect">
            <a:avLst/>
          </a:prstGeom>
          <a:noFill/>
          <a:ln>
            <a:noFill/>
          </a:ln>
        </p:spPr>
        <p:txBody>
          <a:bodyPr wrap="square" upright="false">
            <a:spAutoFit/>
          </a:bodyPr>
          <a:lstStyle/>
          <a:p>
            <a:pPr/>
            <a:r>
              <a:rPr lang="ko-KR" altLang="en-US" sz="14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j-ea"/>
              </a:rPr>
              <a:t>성폭력</a:t>
            </a:r>
            <a:r>
              <a:rPr lang="ko-KR" altLang="en-US" sz="14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j-ea"/>
              </a:rPr>
              <a:t> </a:t>
            </a:r>
            <a:r>
              <a:rPr lang="ko-KR" altLang="en-US" sz="14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j-ea"/>
              </a:rPr>
              <a:t>및</a:t>
            </a:r>
            <a:r>
              <a:rPr lang="ko-KR" altLang="en-US" sz="14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j-ea"/>
              </a:rPr>
              <a:t> </a:t>
            </a:r>
            <a:r>
              <a:rPr lang="ko-KR" altLang="en-US" sz="14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j-ea"/>
              </a:rPr>
              <a:t>데이트</a:t>
            </a:r>
            <a:r>
              <a:rPr lang="ko-KR" altLang="en-US" sz="14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j-ea"/>
              </a:rPr>
              <a:t> </a:t>
            </a:r>
            <a:r>
              <a:rPr lang="ko-KR" altLang="en-US" sz="14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j-ea"/>
              </a:rPr>
              <a:t>폭력</a:t>
            </a:r>
            <a:r>
              <a:rPr lang="ko-KR" altLang="en-US" sz="14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j-ea"/>
              </a:rPr>
              <a:t> </a:t>
            </a:r>
            <a:r>
              <a:rPr lang="ko-KR" altLang="en-US" sz="14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j-ea"/>
              </a:rPr>
              <a:t>현황</a:t>
            </a:r>
            <a:endParaRPr lang="en-US" altLang="ko-KR" sz="1400" b="true">
              <a:solidFill>
                <a:schemeClr val="tx1">
                  <a:lumMod val="75000"/>
                  <a:lumOff val="25000"/>
                </a:schemeClr>
              </a:solidFill>
              <a:uFillTx/>
              <a:latin typeface="+mj-ea"/>
            </a:endParaRPr>
          </a:p>
        </p:txBody>
      </p:sp>
      <p:sp>
        <p:nvSpPr>
          <p:cNvPr id="6" name="직사각형 30"/>
          <p:cNvSpPr/>
          <p:nvPr/>
        </p:nvSpPr>
        <p:spPr>
          <a:xfrm>
            <a:off x="107504" y="123478"/>
            <a:ext cx="8928992" cy="4886846"/>
          </a:xfrm>
          <a:prstGeom prst="rect">
            <a:avLst/>
          </a:prstGeom>
          <a:noFill/>
          <a:ln w="12700">
            <a:solidFill>
              <a:srgbClr val="F6F5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 upright="false"/>
          <a:lstStyle/>
          <a:p>
            <a:pPr algn="ctr"/>
            <a:endParaRPr lang="ko-KR" altLang="en-US">
              <a:uFillTx/>
            </a:endParaRPr>
          </a:p>
        </p:txBody>
      </p:sp>
      <p:cxnSp>
        <p:nvCxnSpPr>
          <p:cNvPr id="8" name="직선 연결선 4"/>
          <p:cNvCxnSpPr/>
          <p:nvPr/>
        </p:nvCxnSpPr>
        <p:spPr>
          <a:xfrm>
            <a:off x="683568" y="554874"/>
            <a:ext cx="7344816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직사각형 38"/>
          <p:cNvSpPr/>
          <p:nvPr/>
        </p:nvSpPr>
        <p:spPr>
          <a:xfrm>
            <a:off x="137999" y="217179"/>
            <a:ext cx="552453" cy="400110"/>
          </a:xfrm>
          <a:prstGeom prst="rect">
            <a:avLst/>
          </a:prstGeom>
          <a:noFill/>
          <a:ln>
            <a:noFill/>
          </a:ln>
        </p:spPr>
        <p:txBody>
          <a:bodyPr wrap="square" upright="false">
            <a:spAutoFit/>
          </a:bodyPr>
          <a:lstStyle/>
          <a:p>
            <a:pPr algn="ctr"/>
            <a:r>
              <a:rPr lang="en-US" altLang="ko-KR" sz="20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j-ea"/>
              </a:rPr>
              <a:t>01</a:t>
            </a:r>
          </a:p>
        </p:txBody>
      </p:sp>
      <p:sp>
        <p:nvSpPr>
          <p:cNvPr id="12" name="TextBox 13"/>
          <p:cNvSpPr/>
          <p:nvPr/>
        </p:nvSpPr>
        <p:spPr>
          <a:xfrm>
            <a:off x="3569161" y="4510317"/>
            <a:ext cx="2005677" cy="276999"/>
          </a:xfrm>
          <a:prstGeom prst="rect">
            <a:avLst/>
          </a:prstGeom>
          <a:noFill/>
        </p:spPr>
        <p:txBody>
          <a:bodyPr wrap="none" rtlCol="false" upright="false">
            <a:spAutoFit/>
          </a:bodyPr>
          <a:lstStyle/>
          <a:p>
            <a:pPr/>
            <a:r>
              <a:rPr lang="en-US" altLang="ko-KR" sz="12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</a:rPr>
              <a:t>-</a:t>
            </a:r>
            <a:r>
              <a:rPr lang="ko-KR" altLang="en-US" sz="12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</a:rPr>
              <a:t> </a:t>
            </a:r>
            <a:r>
              <a:rPr lang="ko-KR" altLang="en-US" sz="12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</a:rPr>
              <a:t>연도별</a:t>
            </a:r>
            <a:r>
              <a:rPr lang="ko-KR" altLang="en-US" sz="12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</a:rPr>
              <a:t> </a:t>
            </a:r>
            <a:r>
              <a:rPr lang="ko-KR" altLang="en-US" sz="12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</a:rPr>
              <a:t>성폭력</a:t>
            </a:r>
            <a:r>
              <a:rPr lang="ko-KR" altLang="en-US" sz="12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</a:rPr>
              <a:t> </a:t>
            </a:r>
            <a:r>
              <a:rPr lang="ko-KR" altLang="en-US" sz="12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</a:rPr>
              <a:t>피해</a:t>
            </a:r>
            <a:r>
              <a:rPr lang="ko-KR" altLang="en-US" sz="12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</a:rPr>
              <a:t> </a:t>
            </a:r>
            <a:r>
              <a:rPr lang="ko-KR" altLang="en-US" sz="12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</a:rPr>
              <a:t>실태</a:t>
            </a:r>
          </a:p>
        </p:txBody>
      </p:sp>
      <p:pic>
        <p:nvPicPr>
          <p:cNvPr id="14" name="그림 6"/>
          <p:cNvPicPr>
            <a:picLocks noChangeAspect="true"/>
          </p:cNvPicPr>
          <p:nvPr/>
        </p:nvPicPr>
        <p:blipFill>
          <a:blip r:embed="rId1"/>
          <a:stretch>
            <a:fillRect/>
          </a:stretch>
        </p:blipFill>
        <p:spPr>
          <a:xfrm>
            <a:off x="395537" y="979052"/>
            <a:ext cx="6408711" cy="3446501"/>
          </a:xfrm>
          <a:prstGeom prst="rect">
            <a:avLst/>
          </a:prstGeom>
        </p:spPr>
      </p:pic>
      <p:sp>
        <p:nvSpPr>
          <p:cNvPr id="16" name="TextBox 1"/>
          <p:cNvSpPr/>
          <p:nvPr/>
        </p:nvSpPr>
        <p:spPr>
          <a:xfrm>
            <a:off x="5508104" y="2575616"/>
            <a:ext cx="3389650" cy="738664"/>
          </a:xfrm>
          <a:prstGeom prst="rect">
            <a:avLst/>
          </a:prstGeom>
          <a:noFill/>
        </p:spPr>
        <p:txBody>
          <a:bodyPr wrap="square" rtlCol="false" upright="false">
            <a:spAutoFit/>
          </a:bodyPr>
          <a:lstStyle/>
          <a:p>
            <a:pPr marL="285750" indent="-285750">
              <a:buFont typeface="Wingdings"/>
              <a:buChar char="Ø"/>
            </a:pPr>
            <a:r>
              <a:rPr lang="ko-KR" altLang="en-US" sz="1400">
                <a:uFillTx/>
              </a:rPr>
              <a:t>연도별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성범죄의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발생건수는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시간이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지날수록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빠르게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증가하고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있음을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통계를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통해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확인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할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수</a:t>
            </a:r>
            <a:r>
              <a:rPr lang="ko-KR" altLang="en-US" sz="1400">
                <a:uFillTx/>
              </a:rPr>
              <a:t> </a:t>
            </a:r>
            <a:r>
              <a:rPr lang="ko-KR" altLang="en-US" sz="1400">
                <a:uFillTx/>
              </a:rPr>
              <a:t>있다</a:t>
            </a:r>
            <a:r>
              <a:rPr lang="en-US" altLang="ko-KR" sz="1400">
                <a:uFillTx/>
              </a:rPr>
              <a:t>.</a:t>
            </a:r>
            <a:r>
              <a:rPr lang="ko-KR" altLang="en-US" sz="1400">
                <a:uFillTx/>
              </a:rPr>
              <a:t>   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p14="http://schemas.microsoft.com/office/powerpoint/2010/main" xmlns:s="http://schemas.openxmlformats.org/officeDocument/2006/sharedTypes" xmlns:r="http://schemas.openxmlformats.org/officeDocument/2006/relationships" xmlns:a14="http://schemas.microsoft.com/office/drawing/2010/main" xmlns:mc="http://schemas.openxmlformats.org/markup-compatibility/2006" xmlns:a="http://schemas.openxmlformats.org/drawingml/2006/main" showMasterSp="true" showMasterPhAnim="true" show="true">
  <p:cSld>
    <p:spTree>
      <p:nvGrpSpPr>
        <p:cNvPr id="35" name=""/>
        <p:cNvGrpSpPr/>
        <p:nvPr/>
      </p:nvGrpSpPr>
      <p:grpSpPr>
        <a:xfrm/>
      </p:grpSpPr>
      <p:sp>
        <p:nvSpPr>
          <p:cNvPr id="2" name="타원 37"/>
          <p:cNvSpPr/>
          <p:nvPr/>
        </p:nvSpPr>
        <p:spPr>
          <a:xfrm>
            <a:off x="107506" y="123480"/>
            <a:ext cx="576062" cy="576062"/>
          </a:xfrm>
          <a:prstGeom prst="ellipse">
            <a:avLst/>
          </a:prstGeom>
          <a:solidFill>
            <a:srgbClr val="F6F5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 upright="false"/>
          <a:lstStyle/>
          <a:p>
            <a:pPr algn="ctr"/>
            <a:endParaRPr lang="ko-KR" altLang="en-US">
              <a:uFillTx/>
            </a:endParaRPr>
          </a:p>
        </p:txBody>
      </p:sp>
      <p:sp>
        <p:nvSpPr>
          <p:cNvPr id="4" name="직사각형 2"/>
          <p:cNvSpPr/>
          <p:nvPr/>
        </p:nvSpPr>
        <p:spPr>
          <a:xfrm>
            <a:off x="690452" y="309512"/>
            <a:ext cx="2498609" cy="307777"/>
          </a:xfrm>
          <a:prstGeom prst="rect">
            <a:avLst/>
          </a:prstGeom>
          <a:noFill/>
          <a:ln>
            <a:noFill/>
          </a:ln>
        </p:spPr>
        <p:txBody>
          <a:bodyPr wrap="square" upright="false">
            <a:spAutoFit/>
          </a:bodyPr>
          <a:lstStyle/>
          <a:p>
            <a:pPr/>
            <a:r>
              <a:rPr lang="ko-KR" altLang="en-US" sz="14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j-ea"/>
              </a:rPr>
              <a:t>성폭력</a:t>
            </a:r>
            <a:r>
              <a:rPr lang="ko-KR" altLang="en-US" sz="14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j-ea"/>
              </a:rPr>
              <a:t> </a:t>
            </a:r>
            <a:r>
              <a:rPr lang="ko-KR" altLang="en-US" sz="14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j-ea"/>
              </a:rPr>
              <a:t>및</a:t>
            </a:r>
            <a:r>
              <a:rPr lang="ko-KR" altLang="en-US" sz="14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j-ea"/>
              </a:rPr>
              <a:t> </a:t>
            </a:r>
            <a:r>
              <a:rPr lang="ko-KR" altLang="en-US" sz="14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j-ea"/>
              </a:rPr>
              <a:t>데이트</a:t>
            </a:r>
            <a:r>
              <a:rPr lang="ko-KR" altLang="en-US" sz="14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j-ea"/>
              </a:rPr>
              <a:t> </a:t>
            </a:r>
            <a:r>
              <a:rPr lang="ko-KR" altLang="en-US" sz="14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j-ea"/>
              </a:rPr>
              <a:t>폭력</a:t>
            </a:r>
            <a:r>
              <a:rPr lang="ko-KR" altLang="en-US" sz="14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j-ea"/>
              </a:rPr>
              <a:t> </a:t>
            </a:r>
            <a:r>
              <a:rPr lang="ko-KR" altLang="en-US" sz="14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j-ea"/>
              </a:rPr>
              <a:t>현황</a:t>
            </a:r>
            <a:endParaRPr lang="en-US" altLang="ko-KR" sz="1400" b="true">
              <a:solidFill>
                <a:schemeClr val="tx1">
                  <a:lumMod val="75000"/>
                  <a:lumOff val="25000"/>
                </a:schemeClr>
              </a:solidFill>
              <a:uFillTx/>
              <a:latin typeface="+mj-ea"/>
            </a:endParaRPr>
          </a:p>
        </p:txBody>
      </p:sp>
      <p:sp>
        <p:nvSpPr>
          <p:cNvPr id="6" name="직사각형 30"/>
          <p:cNvSpPr/>
          <p:nvPr/>
        </p:nvSpPr>
        <p:spPr>
          <a:xfrm>
            <a:off x="107504" y="123478"/>
            <a:ext cx="8928992" cy="4886846"/>
          </a:xfrm>
          <a:prstGeom prst="rect">
            <a:avLst/>
          </a:prstGeom>
          <a:noFill/>
          <a:ln w="12700">
            <a:solidFill>
              <a:srgbClr val="F6F5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 upright="false"/>
          <a:lstStyle/>
          <a:p>
            <a:pPr algn="ctr"/>
            <a:endParaRPr lang="ko-KR" altLang="en-US">
              <a:uFillTx/>
            </a:endParaRPr>
          </a:p>
        </p:txBody>
      </p:sp>
      <p:cxnSp>
        <p:nvCxnSpPr>
          <p:cNvPr id="8" name="직선 연결선 4"/>
          <p:cNvCxnSpPr/>
          <p:nvPr/>
        </p:nvCxnSpPr>
        <p:spPr>
          <a:xfrm>
            <a:off x="683568" y="554874"/>
            <a:ext cx="7344816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직사각형 38"/>
          <p:cNvSpPr/>
          <p:nvPr/>
        </p:nvSpPr>
        <p:spPr>
          <a:xfrm>
            <a:off x="137999" y="217179"/>
            <a:ext cx="552453" cy="400110"/>
          </a:xfrm>
          <a:prstGeom prst="rect">
            <a:avLst/>
          </a:prstGeom>
          <a:noFill/>
          <a:ln>
            <a:noFill/>
          </a:ln>
        </p:spPr>
        <p:txBody>
          <a:bodyPr wrap="square" upright="false">
            <a:spAutoFit/>
          </a:bodyPr>
          <a:lstStyle/>
          <a:p>
            <a:pPr algn="ctr"/>
            <a:r>
              <a:rPr lang="en-US" altLang="ko-KR" sz="20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j-ea"/>
              </a:rPr>
              <a:t>01</a:t>
            </a:r>
          </a:p>
        </p:txBody>
      </p:sp>
      <p:sp>
        <p:nvSpPr>
          <p:cNvPr id="12" name="TextBox 10"/>
          <p:cNvSpPr/>
          <p:nvPr/>
        </p:nvSpPr>
        <p:spPr>
          <a:xfrm>
            <a:off x="2707547" y="4668448"/>
            <a:ext cx="3728906" cy="276999"/>
          </a:xfrm>
          <a:prstGeom prst="rect">
            <a:avLst/>
          </a:prstGeom>
          <a:noFill/>
        </p:spPr>
        <p:txBody>
          <a:bodyPr wrap="none" rtlCol="false" upright="false">
            <a:spAutoFit/>
          </a:bodyPr>
          <a:lstStyle/>
          <a:p>
            <a:pPr/>
            <a:r>
              <a:rPr lang="en-US" altLang="ko-KR" sz="12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</a:rPr>
              <a:t>-</a:t>
            </a:r>
            <a:r>
              <a:rPr lang="ko-KR" altLang="en-US" sz="12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</a:rPr>
              <a:t> </a:t>
            </a:r>
            <a:r>
              <a:rPr lang="ko-KR" altLang="en-US" sz="12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</a:rPr>
              <a:t>성폭력</a:t>
            </a:r>
            <a:r>
              <a:rPr lang="ko-KR" altLang="en-US" sz="12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</a:rPr>
              <a:t> </a:t>
            </a:r>
            <a:r>
              <a:rPr lang="ko-KR" altLang="en-US" sz="12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</a:rPr>
              <a:t>첫</a:t>
            </a:r>
            <a:r>
              <a:rPr lang="ko-KR" altLang="en-US" sz="12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</a:rPr>
              <a:t> </a:t>
            </a:r>
            <a:r>
              <a:rPr lang="ko-KR" altLang="en-US" sz="12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</a:rPr>
              <a:t>피해</a:t>
            </a:r>
            <a:r>
              <a:rPr lang="ko-KR" altLang="en-US" sz="12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</a:rPr>
              <a:t> </a:t>
            </a:r>
            <a:r>
              <a:rPr lang="ko-KR" altLang="en-US" sz="12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</a:rPr>
              <a:t>연령</a:t>
            </a:r>
            <a:r>
              <a:rPr lang="en-US" altLang="ko-KR" sz="12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</a:rPr>
              <a:t>,</a:t>
            </a:r>
            <a:r>
              <a:rPr lang="ko-KR" altLang="en-US" sz="12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</a:rPr>
              <a:t> </a:t>
            </a:r>
            <a:r>
              <a:rPr lang="ko-KR" altLang="en-US" sz="12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</a:rPr>
              <a:t>횟수</a:t>
            </a:r>
            <a:r>
              <a:rPr lang="en-US" altLang="ko-KR" sz="12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</a:rPr>
              <a:t>,</a:t>
            </a:r>
            <a:r>
              <a:rPr lang="ko-KR" altLang="en-US" sz="12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</a:rPr>
              <a:t> </a:t>
            </a:r>
            <a:r>
              <a:rPr lang="ko-KR" altLang="en-US" sz="12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</a:rPr>
              <a:t>가해자</a:t>
            </a:r>
            <a:r>
              <a:rPr lang="ko-KR" altLang="en-US" sz="12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</a:rPr>
              <a:t> </a:t>
            </a:r>
            <a:r>
              <a:rPr lang="ko-KR" altLang="en-US" sz="12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</a:rPr>
              <a:t>유형</a:t>
            </a:r>
            <a:r>
              <a:rPr lang="en-US" altLang="ko-KR" sz="12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</a:rPr>
              <a:t>,</a:t>
            </a:r>
            <a:r>
              <a:rPr lang="ko-KR" altLang="en-US" sz="12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</a:rPr>
              <a:t> </a:t>
            </a:r>
            <a:r>
              <a:rPr lang="ko-KR" altLang="en-US" sz="12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</a:rPr>
              <a:t>발생장소</a:t>
            </a:r>
          </a:p>
        </p:txBody>
      </p:sp>
      <p:pic>
        <p:nvPicPr>
          <p:cNvPr id="14" name="그림 5"/>
          <p:cNvPicPr>
            <a:picLocks noChangeAspect="true"/>
          </p:cNvPicPr>
          <p:nvPr/>
        </p:nvPicPr>
        <p:blipFill>
          <a:blip r:embed="rId1"/>
          <a:stretch>
            <a:fillRect/>
          </a:stretch>
        </p:blipFill>
        <p:spPr>
          <a:xfrm>
            <a:off x="251520" y="702120"/>
            <a:ext cx="5472608" cy="3914198"/>
          </a:xfrm>
          <a:prstGeom prst="rect">
            <a:avLst/>
          </a:prstGeom>
        </p:spPr>
      </p:pic>
      <p:sp>
        <p:nvSpPr>
          <p:cNvPr id="16" name="TextBox 1"/>
          <p:cNvSpPr/>
          <p:nvPr/>
        </p:nvSpPr>
        <p:spPr>
          <a:xfrm>
            <a:off x="5799577" y="1084897"/>
            <a:ext cx="3161469" cy="3046988"/>
          </a:xfrm>
          <a:prstGeom prst="rect">
            <a:avLst/>
          </a:prstGeom>
          <a:noFill/>
        </p:spPr>
        <p:txBody>
          <a:bodyPr wrap="square" rtlCol="false" upright="false">
            <a:spAutoFit/>
          </a:bodyPr>
          <a:lstStyle/>
          <a:p>
            <a:pPr marL="285750" indent="-285750">
              <a:buFont typeface="Wingdings"/>
              <a:buChar char="Ø"/>
            </a:pPr>
            <a:r>
              <a:rPr lang="ko-KR" altLang="en-US" sz="1200">
                <a:uFillTx/>
              </a:rPr>
              <a:t>표에서</a:t>
            </a:r>
            <a:r>
              <a:rPr lang="ko-KR" altLang="en-US" sz="1200">
                <a:uFillTx/>
              </a:rPr>
              <a:t> </a:t>
            </a:r>
            <a:r>
              <a:rPr lang="ko-KR" altLang="en-US" sz="1200">
                <a:uFillTx/>
              </a:rPr>
              <a:t>알</a:t>
            </a:r>
            <a:r>
              <a:rPr lang="ko-KR" altLang="en-US" sz="1200">
                <a:uFillTx/>
              </a:rPr>
              <a:t> </a:t>
            </a:r>
            <a:r>
              <a:rPr lang="ko-KR" altLang="en-US" sz="1200">
                <a:uFillTx/>
              </a:rPr>
              <a:t>수</a:t>
            </a:r>
            <a:r>
              <a:rPr lang="ko-KR" altLang="en-US" sz="1200">
                <a:uFillTx/>
              </a:rPr>
              <a:t> </a:t>
            </a:r>
            <a:r>
              <a:rPr lang="ko-KR" altLang="en-US" sz="1200">
                <a:uFillTx/>
              </a:rPr>
              <a:t>있듯</a:t>
            </a:r>
            <a:endParaRPr lang="en-US" altLang="ko-KR" sz="1200">
              <a:uFillTx/>
            </a:endParaRPr>
          </a:p>
          <a:p>
            <a:pPr/>
            <a:r>
              <a:rPr lang="ko-KR" altLang="en-US" sz="1200">
                <a:uFillTx/>
              </a:rPr>
              <a:t>첫</a:t>
            </a:r>
            <a:r>
              <a:rPr lang="ko-KR" altLang="en-US" sz="1200">
                <a:uFillTx/>
              </a:rPr>
              <a:t> </a:t>
            </a:r>
            <a:r>
              <a:rPr lang="ko-KR" altLang="en-US" sz="1200">
                <a:uFillTx/>
              </a:rPr>
              <a:t>피해</a:t>
            </a:r>
            <a:r>
              <a:rPr lang="ko-KR" altLang="en-US" sz="1200">
                <a:uFillTx/>
              </a:rPr>
              <a:t> </a:t>
            </a:r>
            <a:r>
              <a:rPr lang="ko-KR" altLang="en-US" sz="1200">
                <a:uFillTx/>
              </a:rPr>
              <a:t>연령은</a:t>
            </a:r>
            <a:r>
              <a:rPr lang="ko-KR" altLang="en-US" sz="1200">
                <a:uFillTx/>
              </a:rPr>
              <a:t> </a:t>
            </a:r>
            <a:r>
              <a:rPr lang="ko-KR" altLang="en-US" sz="1200">
                <a:uFillTx/>
              </a:rPr>
              <a:t>여성</a:t>
            </a:r>
            <a:r>
              <a:rPr lang="en-US" altLang="ko-KR" sz="1200">
                <a:uFillTx/>
              </a:rPr>
              <a:t>,</a:t>
            </a:r>
            <a:r>
              <a:rPr lang="ko-KR" altLang="en-US" sz="1200">
                <a:uFillTx/>
              </a:rPr>
              <a:t> </a:t>
            </a:r>
            <a:r>
              <a:rPr lang="ko-KR" altLang="en-US" sz="1200">
                <a:uFillTx/>
              </a:rPr>
              <a:t>남성</a:t>
            </a:r>
            <a:r>
              <a:rPr lang="ko-KR" altLang="en-US" sz="1200">
                <a:uFillTx/>
              </a:rPr>
              <a:t> </a:t>
            </a:r>
            <a:r>
              <a:rPr lang="ko-KR" altLang="en-US" sz="1200">
                <a:uFillTx/>
              </a:rPr>
              <a:t>모두</a:t>
            </a:r>
            <a:r>
              <a:rPr lang="ko-KR" altLang="en-US" sz="1200">
                <a:uFillTx/>
              </a:rPr>
              <a:t> </a:t>
            </a:r>
            <a:r>
              <a:rPr lang="en-US" altLang="ko-KR" sz="1200">
                <a:uFillTx/>
              </a:rPr>
              <a:t>19~35</a:t>
            </a:r>
            <a:r>
              <a:rPr lang="ko-KR" altLang="en-US" sz="1200">
                <a:uFillTx/>
              </a:rPr>
              <a:t>세</a:t>
            </a:r>
            <a:r>
              <a:rPr lang="ko-KR" altLang="en-US" sz="1200">
                <a:uFillTx/>
              </a:rPr>
              <a:t> </a:t>
            </a:r>
            <a:r>
              <a:rPr lang="ko-KR" altLang="en-US" sz="1200">
                <a:uFillTx/>
              </a:rPr>
              <a:t>미만이</a:t>
            </a:r>
            <a:r>
              <a:rPr lang="ko-KR" altLang="en-US" sz="1200">
                <a:uFillTx/>
              </a:rPr>
              <a:t> </a:t>
            </a:r>
            <a:r>
              <a:rPr lang="ko-KR" altLang="en-US" sz="1200">
                <a:uFillTx/>
              </a:rPr>
              <a:t>가장</a:t>
            </a:r>
            <a:r>
              <a:rPr lang="ko-KR" altLang="en-US" sz="1200">
                <a:uFillTx/>
              </a:rPr>
              <a:t> </a:t>
            </a:r>
            <a:r>
              <a:rPr lang="ko-KR" altLang="en-US" sz="1200">
                <a:uFillTx/>
              </a:rPr>
              <a:t>많은</a:t>
            </a:r>
            <a:r>
              <a:rPr lang="ko-KR" altLang="en-US" sz="1200">
                <a:uFillTx/>
              </a:rPr>
              <a:t> </a:t>
            </a:r>
            <a:r>
              <a:rPr lang="ko-KR" altLang="en-US" sz="1200">
                <a:uFillTx/>
              </a:rPr>
              <a:t>것을</a:t>
            </a:r>
            <a:r>
              <a:rPr lang="ko-KR" altLang="en-US" sz="1200">
                <a:uFillTx/>
              </a:rPr>
              <a:t> </a:t>
            </a:r>
            <a:r>
              <a:rPr lang="ko-KR" altLang="en-US" sz="1200">
                <a:uFillTx/>
              </a:rPr>
              <a:t>알</a:t>
            </a:r>
            <a:r>
              <a:rPr lang="ko-KR" altLang="en-US" sz="1200">
                <a:uFillTx/>
              </a:rPr>
              <a:t> </a:t>
            </a:r>
            <a:r>
              <a:rPr lang="ko-KR" altLang="en-US" sz="1200">
                <a:uFillTx/>
              </a:rPr>
              <a:t>수</a:t>
            </a:r>
            <a:r>
              <a:rPr lang="ko-KR" altLang="en-US" sz="1200">
                <a:uFillTx/>
              </a:rPr>
              <a:t> </a:t>
            </a:r>
            <a:r>
              <a:rPr lang="ko-KR" altLang="en-US" sz="1200">
                <a:uFillTx/>
              </a:rPr>
              <a:t>있고</a:t>
            </a:r>
            <a:endParaRPr lang="en-US" altLang="ko-KR" sz="1200">
              <a:uFillTx/>
            </a:endParaRPr>
          </a:p>
          <a:p>
            <a:pPr/>
            <a:r>
              <a:rPr lang="ko-KR" altLang="en-US" sz="1200">
                <a:uFillTx/>
              </a:rPr>
              <a:t>여성의</a:t>
            </a:r>
            <a:r>
              <a:rPr lang="ko-KR" altLang="en-US" sz="1200">
                <a:uFillTx/>
              </a:rPr>
              <a:t> </a:t>
            </a:r>
            <a:r>
              <a:rPr lang="ko-KR" altLang="en-US" sz="1200">
                <a:uFillTx/>
              </a:rPr>
              <a:t>경우</a:t>
            </a:r>
            <a:r>
              <a:rPr lang="ko-KR" altLang="en-US" sz="1200">
                <a:uFillTx/>
              </a:rPr>
              <a:t> </a:t>
            </a:r>
            <a:r>
              <a:rPr lang="en-US" altLang="ko-KR" sz="1200">
                <a:uFillTx/>
              </a:rPr>
              <a:t>19</a:t>
            </a:r>
            <a:r>
              <a:rPr lang="ko-KR" altLang="en-US" sz="1200">
                <a:uFillTx/>
              </a:rPr>
              <a:t>세</a:t>
            </a:r>
            <a:r>
              <a:rPr lang="ko-KR" altLang="en-US" sz="1200">
                <a:uFillTx/>
              </a:rPr>
              <a:t> </a:t>
            </a:r>
            <a:r>
              <a:rPr lang="ko-KR" altLang="en-US" sz="1200">
                <a:uFillTx/>
              </a:rPr>
              <a:t>미만</a:t>
            </a:r>
            <a:r>
              <a:rPr lang="en-US" altLang="ko-KR" sz="1200">
                <a:uFillTx/>
              </a:rPr>
              <a:t>,</a:t>
            </a:r>
            <a:r>
              <a:rPr lang="ko-KR" altLang="en-US" sz="1200">
                <a:uFillTx/>
              </a:rPr>
              <a:t> </a:t>
            </a:r>
            <a:r>
              <a:rPr lang="en-US" altLang="ko-KR" sz="1200">
                <a:uFillTx/>
              </a:rPr>
              <a:t>19~35</a:t>
            </a:r>
            <a:r>
              <a:rPr lang="ko-KR" altLang="en-US" sz="1200">
                <a:uFillTx/>
              </a:rPr>
              <a:t>세미만</a:t>
            </a:r>
            <a:r>
              <a:rPr lang="en-US" altLang="ko-KR" sz="1200">
                <a:uFillTx/>
              </a:rPr>
              <a:t>,</a:t>
            </a:r>
            <a:r>
              <a:rPr lang="ko-KR" altLang="en-US" sz="1200">
                <a:uFillTx/>
              </a:rPr>
              <a:t> </a:t>
            </a:r>
            <a:r>
              <a:rPr lang="en-US" altLang="ko-KR" sz="1200">
                <a:uFillTx/>
              </a:rPr>
              <a:t>35</a:t>
            </a:r>
            <a:r>
              <a:rPr lang="ko-KR" altLang="en-US" sz="1200">
                <a:uFillTx/>
              </a:rPr>
              <a:t>세</a:t>
            </a:r>
            <a:r>
              <a:rPr lang="en-US" altLang="ko-KR" sz="1200">
                <a:uFillTx/>
              </a:rPr>
              <a:t>~50</a:t>
            </a:r>
            <a:r>
              <a:rPr lang="ko-KR" altLang="en-US" sz="1200">
                <a:uFillTx/>
              </a:rPr>
              <a:t>세</a:t>
            </a:r>
            <a:r>
              <a:rPr lang="ko-KR" altLang="en-US" sz="1200">
                <a:uFillTx/>
              </a:rPr>
              <a:t> </a:t>
            </a:r>
            <a:r>
              <a:rPr lang="ko-KR" altLang="en-US" sz="1200">
                <a:uFillTx/>
              </a:rPr>
              <a:t>미만</a:t>
            </a:r>
            <a:r>
              <a:rPr lang="ko-KR" altLang="en-US" sz="1200">
                <a:uFillTx/>
              </a:rPr>
              <a:t> </a:t>
            </a:r>
            <a:r>
              <a:rPr lang="ko-KR" altLang="en-US" sz="1200">
                <a:uFillTx/>
              </a:rPr>
              <a:t>모두</a:t>
            </a:r>
            <a:r>
              <a:rPr lang="ko-KR" altLang="en-US" sz="1200">
                <a:uFillTx/>
              </a:rPr>
              <a:t> </a:t>
            </a:r>
            <a:r>
              <a:rPr lang="ko-KR" altLang="en-US" sz="1200">
                <a:uFillTx/>
              </a:rPr>
              <a:t>꾸준히</a:t>
            </a:r>
            <a:r>
              <a:rPr lang="ko-KR" altLang="en-US" sz="1200">
                <a:uFillTx/>
              </a:rPr>
              <a:t> </a:t>
            </a:r>
            <a:r>
              <a:rPr lang="ko-KR" altLang="en-US" sz="1200">
                <a:uFillTx/>
              </a:rPr>
              <a:t>피해율이</a:t>
            </a:r>
            <a:r>
              <a:rPr lang="ko-KR" altLang="en-US" sz="1200">
                <a:uFillTx/>
              </a:rPr>
              <a:t> </a:t>
            </a:r>
            <a:r>
              <a:rPr lang="ko-KR" altLang="en-US" sz="1200">
                <a:uFillTx/>
              </a:rPr>
              <a:t>높은</a:t>
            </a:r>
            <a:r>
              <a:rPr lang="ko-KR" altLang="en-US" sz="1200">
                <a:uFillTx/>
              </a:rPr>
              <a:t> </a:t>
            </a:r>
            <a:r>
              <a:rPr lang="ko-KR" altLang="en-US" sz="1200">
                <a:uFillTx/>
              </a:rPr>
              <a:t>것을</a:t>
            </a:r>
            <a:r>
              <a:rPr lang="ko-KR" altLang="en-US" sz="1200">
                <a:uFillTx/>
              </a:rPr>
              <a:t> </a:t>
            </a:r>
            <a:r>
              <a:rPr lang="ko-KR" altLang="en-US" sz="1200">
                <a:uFillTx/>
              </a:rPr>
              <a:t>알</a:t>
            </a:r>
            <a:r>
              <a:rPr lang="ko-KR" altLang="en-US" sz="1200">
                <a:uFillTx/>
              </a:rPr>
              <a:t> </a:t>
            </a:r>
            <a:r>
              <a:rPr lang="ko-KR" altLang="en-US" sz="1200">
                <a:uFillTx/>
              </a:rPr>
              <a:t>수</a:t>
            </a:r>
            <a:r>
              <a:rPr lang="ko-KR" altLang="en-US" sz="1200">
                <a:uFillTx/>
              </a:rPr>
              <a:t> </a:t>
            </a:r>
            <a:r>
              <a:rPr lang="ko-KR" altLang="en-US" sz="1200">
                <a:uFillTx/>
              </a:rPr>
              <a:t>있다</a:t>
            </a:r>
            <a:r>
              <a:rPr lang="en-US" altLang="ko-KR" sz="1200">
                <a:uFillTx/>
              </a:rPr>
              <a:t>.</a:t>
            </a:r>
          </a:p>
          <a:p>
            <a:pPr/>
            <a:endParaRPr lang="en-US" altLang="ko-KR" sz="1200">
              <a:uFillTx/>
            </a:endParaRPr>
          </a:p>
          <a:p>
            <a:pPr marL="171450" indent="-171450">
              <a:buFont typeface="Wingdings"/>
              <a:buChar char="Ø"/>
            </a:pPr>
            <a:r>
              <a:rPr lang="ko-KR" altLang="en-US" sz="1200">
                <a:uFillTx/>
              </a:rPr>
              <a:t>피해횟수로는</a:t>
            </a:r>
            <a:r>
              <a:rPr lang="ko-KR" altLang="en-US" sz="1200">
                <a:uFillTx/>
              </a:rPr>
              <a:t> </a:t>
            </a:r>
            <a:r>
              <a:rPr lang="en-US" altLang="ko-KR" sz="1200">
                <a:uFillTx/>
              </a:rPr>
              <a:t>1</a:t>
            </a:r>
            <a:r>
              <a:rPr lang="ko-KR" altLang="en-US" sz="1200">
                <a:uFillTx/>
              </a:rPr>
              <a:t>회와</a:t>
            </a:r>
            <a:r>
              <a:rPr lang="ko-KR" altLang="en-US" sz="1200">
                <a:uFillTx/>
              </a:rPr>
              <a:t> </a:t>
            </a:r>
            <a:r>
              <a:rPr lang="en-US" altLang="ko-KR" sz="1200">
                <a:uFillTx/>
              </a:rPr>
              <a:t>2</a:t>
            </a:r>
            <a:r>
              <a:rPr lang="ko-KR" altLang="en-US" sz="1200">
                <a:uFillTx/>
              </a:rPr>
              <a:t>회의</a:t>
            </a:r>
            <a:r>
              <a:rPr lang="ko-KR" altLang="en-US" sz="1200">
                <a:uFillTx/>
              </a:rPr>
              <a:t> </a:t>
            </a:r>
            <a:r>
              <a:rPr lang="ko-KR" altLang="en-US" sz="1200">
                <a:uFillTx/>
              </a:rPr>
              <a:t>차이가</a:t>
            </a:r>
            <a:r>
              <a:rPr lang="ko-KR" altLang="en-US" sz="1200">
                <a:uFillTx/>
              </a:rPr>
              <a:t> </a:t>
            </a:r>
            <a:r>
              <a:rPr lang="ko-KR" altLang="en-US" sz="1200">
                <a:uFillTx/>
              </a:rPr>
              <a:t>많이</a:t>
            </a:r>
            <a:r>
              <a:rPr lang="ko-KR" altLang="en-US" sz="1200">
                <a:uFillTx/>
              </a:rPr>
              <a:t> </a:t>
            </a:r>
            <a:r>
              <a:rPr lang="ko-KR" altLang="en-US" sz="1200">
                <a:uFillTx/>
              </a:rPr>
              <a:t>없는</a:t>
            </a:r>
            <a:r>
              <a:rPr lang="ko-KR" altLang="en-US" sz="1200">
                <a:uFillTx/>
              </a:rPr>
              <a:t> </a:t>
            </a:r>
            <a:r>
              <a:rPr lang="ko-KR" altLang="en-US" sz="1200">
                <a:uFillTx/>
              </a:rPr>
              <a:t>것을</a:t>
            </a:r>
            <a:r>
              <a:rPr lang="ko-KR" altLang="en-US" sz="1200">
                <a:uFillTx/>
              </a:rPr>
              <a:t> </a:t>
            </a:r>
            <a:r>
              <a:rPr lang="ko-KR" altLang="en-US" sz="1200">
                <a:uFillTx/>
              </a:rPr>
              <a:t>알</a:t>
            </a:r>
            <a:r>
              <a:rPr lang="ko-KR" altLang="en-US" sz="1200">
                <a:uFillTx/>
              </a:rPr>
              <a:t> </a:t>
            </a:r>
            <a:r>
              <a:rPr lang="ko-KR" altLang="en-US" sz="1200">
                <a:uFillTx/>
              </a:rPr>
              <a:t>수</a:t>
            </a:r>
            <a:r>
              <a:rPr lang="ko-KR" altLang="en-US" sz="1200">
                <a:uFillTx/>
              </a:rPr>
              <a:t> </a:t>
            </a:r>
            <a:r>
              <a:rPr lang="ko-KR" altLang="en-US" sz="1200">
                <a:uFillTx/>
              </a:rPr>
              <a:t>있고</a:t>
            </a:r>
            <a:r>
              <a:rPr lang="ko-KR" altLang="en-US" sz="1200">
                <a:uFillTx/>
              </a:rPr>
              <a:t> </a:t>
            </a:r>
            <a:r>
              <a:rPr lang="en-US" altLang="ko-KR" sz="1200">
                <a:uFillTx/>
              </a:rPr>
              <a:t>3~5</a:t>
            </a:r>
            <a:r>
              <a:rPr lang="ko-KR" altLang="en-US" sz="1200">
                <a:uFillTx/>
              </a:rPr>
              <a:t>회까지도</a:t>
            </a:r>
            <a:r>
              <a:rPr lang="ko-KR" altLang="en-US" sz="1200">
                <a:uFillTx/>
              </a:rPr>
              <a:t> </a:t>
            </a:r>
            <a:r>
              <a:rPr lang="ko-KR" altLang="en-US" sz="1200">
                <a:uFillTx/>
              </a:rPr>
              <a:t>결코</a:t>
            </a:r>
            <a:r>
              <a:rPr lang="ko-KR" altLang="en-US" sz="1200">
                <a:uFillTx/>
              </a:rPr>
              <a:t> </a:t>
            </a:r>
            <a:r>
              <a:rPr lang="ko-KR" altLang="en-US" sz="1200">
                <a:uFillTx/>
              </a:rPr>
              <a:t>낮은</a:t>
            </a:r>
            <a:r>
              <a:rPr lang="ko-KR" altLang="en-US" sz="1200">
                <a:uFillTx/>
              </a:rPr>
              <a:t> </a:t>
            </a:r>
            <a:r>
              <a:rPr lang="ko-KR" altLang="en-US" sz="1200">
                <a:uFillTx/>
              </a:rPr>
              <a:t>퍼센트가</a:t>
            </a:r>
            <a:r>
              <a:rPr lang="ko-KR" altLang="en-US" sz="1200">
                <a:uFillTx/>
              </a:rPr>
              <a:t> </a:t>
            </a:r>
            <a:r>
              <a:rPr lang="ko-KR" altLang="en-US" sz="1200">
                <a:uFillTx/>
              </a:rPr>
              <a:t>아니다</a:t>
            </a:r>
            <a:r>
              <a:rPr lang="en-US" altLang="ko-KR" sz="1200">
                <a:uFillTx/>
              </a:rPr>
              <a:t>.</a:t>
            </a:r>
            <a:r>
              <a:rPr lang="ko-KR" altLang="en-US" sz="1200">
                <a:uFillTx/>
              </a:rPr>
              <a:t> </a:t>
            </a:r>
            <a:r>
              <a:rPr lang="ko-KR" altLang="en-US" sz="1200">
                <a:uFillTx/>
              </a:rPr>
              <a:t>그</a:t>
            </a:r>
            <a:r>
              <a:rPr lang="ko-KR" altLang="en-US" sz="1200">
                <a:uFillTx/>
              </a:rPr>
              <a:t> </a:t>
            </a:r>
            <a:r>
              <a:rPr lang="ko-KR" altLang="en-US" sz="1200">
                <a:uFillTx/>
              </a:rPr>
              <a:t>결과</a:t>
            </a:r>
            <a:r>
              <a:rPr lang="ko-KR" altLang="en-US" sz="1200">
                <a:uFillTx/>
              </a:rPr>
              <a:t> </a:t>
            </a:r>
            <a:r>
              <a:rPr lang="ko-KR" altLang="en-US" sz="1200">
                <a:uFillTx/>
              </a:rPr>
              <a:t>성폭력</a:t>
            </a:r>
            <a:r>
              <a:rPr lang="ko-KR" altLang="en-US" sz="1200">
                <a:uFillTx/>
              </a:rPr>
              <a:t> </a:t>
            </a:r>
            <a:r>
              <a:rPr lang="ko-KR" altLang="en-US" sz="1200">
                <a:uFillTx/>
              </a:rPr>
              <a:t>범죄자의</a:t>
            </a:r>
            <a:r>
              <a:rPr lang="ko-KR" altLang="en-US" sz="1200">
                <a:uFillTx/>
              </a:rPr>
              <a:t> </a:t>
            </a:r>
            <a:r>
              <a:rPr lang="ko-KR" altLang="en-US" sz="1200">
                <a:uFillTx/>
              </a:rPr>
              <a:t>재범률이</a:t>
            </a:r>
            <a:r>
              <a:rPr lang="ko-KR" altLang="en-US" sz="1200">
                <a:uFillTx/>
              </a:rPr>
              <a:t> </a:t>
            </a:r>
            <a:r>
              <a:rPr lang="ko-KR" altLang="en-US" sz="1200">
                <a:uFillTx/>
              </a:rPr>
              <a:t>높다는</a:t>
            </a:r>
            <a:r>
              <a:rPr lang="ko-KR" altLang="en-US" sz="1200">
                <a:uFillTx/>
              </a:rPr>
              <a:t> </a:t>
            </a:r>
            <a:r>
              <a:rPr lang="ko-KR" altLang="en-US" sz="1200">
                <a:uFillTx/>
              </a:rPr>
              <a:t>것을</a:t>
            </a:r>
            <a:r>
              <a:rPr lang="ko-KR" altLang="en-US" sz="1200">
                <a:uFillTx/>
              </a:rPr>
              <a:t> </a:t>
            </a:r>
            <a:r>
              <a:rPr lang="ko-KR" altLang="en-US" sz="1200">
                <a:uFillTx/>
              </a:rPr>
              <a:t>확인할</a:t>
            </a:r>
            <a:r>
              <a:rPr lang="ko-KR" altLang="en-US" sz="1200">
                <a:uFillTx/>
              </a:rPr>
              <a:t> </a:t>
            </a:r>
            <a:r>
              <a:rPr lang="ko-KR" altLang="en-US" sz="1200">
                <a:uFillTx/>
              </a:rPr>
              <a:t>수</a:t>
            </a:r>
            <a:r>
              <a:rPr lang="ko-KR" altLang="en-US" sz="1200">
                <a:uFillTx/>
              </a:rPr>
              <a:t> </a:t>
            </a:r>
            <a:r>
              <a:rPr lang="ko-KR" altLang="en-US" sz="1200">
                <a:uFillTx/>
              </a:rPr>
              <a:t>있음</a:t>
            </a:r>
            <a:r>
              <a:rPr lang="en-US" altLang="ko-KR" sz="1200">
                <a:uFillTx/>
              </a:rPr>
              <a:t>.</a:t>
            </a:r>
          </a:p>
          <a:p>
            <a:pPr marL="171450" indent="-171450">
              <a:buFont typeface="Wingdings"/>
              <a:buChar char="Ø"/>
            </a:pPr>
            <a:r>
              <a:rPr lang="en-US" altLang="ko-KR" sz="1200">
                <a:uFillTx/>
              </a:rPr>
              <a:t>Ppt</a:t>
            </a:r>
            <a:r>
              <a:rPr lang="ko-KR" altLang="en-US" sz="1200">
                <a:uFillTx/>
              </a:rPr>
              <a:t> </a:t>
            </a:r>
            <a:r>
              <a:rPr lang="ko-KR" altLang="en-US" sz="1200">
                <a:uFillTx/>
              </a:rPr>
              <a:t>다음장</a:t>
            </a:r>
            <a:r>
              <a:rPr lang="ko-KR" altLang="en-US" sz="1200">
                <a:uFillTx/>
              </a:rPr>
              <a:t> </a:t>
            </a:r>
            <a:r>
              <a:rPr lang="ko-KR" altLang="en-US" sz="1200">
                <a:uFillTx/>
              </a:rPr>
              <a:t>자료를</a:t>
            </a:r>
            <a:r>
              <a:rPr lang="ko-KR" altLang="en-US" sz="1200">
                <a:uFillTx/>
              </a:rPr>
              <a:t> </a:t>
            </a:r>
            <a:r>
              <a:rPr lang="ko-KR" altLang="en-US" sz="1200">
                <a:uFillTx/>
              </a:rPr>
              <a:t>보고</a:t>
            </a:r>
            <a:r>
              <a:rPr lang="ko-KR" altLang="en-US" sz="1200">
                <a:uFillTx/>
              </a:rPr>
              <a:t> </a:t>
            </a:r>
            <a:r>
              <a:rPr lang="ko-KR" altLang="en-US" sz="1200">
                <a:uFillTx/>
              </a:rPr>
              <a:t>알</a:t>
            </a:r>
            <a:r>
              <a:rPr lang="ko-KR" altLang="en-US" sz="1200">
                <a:uFillTx/>
              </a:rPr>
              <a:t> </a:t>
            </a:r>
            <a:r>
              <a:rPr lang="ko-KR" altLang="en-US" sz="1200">
                <a:uFillTx/>
              </a:rPr>
              <a:t>수</a:t>
            </a:r>
            <a:r>
              <a:rPr lang="ko-KR" altLang="en-US" sz="1200">
                <a:uFillTx/>
              </a:rPr>
              <a:t> </a:t>
            </a:r>
            <a:r>
              <a:rPr lang="ko-KR" altLang="en-US" sz="1200">
                <a:uFillTx/>
              </a:rPr>
              <a:t>있듯</a:t>
            </a:r>
            <a:r>
              <a:rPr lang="ko-KR" altLang="en-US" sz="1200">
                <a:uFillTx/>
              </a:rPr>
              <a:t> </a:t>
            </a:r>
            <a:r>
              <a:rPr lang="ko-KR" altLang="en-US" sz="1200">
                <a:uFillTx/>
              </a:rPr>
              <a:t>대부분</a:t>
            </a:r>
            <a:r>
              <a:rPr lang="ko-KR" altLang="en-US" sz="1200">
                <a:uFillTx/>
              </a:rPr>
              <a:t> </a:t>
            </a:r>
            <a:r>
              <a:rPr lang="ko-KR" altLang="en-US" sz="1200">
                <a:uFillTx/>
              </a:rPr>
              <a:t>성범죄의</a:t>
            </a:r>
            <a:r>
              <a:rPr lang="ko-KR" altLang="en-US" sz="1200">
                <a:uFillTx/>
              </a:rPr>
              <a:t> </a:t>
            </a:r>
            <a:r>
              <a:rPr lang="ko-KR" altLang="en-US" sz="1200">
                <a:uFillTx/>
              </a:rPr>
              <a:t>가해자는</a:t>
            </a:r>
            <a:r>
              <a:rPr lang="ko-KR" altLang="en-US" sz="1200">
                <a:uFillTx/>
              </a:rPr>
              <a:t> </a:t>
            </a:r>
            <a:r>
              <a:rPr lang="ko-KR" altLang="en-US" sz="1200">
                <a:uFillTx/>
              </a:rPr>
              <a:t>모르는</a:t>
            </a:r>
            <a:r>
              <a:rPr lang="ko-KR" altLang="en-US" sz="1200">
                <a:uFillTx/>
              </a:rPr>
              <a:t> </a:t>
            </a:r>
            <a:r>
              <a:rPr lang="ko-KR" altLang="en-US" sz="1200">
                <a:uFillTx/>
              </a:rPr>
              <a:t>사람이</a:t>
            </a:r>
            <a:r>
              <a:rPr lang="ko-KR" altLang="en-US" sz="1200">
                <a:uFillTx/>
              </a:rPr>
              <a:t> </a:t>
            </a:r>
            <a:r>
              <a:rPr lang="ko-KR" altLang="en-US" sz="1200">
                <a:uFillTx/>
              </a:rPr>
              <a:t>아닌</a:t>
            </a:r>
            <a:r>
              <a:rPr lang="ko-KR" altLang="en-US" sz="1200">
                <a:uFillTx/>
              </a:rPr>
              <a:t> </a:t>
            </a:r>
            <a:r>
              <a:rPr lang="ko-KR" altLang="en-US" sz="1200">
                <a:uFillTx/>
              </a:rPr>
              <a:t>아는</a:t>
            </a:r>
            <a:r>
              <a:rPr lang="ko-KR" altLang="en-US" sz="1200">
                <a:uFillTx/>
              </a:rPr>
              <a:t> </a:t>
            </a:r>
            <a:r>
              <a:rPr lang="ko-KR" altLang="en-US" sz="1200">
                <a:uFillTx/>
              </a:rPr>
              <a:t>사람에게</a:t>
            </a:r>
            <a:r>
              <a:rPr lang="ko-KR" altLang="en-US" sz="1200">
                <a:uFillTx/>
              </a:rPr>
              <a:t> </a:t>
            </a:r>
            <a:r>
              <a:rPr lang="ko-KR" altLang="en-US" sz="1200">
                <a:uFillTx/>
              </a:rPr>
              <a:t>경험한다는</a:t>
            </a:r>
            <a:r>
              <a:rPr lang="ko-KR" altLang="en-US" sz="1200">
                <a:uFillTx/>
              </a:rPr>
              <a:t> </a:t>
            </a:r>
            <a:r>
              <a:rPr lang="ko-KR" altLang="en-US" sz="1200">
                <a:uFillTx/>
              </a:rPr>
              <a:t>사실을</a:t>
            </a:r>
            <a:r>
              <a:rPr lang="ko-KR" altLang="en-US" sz="1200">
                <a:uFillTx/>
              </a:rPr>
              <a:t> </a:t>
            </a:r>
            <a:r>
              <a:rPr lang="ko-KR" altLang="en-US" sz="1200">
                <a:uFillTx/>
              </a:rPr>
              <a:t>알</a:t>
            </a:r>
            <a:r>
              <a:rPr lang="ko-KR" altLang="en-US" sz="1200">
                <a:uFillTx/>
              </a:rPr>
              <a:t> </a:t>
            </a:r>
            <a:r>
              <a:rPr lang="ko-KR" altLang="en-US" sz="1200">
                <a:uFillTx/>
              </a:rPr>
              <a:t>수</a:t>
            </a:r>
            <a:r>
              <a:rPr lang="ko-KR" altLang="en-US" sz="1200">
                <a:uFillTx/>
              </a:rPr>
              <a:t> </a:t>
            </a:r>
            <a:r>
              <a:rPr lang="ko-KR" altLang="en-US" sz="1200">
                <a:uFillTx/>
              </a:rPr>
              <a:t>있다</a:t>
            </a:r>
            <a:r>
              <a:rPr lang="en-US" altLang="ko-KR" sz="1200">
                <a:uFillTx/>
              </a:rPr>
              <a:t>.</a:t>
            </a:r>
          </a:p>
        </p:txBody>
      </p:sp>
      <mc:AlternateContent>
        <mc:Choice Requires="a14">
          <p:sp xmlns:p="http://schemas.openxmlformats.org/presentationml/2006/main" xmlns:p14="http://schemas.microsoft.com/office/powerpoint/2010/main" xmlns:s="http://schemas.openxmlformats.org/officeDocument/2006/sharedTypes" xmlns:r="http://schemas.openxmlformats.org/officeDocument/2006/relationships" xmlns:a14="http://schemas.microsoft.com/office/drawing/2010/main" xmlns:mc="http://schemas.openxmlformats.org/markup-compatibility/2006" xmlns:a="http://schemas.openxmlformats.org/drawingml/2006/main">
            <p:nvSpPr>
              <p:cNvPr id="18" name=""/>
              <p:cNvSpPr/>
              <p:nvPr/>
            </p:nvSpPr>
            <p:spPr/>
          </p:sp>
        </mc:Choice>
        <mc:Fallback>
          <p:sp xmlns:p="http://schemas.openxmlformats.org/presentationml/2006/main" xmlns:p14="http://schemas.microsoft.com/office/powerpoint/2010/main" xmlns:s="http://schemas.openxmlformats.org/officeDocument/2006/sharedTypes" xmlns:r="http://schemas.openxmlformats.org/officeDocument/2006/relationships" xmlns:a14="http://schemas.microsoft.com/office/drawing/2010/main" xmlns:mc="http://schemas.openxmlformats.org/markup-compatibility/2006" xmlns:a="http://schemas.openxmlformats.org/drawingml/2006/main">
            <p:nvSpPr>
              <p:cNvPr id="19" name=""/>
              <p:cNvSpPr/>
              <p:nvPr/>
            </p:nvSpPr>
            <p:spPr/>
            <p:txBody>
              <a:bodyPr/>
              <a:lstStyle/>
              <a:p>
                <a:r>
                  <a:rPr>
                    <a:noFill/>
                  </a:rPr>
                  <a:t/>
                </a:r>
              </a:p>
            </p:txBody>
          </p:sp>
        </mc:Fallback>
      </mc:AlternateContent>
      <mc:AlternateContent>
        <mc:Choice Requires="a14">
          <p:sp xmlns:p="http://schemas.openxmlformats.org/presentationml/2006/main" xmlns:p14="http://schemas.microsoft.com/office/powerpoint/2010/main" xmlns:s="http://schemas.openxmlformats.org/officeDocument/2006/sharedTypes" xmlns:r="http://schemas.openxmlformats.org/officeDocument/2006/relationships" xmlns:a14="http://schemas.microsoft.com/office/drawing/2010/main" xmlns:mc="http://schemas.openxmlformats.org/markup-compatibility/2006" xmlns:a="http://schemas.openxmlformats.org/drawingml/2006/main">
            <p:nvSpPr>
              <p:cNvPr id="21" name=""/>
              <p:cNvSpPr/>
              <p:nvPr/>
            </p:nvSpPr>
            <p:spPr/>
          </p:sp>
        </mc:Choice>
        <mc:Fallback>
          <p:sp xmlns:p="http://schemas.openxmlformats.org/presentationml/2006/main" xmlns:p14="http://schemas.microsoft.com/office/powerpoint/2010/main" xmlns:s="http://schemas.openxmlformats.org/officeDocument/2006/sharedTypes" xmlns:r="http://schemas.openxmlformats.org/officeDocument/2006/relationships" xmlns:a14="http://schemas.microsoft.com/office/drawing/2010/main" xmlns:mc="http://schemas.openxmlformats.org/markup-compatibility/2006" xmlns:a="http://schemas.openxmlformats.org/drawingml/2006/main">
            <p:nvSpPr>
              <p:cNvPr id="22" name=""/>
              <p:cNvSpPr/>
              <p:nvPr/>
            </p:nvSpPr>
            <p:spPr/>
            <p:txBody>
              <a:bodyPr/>
              <a:lstStyle/>
              <a:p>
                <a:r>
                  <a:rPr>
                    <a:noFill/>
                  </a:rPr>
                  <a:t/>
                </a:r>
              </a:p>
            </p:txBody>
          </p:sp>
        </mc:Fallback>
      </mc:AlternateContent>
      <mc:AlternateContent>
        <mc:Choice Requires="a14">
          <p:sp xmlns:p="http://schemas.openxmlformats.org/presentationml/2006/main" xmlns:p14="http://schemas.microsoft.com/office/powerpoint/2010/main" xmlns:s="http://schemas.openxmlformats.org/officeDocument/2006/sharedTypes" xmlns:r="http://schemas.openxmlformats.org/officeDocument/2006/relationships" xmlns:a14="http://schemas.microsoft.com/office/drawing/2010/main" xmlns:mc="http://schemas.openxmlformats.org/markup-compatibility/2006" xmlns:a="http://schemas.openxmlformats.org/drawingml/2006/main">
            <p:nvSpPr>
              <p:cNvPr id="24" name=""/>
              <p:cNvSpPr/>
              <p:nvPr/>
            </p:nvSpPr>
            <p:spPr/>
          </p:sp>
        </mc:Choice>
        <mc:Fallback>
          <p:sp xmlns:p="http://schemas.openxmlformats.org/presentationml/2006/main" xmlns:p14="http://schemas.microsoft.com/office/powerpoint/2010/main" xmlns:s="http://schemas.openxmlformats.org/officeDocument/2006/sharedTypes" xmlns:r="http://schemas.openxmlformats.org/officeDocument/2006/relationships" xmlns:a14="http://schemas.microsoft.com/office/drawing/2010/main" xmlns:mc="http://schemas.openxmlformats.org/markup-compatibility/2006" xmlns:a="http://schemas.openxmlformats.org/drawingml/2006/main">
            <p:nvSpPr>
              <p:cNvPr id="25" name=""/>
              <p:cNvSpPr/>
              <p:nvPr/>
            </p:nvSpPr>
            <p:spPr/>
            <p:txBody>
              <a:bodyPr/>
              <a:lstStyle/>
              <a:p>
                <a:r>
                  <a:rPr>
                    <a:noFill/>
                  </a:rPr>
                  <a:t/>
                </a:r>
              </a:p>
            </p:txBody>
          </p:sp>
        </mc:Fallback>
      </mc:AlternateContent>
      <mc:AlternateContent>
        <mc:Choice Requires="a14">
          <p:sp xmlns:p="http://schemas.openxmlformats.org/presentationml/2006/main" xmlns:p14="http://schemas.microsoft.com/office/powerpoint/2010/main" xmlns:s="http://schemas.openxmlformats.org/officeDocument/2006/sharedTypes" xmlns:r="http://schemas.openxmlformats.org/officeDocument/2006/relationships" xmlns:a14="http://schemas.microsoft.com/office/drawing/2010/main" xmlns:mc="http://schemas.openxmlformats.org/markup-compatibility/2006" xmlns:a="http://schemas.openxmlformats.org/drawingml/2006/main">
            <p:nvSpPr>
              <p:cNvPr id="27" name=""/>
              <p:cNvSpPr/>
              <p:nvPr/>
            </p:nvSpPr>
            <p:spPr/>
          </p:sp>
        </mc:Choice>
        <mc:Fallback>
          <p:sp xmlns:p="http://schemas.openxmlformats.org/presentationml/2006/main" xmlns:p14="http://schemas.microsoft.com/office/powerpoint/2010/main" xmlns:s="http://schemas.openxmlformats.org/officeDocument/2006/sharedTypes" xmlns:r="http://schemas.openxmlformats.org/officeDocument/2006/relationships" xmlns:a14="http://schemas.microsoft.com/office/drawing/2010/main" xmlns:mc="http://schemas.openxmlformats.org/markup-compatibility/2006" xmlns:a="http://schemas.openxmlformats.org/drawingml/2006/main">
            <p:nvSpPr>
              <p:cNvPr id="28" name=""/>
              <p:cNvSpPr/>
              <p:nvPr/>
            </p:nvSpPr>
            <p:spPr/>
            <p:txBody>
              <a:bodyPr/>
              <a:lstStyle/>
              <a:p>
                <a:r>
                  <a:rPr>
                    <a:noFill/>
                  </a:rPr>
                  <a:t/>
                </a:r>
              </a:p>
            </p:txBody>
          </p:sp>
        </mc:Fallback>
      </mc:AlternateContent>
      <mc:AlternateContent>
        <mc:Choice Requires="a14">
          <p:sp xmlns:p="http://schemas.openxmlformats.org/presentationml/2006/main" xmlns:p14="http://schemas.microsoft.com/office/powerpoint/2010/main" xmlns:s="http://schemas.openxmlformats.org/officeDocument/2006/sharedTypes" xmlns:r="http://schemas.openxmlformats.org/officeDocument/2006/relationships" xmlns:a14="http://schemas.microsoft.com/office/drawing/2010/main" xmlns:mc="http://schemas.openxmlformats.org/markup-compatibility/2006" xmlns:a="http://schemas.openxmlformats.org/drawingml/2006/main">
            <p:nvSpPr>
              <p:cNvPr id="30" name=""/>
              <p:cNvSpPr/>
              <p:nvPr/>
            </p:nvSpPr>
            <p:spPr/>
          </p:sp>
        </mc:Choice>
        <mc:Fallback>
          <p:sp xmlns:p="http://schemas.openxmlformats.org/presentationml/2006/main" xmlns:p14="http://schemas.microsoft.com/office/powerpoint/2010/main" xmlns:s="http://schemas.openxmlformats.org/officeDocument/2006/sharedTypes" xmlns:r="http://schemas.openxmlformats.org/officeDocument/2006/relationships" xmlns:a14="http://schemas.microsoft.com/office/drawing/2010/main" xmlns:mc="http://schemas.openxmlformats.org/markup-compatibility/2006" xmlns:a="http://schemas.openxmlformats.org/drawingml/2006/main">
            <p:nvSpPr>
              <p:cNvPr id="31" name=""/>
              <p:cNvSpPr/>
              <p:nvPr/>
            </p:nvSpPr>
            <p:spPr/>
            <p:txBody>
              <a:bodyPr/>
              <a:lstStyle/>
              <a:p>
                <a:r>
                  <a:rPr>
                    <a:noFill/>
                  </a:rPr>
                  <a:t/>
                </a:r>
              </a:p>
            </p:txBody>
          </p:sp>
        </mc:Fallback>
      </mc:AlternateContent>
      <mc:AlternateContent>
        <mc:Choice Requires="a14">
          <p:sp xmlns:p="http://schemas.openxmlformats.org/presentationml/2006/main" xmlns:p14="http://schemas.microsoft.com/office/powerpoint/2010/main" xmlns:s="http://schemas.openxmlformats.org/officeDocument/2006/sharedTypes" xmlns:r="http://schemas.openxmlformats.org/officeDocument/2006/relationships" xmlns:a14="http://schemas.microsoft.com/office/drawing/2010/main" xmlns:mc="http://schemas.openxmlformats.org/markup-compatibility/2006" xmlns:a="http://schemas.openxmlformats.org/drawingml/2006/main">
            <p:nvSpPr>
              <p:cNvPr id="33" name=""/>
              <p:cNvSpPr/>
              <p:nvPr/>
            </p:nvSpPr>
            <p:spPr/>
          </p:sp>
        </mc:Choice>
        <mc:Fallback>
          <p:sp xmlns:p="http://schemas.openxmlformats.org/presentationml/2006/main" xmlns:p14="http://schemas.microsoft.com/office/powerpoint/2010/main" xmlns:s="http://schemas.openxmlformats.org/officeDocument/2006/sharedTypes" xmlns:r="http://schemas.openxmlformats.org/officeDocument/2006/relationships" xmlns:a14="http://schemas.microsoft.com/office/drawing/2010/main" xmlns:mc="http://schemas.openxmlformats.org/markup-compatibility/2006" xmlns:a="http://schemas.openxmlformats.org/drawingml/2006/main">
            <p:nvSpPr>
              <p:cNvPr id="34" name=""/>
              <p:cNvSpPr/>
              <p:nvPr/>
            </p:nvSpPr>
            <p:spPr/>
            <p:txBody>
              <a:bodyPr/>
              <a:lstStyle/>
              <a:p>
                <a:r>
                  <a:rPr>
                    <a:noFill/>
                  </a:rPr>
                  <a:t/>
                </a:r>
              </a:p>
            </p:txBody>
          </p:sp>
        </mc:Fallback>
      </mc:AlternateContent>
      <mc:AlternateContent>
        <mc:Choice Requires="a14">
          <p:sp xmlns:p="http://schemas.openxmlformats.org/presentationml/2006/main" xmlns:p14="http://schemas.microsoft.com/office/powerpoint/2010/main" xmlns:s="http://schemas.openxmlformats.org/officeDocument/2006/sharedTypes" xmlns:r="http://schemas.openxmlformats.org/officeDocument/2006/relationships" xmlns:a14="http://schemas.microsoft.com/office/drawing/2010/main" xmlns:mc="http://schemas.openxmlformats.org/markup-compatibility/2006" xmlns:a="http://schemas.openxmlformats.org/drawingml/2006/main">
            <p:nvSpPr>
              <p:cNvPr id="36" name=""/>
              <p:cNvSpPr/>
              <p:nvPr/>
            </p:nvSpPr>
            <p:spPr/>
          </p:sp>
        </mc:Choice>
        <mc:Fallback>
          <p:sp xmlns:p="http://schemas.openxmlformats.org/presentationml/2006/main" xmlns:p14="http://schemas.microsoft.com/office/powerpoint/2010/main" xmlns:s="http://schemas.openxmlformats.org/officeDocument/2006/sharedTypes" xmlns:r="http://schemas.openxmlformats.org/officeDocument/2006/relationships" xmlns:a14="http://schemas.microsoft.com/office/drawing/2010/main" xmlns:mc="http://schemas.openxmlformats.org/markup-compatibility/2006" xmlns:a="http://schemas.openxmlformats.org/drawingml/2006/main">
            <p:nvSpPr>
              <p:cNvPr id="37" name=""/>
              <p:cNvSpPr/>
              <p:nvPr/>
            </p:nvSpPr>
            <p:spPr/>
            <p:txBody>
              <a:bodyPr/>
              <a:lstStyle/>
              <a:p>
                <a:r>
                  <a:rPr>
                    <a:noFill/>
                  </a:rPr>
                  <a:t/>
                </a:r>
              </a:p>
            </p:txBody>
          </p:sp>
        </mc:Fallback>
      </mc:AlternateContent>
    </p:spTree>
  </p:cSld>
  <p:clrMapOvr>
    <a:masterClrMapping/>
  </p:clrMapOvr>
</p:sld>
</file>

<file path=ppt/slides/slide7.xml><?xml version="1.0" encoding="utf-8"?>
<p:sld xmlns:p="http://schemas.openxmlformats.org/presentationml/2006/main" xmlns:p14="http://schemas.microsoft.com/office/powerpoint/2010/main" xmlns:s="http://schemas.openxmlformats.org/officeDocument/2006/sharedTypes" xmlns:r="http://schemas.openxmlformats.org/officeDocument/2006/relationships" xmlns:a14="http://schemas.microsoft.com/office/drawing/2010/main" xmlns:mc="http://schemas.openxmlformats.org/markup-compatibility/2006" xmlns:a="http://schemas.openxmlformats.org/drawingml/2006/main" showMasterSp="true" showMasterPhAnim="true" show="true">
  <p:cSld>
    <p:spTree>
      <p:nvGrpSpPr>
        <p:cNvPr id="5" name=""/>
        <p:cNvGrpSpPr/>
        <p:nvPr/>
      </p:nvGrpSpPr>
      <p:grpSpPr>
        <a:xfrm/>
      </p:grpSpPr>
      <p:grpSp>
        <p:nvGrpSpPr>
          <p:cNvPr id="4" name="그룹 6"/>
          <p:cNvGrpSpPr/>
          <p:nvPr/>
        </p:nvGrpSpPr>
        <p:grpSpPr>
          <a:xfrm>
            <a:off x="2878457" y="769627"/>
            <a:ext cx="3519507" cy="3384110"/>
            <a:chOff x="3536558" y="1939925"/>
            <a:chExt cx="3726646" cy="3583280"/>
          </a:xfrm>
        </p:grpSpPr>
        <p:sp>
          <p:nvSpPr>
            <p:cNvPr id="2" name="직사각형 7"/>
            <p:cNvSpPr/>
            <p:nvPr/>
          </p:nvSpPr>
          <p:spPr>
            <a:xfrm>
              <a:off x="3536558" y="1939925"/>
              <a:ext cx="3726646" cy="3583280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28575">
              <a:solidFill>
                <a:schemeClr val="bg1"/>
              </a:solidFill>
            </a:ln>
            <a:effectLst>
              <a:outerShdw blurRad="152400" dist="38100" dir="2700000" sx="101000" sy="101000" algn="tl" rotWithShape="false">
                <a:prstClr val="black">
                  <a:alpha val="2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false" anchor="ctr" upright="false"/>
            <a:lstStyle>
              <a:defPPr>
                <a:defRPr lang="ko-KR">
                  <a:uFillTx/>
                </a:defRPr>
              </a:defPPr>
              <a:lvl1pPr marL="0" algn="l" defTabSz="914400" latinLnBrk="true">
                <a:defRPr sz="1800" kern="1200">
                  <a:solidFill>
                    <a:schemeClr val="lt1"/>
                  </a:solidFill>
                  <a:uFillTx/>
                  <a:latin typeface="+mn-lt"/>
                  <a:ea typeface="+mn-ea"/>
                  <a:cs typeface="+mn-cs"/>
                </a:defRPr>
              </a:lvl1pPr>
              <a:lvl2pPr marL="457200" algn="l" defTabSz="914400" latinLnBrk="true">
                <a:defRPr sz="1800" kern="1200">
                  <a:solidFill>
                    <a:schemeClr val="lt1"/>
                  </a:solidFill>
                  <a:uFillTx/>
                  <a:latin typeface="+mn-lt"/>
                  <a:ea typeface="+mn-ea"/>
                  <a:cs typeface="+mn-cs"/>
                </a:defRPr>
              </a:lvl2pPr>
              <a:lvl3pPr marL="914400" algn="l" defTabSz="914400" latinLnBrk="true">
                <a:defRPr sz="1800" kern="1200">
                  <a:solidFill>
                    <a:schemeClr val="lt1"/>
                  </a:solidFill>
                  <a:uFillTx/>
                  <a:latin typeface="+mn-lt"/>
                  <a:ea typeface="+mn-ea"/>
                  <a:cs typeface="+mn-cs"/>
                </a:defRPr>
              </a:lvl3pPr>
              <a:lvl4pPr marL="1371600" algn="l" defTabSz="914400" latinLnBrk="true">
                <a:defRPr sz="1800" kern="1200">
                  <a:solidFill>
                    <a:schemeClr val="lt1"/>
                  </a:solidFill>
                  <a:uFillTx/>
                  <a:latin typeface="+mn-lt"/>
                  <a:ea typeface="+mn-ea"/>
                  <a:cs typeface="+mn-cs"/>
                </a:defRPr>
              </a:lvl4pPr>
              <a:lvl5pPr marL="1828800" algn="l" defTabSz="914400" latinLnBrk="true">
                <a:defRPr sz="1800" kern="1200">
                  <a:solidFill>
                    <a:schemeClr val="lt1"/>
                  </a:solidFill>
                  <a:uFillTx/>
                  <a:latin typeface="+mn-lt"/>
                  <a:ea typeface="+mn-ea"/>
                  <a:cs typeface="+mn-cs"/>
                </a:defRPr>
              </a:lvl5pPr>
              <a:lvl6pPr marL="2286000" algn="l" defTabSz="914400" latinLnBrk="true">
                <a:defRPr sz="1800" kern="1200">
                  <a:solidFill>
                    <a:schemeClr val="lt1"/>
                  </a:solidFill>
                  <a:uFillTx/>
                  <a:latin typeface="+mn-lt"/>
                  <a:ea typeface="+mn-ea"/>
                  <a:cs typeface="+mn-cs"/>
                </a:defRPr>
              </a:lvl6pPr>
              <a:lvl7pPr marL="2743200" algn="l" defTabSz="914400" latinLnBrk="true">
                <a:defRPr sz="1800" kern="1200">
                  <a:solidFill>
                    <a:schemeClr val="lt1"/>
                  </a:solidFill>
                  <a:uFillTx/>
                  <a:latin typeface="+mn-lt"/>
                  <a:ea typeface="+mn-ea"/>
                  <a:cs typeface="+mn-cs"/>
                </a:defRPr>
              </a:lvl7pPr>
              <a:lvl8pPr marL="3200400" algn="l" defTabSz="914400" latinLnBrk="true">
                <a:defRPr sz="1800" kern="1200">
                  <a:solidFill>
                    <a:schemeClr val="lt1"/>
                  </a:solidFill>
                  <a:uFillTx/>
                  <a:latin typeface="+mn-lt"/>
                  <a:ea typeface="+mn-ea"/>
                  <a:cs typeface="+mn-cs"/>
                </a:defRPr>
              </a:lvl8pPr>
              <a:lvl9pPr marL="3657600" algn="l" defTabSz="914400" latinLnBrk="true">
                <a:defRPr sz="1800" kern="1200">
                  <a:solidFill>
                    <a:schemeClr val="lt1"/>
                  </a:solidFill>
                  <a:uFillTx/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2000" b="true">
                  <a:solidFill>
                    <a:schemeClr val="tx1">
                      <a:lumMod val="75000"/>
                      <a:lumOff val="25000"/>
                    </a:schemeClr>
                  </a:solidFill>
                  <a:uFillTx/>
                  <a:latin typeface="+mn-ea"/>
                </a:rPr>
                <a:t>01.</a:t>
              </a:r>
            </a:p>
            <a:p>
              <a:pPr algn="ctr"/>
              <a:r>
                <a:rPr lang="ko-KR" altLang="en-US" sz="2000" b="true">
                  <a:solidFill>
                    <a:schemeClr val="tx1">
                      <a:lumMod val="75000"/>
                      <a:lumOff val="25000"/>
                    </a:schemeClr>
                  </a:solidFill>
                  <a:uFillTx/>
                  <a:latin typeface="+mn-ea"/>
                </a:rPr>
                <a:t>성폭력</a:t>
              </a:r>
              <a:endParaRPr lang="en-US" altLang="ko-KR" sz="20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</a:endParaRPr>
            </a:p>
            <a:p>
              <a:pPr algn="ctr"/>
              <a:r>
                <a:rPr lang="ko-KR" altLang="en-US" sz="2000" b="true">
                  <a:solidFill>
                    <a:schemeClr val="tx1">
                      <a:lumMod val="75000"/>
                      <a:lumOff val="25000"/>
                    </a:schemeClr>
                  </a:solidFill>
                  <a:uFillTx/>
                  <a:latin typeface="+mn-ea"/>
                </a:rPr>
                <a:t>및</a:t>
              </a:r>
              <a:endParaRPr lang="en-US" altLang="ko-KR" sz="20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</a:endParaRPr>
            </a:p>
            <a:p>
              <a:pPr algn="ctr"/>
              <a:r>
                <a:rPr lang="ko-KR" altLang="en-US" sz="2000" b="true">
                  <a:solidFill>
                    <a:schemeClr val="tx1">
                      <a:lumMod val="75000"/>
                      <a:lumOff val="25000"/>
                    </a:schemeClr>
                  </a:solidFill>
                  <a:uFillTx/>
                  <a:latin typeface="+mn-ea"/>
                </a:rPr>
                <a:t>데이트</a:t>
              </a:r>
              <a:r>
                <a:rPr lang="ko-KR" altLang="en-US" sz="2000" b="true">
                  <a:solidFill>
                    <a:schemeClr val="tx1">
                      <a:lumMod val="75000"/>
                      <a:lumOff val="25000"/>
                    </a:schemeClr>
                  </a:solidFill>
                  <a:uFillTx/>
                  <a:latin typeface="+mn-ea"/>
                </a:rPr>
                <a:t> </a:t>
              </a:r>
              <a:r>
                <a:rPr lang="ko-KR" altLang="en-US" sz="2000" b="true">
                  <a:solidFill>
                    <a:schemeClr val="tx1">
                      <a:lumMod val="75000"/>
                      <a:lumOff val="25000"/>
                    </a:schemeClr>
                  </a:solidFill>
                  <a:uFillTx/>
                  <a:latin typeface="+mn-ea"/>
                </a:rPr>
                <a:t>폭력</a:t>
              </a:r>
              <a:endParaRPr lang="en-US" altLang="ko-KR" sz="20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</a:endParaRPr>
            </a:p>
            <a:p>
              <a:pPr algn="ctr"/>
              <a:r>
                <a:rPr lang="ko-KR" altLang="en-US" sz="2000" b="true">
                  <a:solidFill>
                    <a:schemeClr val="tx1">
                      <a:lumMod val="75000"/>
                      <a:lumOff val="25000"/>
                    </a:schemeClr>
                  </a:solidFill>
                  <a:uFillTx/>
                  <a:latin typeface="+mn-ea"/>
                </a:rPr>
                <a:t>현황</a:t>
              </a:r>
              <a:endParaRPr lang="en-US" altLang="ko-KR" sz="20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</a:endParaRPr>
            </a:p>
          </p:txBody>
        </p:sp>
        <p:pic>
          <p:nvPicPr>
            <p:cNvPr id="3" name="그림 9"/>
            <p:cNvPicPr>
              <a:picLocks noChangeAspect="true"/>
            </p:cNvPicPr>
            <p:nvPr/>
          </p:nvPicPr>
          <p:blipFill>
            <a:blip r:embed="rId1">
              <a:lum bright="70000" contrast="-70000"/>
            </a:blip>
            <a:srcRect/>
            <a:stretch>
              <a:fillRect/>
            </a:stretch>
          </p:blipFill>
          <p:spPr bwMode="auto">
            <a:xfrm>
              <a:off x="5170488" y="1939925"/>
              <a:ext cx="458787" cy="427038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6" name="그림 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p="http://schemas.openxmlformats.org/presentationml/2006/main" xmlns:p14="http://schemas.microsoft.com/office/powerpoint/2010/main" xmlns:s="http://schemas.openxmlformats.org/officeDocument/2006/sharedTypes" xmlns:r="http://schemas.openxmlformats.org/officeDocument/2006/relationships" xmlns:a14="http://schemas.microsoft.com/office/drawing/2010/main" xmlns:mc="http://schemas.openxmlformats.org/markup-compatibility/2006" xmlns:a="http://schemas.openxmlformats.org/drawingml/2006/main" showMasterSp="true" showMasterPhAnim="true" show="true">
  <p:cSld>
    <p:spTree>
      <p:nvGrpSpPr>
        <p:cNvPr id="25" name=""/>
        <p:cNvGrpSpPr/>
        <p:nvPr/>
      </p:nvGrpSpPr>
      <p:grpSpPr>
        <a:xfrm/>
      </p:grpSpPr>
      <p:sp>
        <p:nvSpPr>
          <p:cNvPr id="2" name="모서리가 둥근 직사각형 17"/>
          <p:cNvSpPr/>
          <p:nvPr/>
        </p:nvSpPr>
        <p:spPr>
          <a:xfrm>
            <a:off x="3959735" y="1048685"/>
            <a:ext cx="2425664" cy="36933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 upright="false"/>
          <a:lstStyle/>
          <a:p>
            <a:pPr algn="ctr"/>
            <a:endParaRPr lang="ko-KR" altLang="en-US">
              <a:uFillTx/>
            </a:endParaRPr>
          </a:p>
        </p:txBody>
      </p:sp>
      <p:sp>
        <p:nvSpPr>
          <p:cNvPr id="4" name="타원 37"/>
          <p:cNvSpPr/>
          <p:nvPr/>
        </p:nvSpPr>
        <p:spPr>
          <a:xfrm>
            <a:off x="107506" y="123480"/>
            <a:ext cx="576062" cy="576062"/>
          </a:xfrm>
          <a:prstGeom prst="ellipse">
            <a:avLst/>
          </a:prstGeom>
          <a:solidFill>
            <a:srgbClr val="F6F5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 upright="false"/>
          <a:lstStyle/>
          <a:p>
            <a:pPr algn="ctr"/>
            <a:endParaRPr lang="ko-KR" altLang="en-US">
              <a:uFillTx/>
            </a:endParaRPr>
          </a:p>
        </p:txBody>
      </p:sp>
      <p:sp>
        <p:nvSpPr>
          <p:cNvPr id="6" name="직사각형 2"/>
          <p:cNvSpPr/>
          <p:nvPr/>
        </p:nvSpPr>
        <p:spPr>
          <a:xfrm>
            <a:off x="690452" y="309512"/>
            <a:ext cx="2498609" cy="307777"/>
          </a:xfrm>
          <a:prstGeom prst="rect">
            <a:avLst/>
          </a:prstGeom>
          <a:noFill/>
          <a:ln>
            <a:noFill/>
          </a:ln>
        </p:spPr>
        <p:txBody>
          <a:bodyPr wrap="square" upright="false">
            <a:spAutoFit/>
          </a:bodyPr>
          <a:lstStyle/>
          <a:p>
            <a:pPr/>
            <a:r>
              <a:rPr lang="ko-KR" altLang="en-US" sz="14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j-ea"/>
              </a:rPr>
              <a:t>성폭력</a:t>
            </a:r>
            <a:r>
              <a:rPr lang="ko-KR" altLang="en-US" sz="14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j-ea"/>
              </a:rPr>
              <a:t> </a:t>
            </a:r>
            <a:r>
              <a:rPr lang="ko-KR" altLang="en-US" sz="14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j-ea"/>
              </a:rPr>
              <a:t>및</a:t>
            </a:r>
            <a:r>
              <a:rPr lang="ko-KR" altLang="en-US" sz="14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j-ea"/>
              </a:rPr>
              <a:t> </a:t>
            </a:r>
            <a:r>
              <a:rPr lang="ko-KR" altLang="en-US" sz="14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j-ea"/>
              </a:rPr>
              <a:t>데이트</a:t>
            </a:r>
            <a:r>
              <a:rPr lang="ko-KR" altLang="en-US" sz="14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j-ea"/>
              </a:rPr>
              <a:t> </a:t>
            </a:r>
            <a:r>
              <a:rPr lang="ko-KR" altLang="en-US" sz="14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j-ea"/>
              </a:rPr>
              <a:t>폭력</a:t>
            </a:r>
            <a:r>
              <a:rPr lang="ko-KR" altLang="en-US" sz="14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j-ea"/>
              </a:rPr>
              <a:t> </a:t>
            </a:r>
            <a:r>
              <a:rPr lang="ko-KR" altLang="en-US" sz="14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j-ea"/>
              </a:rPr>
              <a:t>현황</a:t>
            </a:r>
            <a:endParaRPr lang="en-US" altLang="ko-KR" sz="1400" b="true">
              <a:solidFill>
                <a:schemeClr val="tx1">
                  <a:lumMod val="75000"/>
                  <a:lumOff val="25000"/>
                </a:schemeClr>
              </a:solidFill>
              <a:uFillTx/>
              <a:latin typeface="+mj-ea"/>
            </a:endParaRPr>
          </a:p>
        </p:txBody>
      </p:sp>
      <p:sp>
        <p:nvSpPr>
          <p:cNvPr id="8" name="직사각형 30"/>
          <p:cNvSpPr/>
          <p:nvPr/>
        </p:nvSpPr>
        <p:spPr>
          <a:xfrm>
            <a:off x="107504" y="123478"/>
            <a:ext cx="8928992" cy="4886846"/>
          </a:xfrm>
          <a:prstGeom prst="rect">
            <a:avLst/>
          </a:prstGeom>
          <a:noFill/>
          <a:ln w="12700">
            <a:solidFill>
              <a:srgbClr val="F6F5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 upright="false"/>
          <a:lstStyle/>
          <a:p>
            <a:pPr algn="ctr"/>
            <a:endParaRPr lang="ko-KR" altLang="en-US">
              <a:uFillTx/>
            </a:endParaRPr>
          </a:p>
        </p:txBody>
      </p:sp>
      <p:cxnSp>
        <p:nvCxnSpPr>
          <p:cNvPr id="10" name="직선 연결선 4"/>
          <p:cNvCxnSpPr/>
          <p:nvPr/>
        </p:nvCxnSpPr>
        <p:spPr>
          <a:xfrm>
            <a:off x="683568" y="554874"/>
            <a:ext cx="7344816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직사각형 38"/>
          <p:cNvSpPr/>
          <p:nvPr/>
        </p:nvSpPr>
        <p:spPr>
          <a:xfrm>
            <a:off x="137999" y="217179"/>
            <a:ext cx="552453" cy="400110"/>
          </a:xfrm>
          <a:prstGeom prst="rect">
            <a:avLst/>
          </a:prstGeom>
          <a:noFill/>
          <a:ln>
            <a:noFill/>
          </a:ln>
        </p:spPr>
        <p:txBody>
          <a:bodyPr wrap="square" upright="false">
            <a:spAutoFit/>
          </a:bodyPr>
          <a:lstStyle/>
          <a:p>
            <a:pPr algn="ctr"/>
            <a:r>
              <a:rPr lang="en-US" altLang="ko-KR" sz="20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j-ea"/>
              </a:rPr>
              <a:t>01</a:t>
            </a:r>
          </a:p>
        </p:txBody>
      </p:sp>
      <p:sp>
        <p:nvSpPr>
          <p:cNvPr id="14" name="TextBox 5"/>
          <p:cNvSpPr/>
          <p:nvPr/>
        </p:nvSpPr>
        <p:spPr>
          <a:xfrm>
            <a:off x="2839460" y="4260211"/>
            <a:ext cx="1433406" cy="276999"/>
          </a:xfrm>
          <a:prstGeom prst="rect">
            <a:avLst/>
          </a:prstGeom>
          <a:noFill/>
        </p:spPr>
        <p:txBody>
          <a:bodyPr wrap="none" rtlCol="false" upright="false">
            <a:spAutoFit/>
          </a:bodyPr>
          <a:lstStyle/>
          <a:p>
            <a:pPr/>
            <a:r>
              <a:rPr lang="en-US" altLang="ko-KR" sz="12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</a:rPr>
              <a:t>-</a:t>
            </a:r>
            <a:r>
              <a:rPr lang="ko-KR" altLang="en-US" sz="12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</a:rPr>
              <a:t> </a:t>
            </a:r>
            <a:r>
              <a:rPr lang="ko-KR" altLang="en-US" sz="12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</a:rPr>
              <a:t>성폭력</a:t>
            </a:r>
            <a:r>
              <a:rPr lang="ko-KR" altLang="en-US" sz="12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</a:rPr>
              <a:t> </a:t>
            </a:r>
            <a:r>
              <a:rPr lang="ko-KR" altLang="en-US" sz="12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</a:rPr>
              <a:t>발생시간</a:t>
            </a:r>
            <a:endParaRPr lang="ko-KR" altLang="en-US" sz="1200" b="true">
              <a:solidFill>
                <a:schemeClr val="tx1">
                  <a:lumMod val="75000"/>
                  <a:lumOff val="25000"/>
                </a:schemeClr>
              </a:solidFill>
              <a:uFillTx/>
            </a:endParaRPr>
          </a:p>
        </p:txBody>
      </p:sp>
      <p:pic>
        <p:nvPicPr>
          <p:cNvPr id="16" name="Picture 2" descr="C:\Users\hp\Documents\네이트온 받은 파일\PNG and jpg\성폭력예방11.jpg"/>
          <p:cNvPicPr>
            <a:picLocks noChangeAspect="true" noChangeArrowheads="true"/>
          </p:cNvPicPr>
          <p:nvPr/>
        </p:nvPicPr>
        <p:blipFill rotWithShape="true">
          <a:blip r:embed="rId1"/>
          <a:srcRect l="11405" t="40812" r="54379" b="11738"/>
          <a:stretch/>
        </p:blipFill>
        <p:spPr bwMode="auto">
          <a:xfrm>
            <a:off x="554989" y="1625867"/>
            <a:ext cx="2769533" cy="2715228"/>
          </a:xfrm>
          <a:prstGeom prst="ellipse">
            <a:avLst/>
          </a:prstGeom>
          <a:noFill/>
        </p:spPr>
      </p:pic>
      <p:pic>
        <p:nvPicPr>
          <p:cNvPr id="18" name="Picture 2" descr="C:\Users\hp\Documents\네이트온 받은 파일\PNG and jpg\성폭력예방11.jpg"/>
          <p:cNvPicPr>
            <a:picLocks noChangeAspect="true" noChangeArrowheads="true"/>
          </p:cNvPicPr>
          <p:nvPr/>
        </p:nvPicPr>
        <p:blipFill rotWithShape="true">
          <a:blip r:embed="rId1"/>
          <a:srcRect l="54343" t="40978" r="11441" b="11572"/>
          <a:stretch/>
        </p:blipFill>
        <p:spPr bwMode="auto">
          <a:xfrm>
            <a:off x="3787803" y="1661190"/>
            <a:ext cx="2769528" cy="2715224"/>
          </a:xfrm>
          <a:prstGeom prst="ellipse">
            <a:avLst/>
          </a:prstGeom>
          <a:noFill/>
        </p:spPr>
      </p:pic>
      <p:sp>
        <p:nvSpPr>
          <p:cNvPr id="20" name="모서리가 둥근 직사각형 29"/>
          <p:cNvSpPr/>
          <p:nvPr/>
        </p:nvSpPr>
        <p:spPr>
          <a:xfrm>
            <a:off x="726923" y="1028585"/>
            <a:ext cx="2425664" cy="36933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 upright="false"/>
          <a:lstStyle/>
          <a:p>
            <a:pPr algn="ctr"/>
            <a:endParaRPr lang="ko-KR" altLang="en-US">
              <a:uFillTx/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763397" y="1048685"/>
            <a:ext cx="2425664" cy="369332"/>
          </a:xfrm>
          <a:prstGeom prst="rect">
            <a:avLst/>
          </a:prstGeom>
        </p:spPr>
        <p:txBody>
          <a:bodyPr wrap="none" upright="false">
            <a:spAutoFit/>
          </a:bodyPr>
          <a:lstStyle/>
          <a:p>
            <a:pPr/>
            <a:r>
              <a:rPr lang="ko-KR" altLang="en-US" b="true">
                <a:uFillTx/>
              </a:rPr>
              <a:t>전체</a:t>
            </a:r>
            <a:r>
              <a:rPr lang="ko-KR" altLang="en-US" b="true">
                <a:uFillTx/>
              </a:rPr>
              <a:t> </a:t>
            </a:r>
            <a:r>
              <a:rPr lang="ko-KR" altLang="en-US" b="true">
                <a:uFillTx/>
              </a:rPr>
              <a:t>성폭력</a:t>
            </a:r>
            <a:r>
              <a:rPr lang="ko-KR" altLang="en-US" b="true">
                <a:uFillTx/>
              </a:rPr>
              <a:t> </a:t>
            </a:r>
            <a:r>
              <a:rPr lang="ko-KR" altLang="en-US" b="true">
                <a:uFillTx/>
              </a:rPr>
              <a:t>발생시간</a:t>
            </a:r>
            <a:endParaRPr lang="ko-KR" altLang="en-US" b="true">
              <a:uFillTx/>
            </a:endParaRPr>
          </a:p>
        </p:txBody>
      </p:sp>
      <p:sp>
        <p:nvSpPr>
          <p:cNvPr id="24" name="TextBox 16"/>
          <p:cNvSpPr/>
          <p:nvPr/>
        </p:nvSpPr>
        <p:spPr>
          <a:xfrm>
            <a:off x="4000611" y="1028585"/>
            <a:ext cx="2343911" cy="369332"/>
          </a:xfrm>
          <a:prstGeom prst="rect">
            <a:avLst/>
          </a:prstGeom>
          <a:noFill/>
        </p:spPr>
        <p:txBody>
          <a:bodyPr wrap="none" rtlCol="false" upright="false">
            <a:spAutoFit/>
          </a:bodyPr>
          <a:lstStyle/>
          <a:p>
            <a:pPr/>
            <a:r>
              <a:rPr lang="ko-KR" altLang="en-US" b="true">
                <a:uFillTx/>
              </a:rPr>
              <a:t>아동성폭력</a:t>
            </a:r>
            <a:r>
              <a:rPr lang="ko-KR" altLang="en-US" b="true">
                <a:uFillTx/>
              </a:rPr>
              <a:t> </a:t>
            </a:r>
            <a:r>
              <a:rPr lang="ko-KR" altLang="en-US" b="true">
                <a:uFillTx/>
              </a:rPr>
              <a:t>발생시간</a:t>
            </a:r>
            <a:endParaRPr lang="ko-KR" altLang="en-US" b="true">
              <a:uFillTx/>
            </a:endParaRPr>
          </a:p>
        </p:txBody>
      </p:sp>
      <p:sp>
        <p:nvSpPr>
          <p:cNvPr id="26" name="TextBox 1"/>
          <p:cNvSpPr/>
          <p:nvPr/>
        </p:nvSpPr>
        <p:spPr>
          <a:xfrm>
            <a:off x="6881845" y="1491630"/>
            <a:ext cx="1786873" cy="2308324"/>
          </a:xfrm>
          <a:prstGeom prst="rect">
            <a:avLst/>
          </a:prstGeom>
          <a:noFill/>
        </p:spPr>
        <p:txBody>
          <a:bodyPr wrap="square" rtlCol="false" upright="false">
            <a:spAutoFit/>
          </a:bodyPr>
          <a:lstStyle/>
          <a:p>
            <a:pPr marL="285750" indent="-285750">
              <a:buFont typeface="Wingdings"/>
              <a:buChar char="Ø"/>
            </a:pPr>
            <a:r>
              <a:rPr lang="ko-KR" altLang="en-US" sz="1200">
                <a:uFillTx/>
              </a:rPr>
              <a:t>전체</a:t>
            </a:r>
            <a:r>
              <a:rPr lang="ko-KR" altLang="en-US" sz="1200">
                <a:uFillTx/>
              </a:rPr>
              <a:t> </a:t>
            </a:r>
            <a:r>
              <a:rPr lang="ko-KR" altLang="en-US" sz="1200">
                <a:uFillTx/>
              </a:rPr>
              <a:t>성폭력</a:t>
            </a:r>
            <a:r>
              <a:rPr lang="ko-KR" altLang="en-US" sz="1200">
                <a:uFillTx/>
              </a:rPr>
              <a:t> </a:t>
            </a:r>
            <a:r>
              <a:rPr lang="ko-KR" altLang="en-US" sz="1200">
                <a:uFillTx/>
              </a:rPr>
              <a:t>발생</a:t>
            </a:r>
            <a:r>
              <a:rPr lang="ko-KR" altLang="en-US" sz="1200">
                <a:uFillTx/>
              </a:rPr>
              <a:t> </a:t>
            </a:r>
            <a:r>
              <a:rPr lang="ko-KR" altLang="en-US" sz="1200">
                <a:uFillTx/>
              </a:rPr>
              <a:t>시간으로는</a:t>
            </a:r>
            <a:r>
              <a:rPr lang="ko-KR" altLang="en-US" sz="1200">
                <a:uFillTx/>
              </a:rPr>
              <a:t> </a:t>
            </a:r>
            <a:r>
              <a:rPr lang="ko-KR" altLang="en-US" sz="1200">
                <a:uFillTx/>
              </a:rPr>
              <a:t>밤이</a:t>
            </a:r>
            <a:r>
              <a:rPr lang="ko-KR" altLang="en-US" sz="1200">
                <a:uFillTx/>
              </a:rPr>
              <a:t> </a:t>
            </a:r>
            <a:r>
              <a:rPr lang="ko-KR" altLang="en-US" sz="1200">
                <a:uFillTx/>
              </a:rPr>
              <a:t>압도적이고</a:t>
            </a:r>
            <a:r>
              <a:rPr lang="en-US" altLang="ko-KR" sz="1200">
                <a:uFillTx/>
              </a:rPr>
              <a:t>,</a:t>
            </a:r>
            <a:r>
              <a:rPr lang="ko-KR" altLang="en-US" sz="1200">
                <a:uFillTx/>
              </a:rPr>
              <a:t> </a:t>
            </a:r>
            <a:r>
              <a:rPr lang="ko-KR" altLang="en-US" sz="1200">
                <a:uFillTx/>
              </a:rPr>
              <a:t>다음으론</a:t>
            </a:r>
            <a:r>
              <a:rPr lang="ko-KR" altLang="en-US" sz="1200">
                <a:uFillTx/>
              </a:rPr>
              <a:t> </a:t>
            </a:r>
            <a:r>
              <a:rPr lang="ko-KR" altLang="en-US" sz="1200">
                <a:uFillTx/>
              </a:rPr>
              <a:t>오후가</a:t>
            </a:r>
            <a:r>
              <a:rPr lang="ko-KR" altLang="en-US" sz="1200">
                <a:uFillTx/>
              </a:rPr>
              <a:t> </a:t>
            </a:r>
            <a:r>
              <a:rPr lang="ko-KR" altLang="en-US" sz="1200">
                <a:uFillTx/>
              </a:rPr>
              <a:t>많은</a:t>
            </a:r>
            <a:r>
              <a:rPr lang="ko-KR" altLang="en-US" sz="1200">
                <a:uFillTx/>
              </a:rPr>
              <a:t> </a:t>
            </a:r>
            <a:r>
              <a:rPr lang="ko-KR" altLang="en-US" sz="1200">
                <a:uFillTx/>
              </a:rPr>
              <a:t>것을</a:t>
            </a:r>
            <a:r>
              <a:rPr lang="ko-KR" altLang="en-US" sz="1200">
                <a:uFillTx/>
              </a:rPr>
              <a:t> </a:t>
            </a:r>
            <a:r>
              <a:rPr lang="ko-KR" altLang="en-US" sz="1200">
                <a:uFillTx/>
              </a:rPr>
              <a:t>알</a:t>
            </a:r>
            <a:r>
              <a:rPr lang="ko-KR" altLang="en-US" sz="1200">
                <a:uFillTx/>
              </a:rPr>
              <a:t> </a:t>
            </a:r>
            <a:r>
              <a:rPr lang="ko-KR" altLang="en-US" sz="1200">
                <a:uFillTx/>
              </a:rPr>
              <a:t>수</a:t>
            </a:r>
            <a:r>
              <a:rPr lang="ko-KR" altLang="en-US" sz="1200">
                <a:uFillTx/>
              </a:rPr>
              <a:t> </a:t>
            </a:r>
            <a:r>
              <a:rPr lang="ko-KR" altLang="en-US" sz="1200">
                <a:uFillTx/>
              </a:rPr>
              <a:t>있다</a:t>
            </a:r>
            <a:r>
              <a:rPr lang="en-US" altLang="ko-KR" sz="1200">
                <a:uFillTx/>
              </a:rPr>
              <a:t>.</a:t>
            </a:r>
          </a:p>
          <a:p>
            <a:pPr marL="285750" indent="-285750">
              <a:buFont typeface="Wingdings"/>
              <a:buChar char="Ø"/>
            </a:pPr>
            <a:r>
              <a:rPr lang="ko-KR" altLang="en-US" sz="1200">
                <a:uFillTx/>
              </a:rPr>
              <a:t>아동성폭력의</a:t>
            </a:r>
            <a:r>
              <a:rPr lang="ko-KR" altLang="en-US" sz="1200">
                <a:uFillTx/>
              </a:rPr>
              <a:t> </a:t>
            </a:r>
            <a:r>
              <a:rPr lang="ko-KR" altLang="en-US" sz="1200">
                <a:uFillTx/>
              </a:rPr>
              <a:t>발생시간으론</a:t>
            </a:r>
            <a:r>
              <a:rPr lang="ko-KR" altLang="en-US" sz="1200">
                <a:uFillTx/>
              </a:rPr>
              <a:t> </a:t>
            </a:r>
            <a:r>
              <a:rPr lang="ko-KR" altLang="en-US" sz="1200">
                <a:uFillTx/>
              </a:rPr>
              <a:t>아동들이</a:t>
            </a:r>
            <a:r>
              <a:rPr lang="ko-KR" altLang="en-US" sz="1200">
                <a:uFillTx/>
              </a:rPr>
              <a:t> </a:t>
            </a:r>
            <a:r>
              <a:rPr lang="ko-KR" altLang="en-US" sz="1200">
                <a:uFillTx/>
              </a:rPr>
              <a:t>많이</a:t>
            </a:r>
            <a:r>
              <a:rPr lang="ko-KR" altLang="en-US" sz="1200">
                <a:uFillTx/>
              </a:rPr>
              <a:t> </a:t>
            </a:r>
            <a:r>
              <a:rPr lang="ko-KR" altLang="en-US" sz="1200">
                <a:uFillTx/>
              </a:rPr>
              <a:t>돌아다니는</a:t>
            </a:r>
            <a:r>
              <a:rPr lang="ko-KR" altLang="en-US" sz="1200">
                <a:uFillTx/>
              </a:rPr>
              <a:t> </a:t>
            </a:r>
            <a:r>
              <a:rPr lang="ko-KR" altLang="en-US" sz="1200">
                <a:uFillTx/>
              </a:rPr>
              <a:t>오후</a:t>
            </a:r>
            <a:r>
              <a:rPr lang="ko-KR" altLang="en-US" sz="1200">
                <a:uFillTx/>
              </a:rPr>
              <a:t> </a:t>
            </a:r>
            <a:r>
              <a:rPr lang="ko-KR" altLang="en-US" sz="1200">
                <a:uFillTx/>
              </a:rPr>
              <a:t>시간이</a:t>
            </a:r>
            <a:r>
              <a:rPr lang="ko-KR" altLang="en-US" sz="1200">
                <a:uFillTx/>
              </a:rPr>
              <a:t> </a:t>
            </a:r>
            <a:r>
              <a:rPr lang="ko-KR" altLang="en-US" sz="1200">
                <a:uFillTx/>
              </a:rPr>
              <a:t>가장</a:t>
            </a:r>
            <a:r>
              <a:rPr lang="ko-KR" altLang="en-US" sz="1200">
                <a:uFillTx/>
              </a:rPr>
              <a:t> </a:t>
            </a:r>
            <a:r>
              <a:rPr lang="ko-KR" altLang="en-US" sz="1200">
                <a:uFillTx/>
              </a:rPr>
              <a:t>높았고</a:t>
            </a:r>
            <a:r>
              <a:rPr lang="en-US" altLang="ko-KR" sz="1200">
                <a:uFillTx/>
              </a:rPr>
              <a:t>,</a:t>
            </a:r>
            <a:r>
              <a:rPr lang="ko-KR" altLang="en-US" sz="1200">
                <a:uFillTx/>
              </a:rPr>
              <a:t> </a:t>
            </a:r>
            <a:r>
              <a:rPr lang="ko-KR" altLang="en-US" sz="1200">
                <a:uFillTx/>
              </a:rPr>
              <a:t>다음으론</a:t>
            </a:r>
            <a:r>
              <a:rPr lang="ko-KR" altLang="en-US" sz="1200">
                <a:uFillTx/>
              </a:rPr>
              <a:t> </a:t>
            </a:r>
            <a:r>
              <a:rPr lang="ko-KR" altLang="en-US" sz="1200">
                <a:uFillTx/>
              </a:rPr>
              <a:t>밤이</a:t>
            </a:r>
            <a:r>
              <a:rPr lang="ko-KR" altLang="en-US" sz="1200">
                <a:uFillTx/>
              </a:rPr>
              <a:t> </a:t>
            </a:r>
            <a:r>
              <a:rPr lang="ko-KR" altLang="en-US" sz="1200">
                <a:uFillTx/>
              </a:rPr>
              <a:t>높다는</a:t>
            </a:r>
            <a:r>
              <a:rPr lang="ko-KR" altLang="en-US" sz="1200">
                <a:uFillTx/>
              </a:rPr>
              <a:t> </a:t>
            </a:r>
            <a:r>
              <a:rPr lang="ko-KR" altLang="en-US" sz="1200">
                <a:uFillTx/>
              </a:rPr>
              <a:t>사실을</a:t>
            </a:r>
            <a:r>
              <a:rPr lang="ko-KR" altLang="en-US" sz="1200">
                <a:uFillTx/>
              </a:rPr>
              <a:t> </a:t>
            </a:r>
            <a:r>
              <a:rPr lang="ko-KR" altLang="en-US" sz="1200">
                <a:uFillTx/>
              </a:rPr>
              <a:t>알</a:t>
            </a:r>
            <a:r>
              <a:rPr lang="ko-KR" altLang="en-US" sz="1200">
                <a:uFillTx/>
              </a:rPr>
              <a:t> </a:t>
            </a:r>
            <a:r>
              <a:rPr lang="ko-KR" altLang="en-US" sz="1200">
                <a:uFillTx/>
              </a:rPr>
              <a:t>수</a:t>
            </a:r>
            <a:r>
              <a:rPr lang="ko-KR" altLang="en-US" sz="1200">
                <a:uFillTx/>
              </a:rPr>
              <a:t> </a:t>
            </a:r>
            <a:r>
              <a:rPr lang="ko-KR" altLang="en-US" sz="1200">
                <a:uFillTx/>
              </a:rPr>
              <a:t>있다</a:t>
            </a:r>
            <a:r>
              <a:rPr lang="en-US" altLang="ko-KR" sz="1200">
                <a:uFillTx/>
              </a:rPr>
              <a:t>.</a:t>
            </a:r>
            <a:endParaRPr lang="ko-KR" altLang="en-US" sz="1200">
              <a:uFillTx/>
            </a:endParaRP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p14="http://schemas.microsoft.com/office/powerpoint/2010/main" xmlns:s="http://schemas.openxmlformats.org/officeDocument/2006/sharedTypes" xmlns:r="http://schemas.openxmlformats.org/officeDocument/2006/relationships" xmlns:a14="http://schemas.microsoft.com/office/drawing/2010/main" xmlns:mc="http://schemas.openxmlformats.org/markup-compatibility/2006" xmlns:a="http://schemas.openxmlformats.org/drawingml/2006/main" showMasterSp="true" showMasterPhAnim="true" show="true">
  <p:cSld>
    <p:spTree>
      <p:nvGrpSpPr>
        <p:cNvPr id="23" name=""/>
        <p:cNvGrpSpPr/>
        <p:nvPr/>
      </p:nvGrpSpPr>
      <p:grpSpPr>
        <a:xfrm/>
      </p:grpSpPr>
      <p:sp>
        <p:nvSpPr>
          <p:cNvPr id="2" name="타원 37"/>
          <p:cNvSpPr/>
          <p:nvPr/>
        </p:nvSpPr>
        <p:spPr>
          <a:xfrm>
            <a:off x="107506" y="123480"/>
            <a:ext cx="576062" cy="576062"/>
          </a:xfrm>
          <a:prstGeom prst="ellipse">
            <a:avLst/>
          </a:prstGeom>
          <a:solidFill>
            <a:srgbClr val="F6F5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 upright="false"/>
          <a:lstStyle/>
          <a:p>
            <a:pPr algn="ctr"/>
            <a:endParaRPr lang="ko-KR" altLang="en-US">
              <a:uFillTx/>
            </a:endParaRPr>
          </a:p>
        </p:txBody>
      </p:sp>
      <p:sp>
        <p:nvSpPr>
          <p:cNvPr id="4" name="직사각형 2"/>
          <p:cNvSpPr/>
          <p:nvPr/>
        </p:nvSpPr>
        <p:spPr>
          <a:xfrm>
            <a:off x="690452" y="309512"/>
            <a:ext cx="2498609" cy="307777"/>
          </a:xfrm>
          <a:prstGeom prst="rect">
            <a:avLst/>
          </a:prstGeom>
          <a:noFill/>
          <a:ln>
            <a:noFill/>
          </a:ln>
        </p:spPr>
        <p:txBody>
          <a:bodyPr wrap="square" upright="false">
            <a:spAutoFit/>
          </a:bodyPr>
          <a:lstStyle/>
          <a:p>
            <a:pPr/>
            <a:r>
              <a:rPr lang="ko-KR" altLang="en-US" sz="14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j-ea"/>
              </a:rPr>
              <a:t>성폭력</a:t>
            </a:r>
            <a:r>
              <a:rPr lang="ko-KR" altLang="en-US" sz="14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j-ea"/>
              </a:rPr>
              <a:t> </a:t>
            </a:r>
            <a:r>
              <a:rPr lang="ko-KR" altLang="en-US" sz="14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j-ea"/>
              </a:rPr>
              <a:t>및</a:t>
            </a:r>
            <a:r>
              <a:rPr lang="ko-KR" altLang="en-US" sz="14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j-ea"/>
              </a:rPr>
              <a:t> </a:t>
            </a:r>
            <a:r>
              <a:rPr lang="ko-KR" altLang="en-US" sz="14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j-ea"/>
              </a:rPr>
              <a:t>데이트</a:t>
            </a:r>
            <a:r>
              <a:rPr lang="ko-KR" altLang="en-US" sz="14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j-ea"/>
              </a:rPr>
              <a:t> </a:t>
            </a:r>
            <a:r>
              <a:rPr lang="ko-KR" altLang="en-US" sz="14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j-ea"/>
              </a:rPr>
              <a:t>폭력</a:t>
            </a:r>
            <a:r>
              <a:rPr lang="ko-KR" altLang="en-US" sz="14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j-ea"/>
              </a:rPr>
              <a:t> </a:t>
            </a:r>
            <a:r>
              <a:rPr lang="ko-KR" altLang="en-US" sz="14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j-ea"/>
              </a:rPr>
              <a:t>현황</a:t>
            </a:r>
            <a:endParaRPr lang="en-US" altLang="ko-KR" sz="1400" b="true">
              <a:solidFill>
                <a:schemeClr val="tx1">
                  <a:lumMod val="75000"/>
                  <a:lumOff val="25000"/>
                </a:schemeClr>
              </a:solidFill>
              <a:uFillTx/>
              <a:latin typeface="+mj-ea"/>
            </a:endParaRPr>
          </a:p>
        </p:txBody>
      </p:sp>
      <p:sp>
        <p:nvSpPr>
          <p:cNvPr id="6" name="직사각형 30"/>
          <p:cNvSpPr/>
          <p:nvPr/>
        </p:nvSpPr>
        <p:spPr>
          <a:xfrm>
            <a:off x="107504" y="123478"/>
            <a:ext cx="8928992" cy="4886846"/>
          </a:xfrm>
          <a:prstGeom prst="rect">
            <a:avLst/>
          </a:prstGeom>
          <a:noFill/>
          <a:ln w="12700">
            <a:solidFill>
              <a:srgbClr val="F6F5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 upright="false"/>
          <a:lstStyle/>
          <a:p>
            <a:pPr algn="ctr"/>
            <a:endParaRPr lang="ko-KR" altLang="en-US">
              <a:uFillTx/>
            </a:endParaRPr>
          </a:p>
        </p:txBody>
      </p:sp>
      <p:cxnSp>
        <p:nvCxnSpPr>
          <p:cNvPr id="8" name="직선 연결선 4"/>
          <p:cNvCxnSpPr/>
          <p:nvPr/>
        </p:nvCxnSpPr>
        <p:spPr>
          <a:xfrm>
            <a:off x="683568" y="554874"/>
            <a:ext cx="7344816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직사각형 38"/>
          <p:cNvSpPr/>
          <p:nvPr/>
        </p:nvSpPr>
        <p:spPr>
          <a:xfrm>
            <a:off x="137999" y="217179"/>
            <a:ext cx="552453" cy="400110"/>
          </a:xfrm>
          <a:prstGeom prst="rect">
            <a:avLst/>
          </a:prstGeom>
          <a:noFill/>
          <a:ln>
            <a:noFill/>
          </a:ln>
        </p:spPr>
        <p:txBody>
          <a:bodyPr wrap="square" upright="false">
            <a:spAutoFit/>
          </a:bodyPr>
          <a:lstStyle/>
          <a:p>
            <a:pPr algn="ctr"/>
            <a:r>
              <a:rPr lang="en-US" altLang="ko-KR" sz="20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j-ea"/>
              </a:rPr>
              <a:t>01</a:t>
            </a:r>
          </a:p>
        </p:txBody>
      </p:sp>
      <p:sp>
        <p:nvSpPr>
          <p:cNvPr id="12" name="TextBox 10"/>
          <p:cNvSpPr/>
          <p:nvPr/>
        </p:nvSpPr>
        <p:spPr>
          <a:xfrm>
            <a:off x="3419872" y="4434737"/>
            <a:ext cx="2061783" cy="307777"/>
          </a:xfrm>
          <a:prstGeom prst="rect">
            <a:avLst/>
          </a:prstGeom>
          <a:noFill/>
        </p:spPr>
        <p:txBody>
          <a:bodyPr wrap="none" rtlCol="false" upright="false">
            <a:spAutoFit/>
          </a:bodyPr>
          <a:lstStyle/>
          <a:p>
            <a:pPr/>
            <a:r>
              <a:rPr lang="en-US" altLang="ko-KR" sz="14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</a:rPr>
              <a:t>-</a:t>
            </a:r>
            <a:r>
              <a:rPr lang="ko-KR" altLang="en-US" sz="14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</a:rPr>
              <a:t> </a:t>
            </a:r>
            <a:r>
              <a:rPr lang="ko-KR" altLang="en-US" sz="14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</a:rPr>
              <a:t>성폭력</a:t>
            </a:r>
            <a:r>
              <a:rPr lang="ko-KR" altLang="en-US" sz="14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</a:rPr>
              <a:t> </a:t>
            </a:r>
            <a:r>
              <a:rPr lang="ko-KR" altLang="en-US" sz="14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</a:rPr>
              <a:t>피해자</a:t>
            </a:r>
            <a:r>
              <a:rPr lang="ko-KR" altLang="en-US" sz="14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</a:rPr>
              <a:t> </a:t>
            </a:r>
            <a:r>
              <a:rPr lang="ko-KR" altLang="en-US" sz="1400" b="true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</a:rPr>
              <a:t>연령대</a:t>
            </a:r>
          </a:p>
        </p:txBody>
      </p:sp>
      <p:pic>
        <p:nvPicPr>
          <p:cNvPr id="14" name="Picture 2" descr="C:\Users\hp\Documents\네이트온 받은 파일\PNG and jpg\성폭력예방12.jpg"/>
          <p:cNvPicPr>
            <a:picLocks noChangeAspect="true" noChangeArrowheads="true"/>
          </p:cNvPicPr>
          <p:nvPr/>
        </p:nvPicPr>
        <p:blipFill rotWithShape="true">
          <a:blip r:embed="rId1"/>
          <a:srcRect l="56574" t="46682" r="23221" b="19974"/>
          <a:stretch/>
        </p:blipFill>
        <p:spPr bwMode="auto">
          <a:xfrm>
            <a:off x="6529161" y="2101415"/>
            <a:ext cx="1846869" cy="2154680"/>
          </a:xfrm>
          <a:prstGeom prst="flowChartAlternateProcess">
            <a:avLst/>
          </a:prstGeom>
          <a:noFill/>
        </p:spPr>
      </p:pic>
      <p:pic>
        <p:nvPicPr>
          <p:cNvPr id="16" name="Picture 2" descr="C:\Users\hp\Documents\네이트온 받은 파일\PNG and jpg\성폭력예방12.jpg"/>
          <p:cNvPicPr>
            <a:picLocks noChangeAspect="true" noChangeArrowheads="true"/>
          </p:cNvPicPr>
          <p:nvPr/>
        </p:nvPicPr>
        <p:blipFill rotWithShape="true">
          <a:blip r:embed="rId1"/>
          <a:srcRect l="25593" t="46682" r="54202" b="19974"/>
          <a:stretch/>
        </p:blipFill>
        <p:spPr bwMode="auto">
          <a:xfrm>
            <a:off x="723467" y="2099662"/>
            <a:ext cx="1843087" cy="2150268"/>
          </a:xfrm>
          <a:prstGeom prst="flowChartAlternateProcess">
            <a:avLst/>
          </a:prstGeom>
          <a:noFill/>
        </p:spPr>
      </p:pic>
      <p:sp>
        <p:nvSpPr>
          <p:cNvPr id="18" name="TextBox 5"/>
          <p:cNvSpPr/>
          <p:nvPr/>
        </p:nvSpPr>
        <p:spPr>
          <a:xfrm>
            <a:off x="1187624" y="1090940"/>
            <a:ext cx="1067921" cy="830997"/>
          </a:xfrm>
          <a:prstGeom prst="rect">
            <a:avLst/>
          </a:prstGeom>
          <a:noFill/>
        </p:spPr>
        <p:txBody>
          <a:bodyPr wrap="none" rtlCol="false" upright="false">
            <a:spAutoFit/>
          </a:bodyPr>
          <a:lstStyle/>
          <a:p>
            <a:pPr/>
            <a:r>
              <a:rPr lang="ko-KR" altLang="en-US" sz="2400" b="true">
                <a:uFillTx/>
              </a:rPr>
              <a:t>여성</a:t>
            </a:r>
            <a:endParaRPr lang="en-US" altLang="ko-KR" sz="2400" b="true">
              <a:uFillTx/>
            </a:endParaRPr>
          </a:p>
          <a:p>
            <a:pPr/>
            <a:r>
              <a:rPr lang="en-US" altLang="ko-KR" sz="2400" b="true">
                <a:uFillTx/>
              </a:rPr>
              <a:t>95.4%</a:t>
            </a:r>
            <a:endParaRPr lang="ko-KR" altLang="en-US" sz="2400" b="true">
              <a:uFillTx/>
            </a:endParaRPr>
          </a:p>
        </p:txBody>
      </p:sp>
      <p:sp>
        <p:nvSpPr>
          <p:cNvPr id="20" name="TextBox 6"/>
          <p:cNvSpPr/>
          <p:nvPr/>
        </p:nvSpPr>
        <p:spPr>
          <a:xfrm>
            <a:off x="6948264" y="1090939"/>
            <a:ext cx="889987" cy="830997"/>
          </a:xfrm>
          <a:prstGeom prst="rect">
            <a:avLst/>
          </a:prstGeom>
          <a:noFill/>
        </p:spPr>
        <p:txBody>
          <a:bodyPr wrap="none" rtlCol="false" upright="false">
            <a:spAutoFit/>
          </a:bodyPr>
          <a:lstStyle/>
          <a:p>
            <a:pPr/>
            <a:r>
              <a:rPr lang="ko-KR" altLang="en-US" sz="2400" b="true">
                <a:uFillTx/>
              </a:rPr>
              <a:t>남성</a:t>
            </a:r>
            <a:endParaRPr lang="en-US" altLang="ko-KR" sz="2400" b="true">
              <a:uFillTx/>
            </a:endParaRPr>
          </a:p>
          <a:p>
            <a:pPr/>
            <a:r>
              <a:rPr lang="en-US" altLang="ko-KR" sz="2400" b="true">
                <a:uFillTx/>
              </a:rPr>
              <a:t>4.1%</a:t>
            </a:r>
            <a:endParaRPr lang="ko-KR" altLang="en-US" sz="2400" b="true">
              <a:uFillTx/>
            </a:endParaRPr>
          </a:p>
        </p:txBody>
      </p:sp>
      <p:sp>
        <p:nvSpPr>
          <p:cNvPr id="22" name="TextBox 7"/>
          <p:cNvSpPr/>
          <p:nvPr/>
        </p:nvSpPr>
        <p:spPr>
          <a:xfrm>
            <a:off x="4075788" y="1183271"/>
            <a:ext cx="749949" cy="646331"/>
          </a:xfrm>
          <a:prstGeom prst="rect">
            <a:avLst/>
          </a:prstGeom>
          <a:noFill/>
        </p:spPr>
        <p:txBody>
          <a:bodyPr wrap="none" rtlCol="false" upright="false">
            <a:spAutoFit/>
          </a:bodyPr>
          <a:lstStyle/>
          <a:p>
            <a:pPr/>
            <a:r>
              <a:rPr lang="en-US" altLang="ko-KR" sz="3600" b="true">
                <a:uFillTx/>
              </a:rPr>
              <a:t>VS</a:t>
            </a:r>
            <a:endParaRPr lang="ko-KR" altLang="en-US" sz="3600" b="true">
              <a:uFillTx/>
            </a:endParaRPr>
          </a:p>
        </p:txBody>
      </p:sp>
      <p:sp>
        <p:nvSpPr>
          <p:cNvPr id="24" name="TextBox 8"/>
          <p:cNvSpPr/>
          <p:nvPr/>
        </p:nvSpPr>
        <p:spPr>
          <a:xfrm>
            <a:off x="2726461" y="2275436"/>
            <a:ext cx="3591909" cy="1015663"/>
          </a:xfrm>
          <a:prstGeom prst="rect">
            <a:avLst/>
          </a:prstGeom>
          <a:noFill/>
        </p:spPr>
        <p:txBody>
          <a:bodyPr wrap="square" rtlCol="false" upright="false">
            <a:spAutoFit/>
          </a:bodyPr>
          <a:lstStyle/>
          <a:p>
            <a:pPr marL="171450" indent="-171450">
              <a:buFont typeface="Wingdings"/>
              <a:buChar char="Ø"/>
            </a:pPr>
            <a:r>
              <a:rPr lang="ko-KR" altLang="en-US" sz="1200">
                <a:uFillTx/>
              </a:rPr>
              <a:t>성폭력</a:t>
            </a:r>
            <a:r>
              <a:rPr lang="ko-KR" altLang="en-US" sz="1200">
                <a:uFillTx/>
              </a:rPr>
              <a:t> </a:t>
            </a:r>
            <a:r>
              <a:rPr lang="ko-KR" altLang="en-US" sz="1200">
                <a:uFillTx/>
              </a:rPr>
              <a:t>피해자의</a:t>
            </a:r>
            <a:r>
              <a:rPr lang="ko-KR" altLang="en-US" sz="1200">
                <a:uFillTx/>
              </a:rPr>
              <a:t> </a:t>
            </a:r>
            <a:r>
              <a:rPr lang="ko-KR" altLang="en-US" sz="1200">
                <a:uFillTx/>
              </a:rPr>
              <a:t>성별은</a:t>
            </a:r>
            <a:r>
              <a:rPr lang="ko-KR" altLang="en-US" sz="1200">
                <a:uFillTx/>
              </a:rPr>
              <a:t> </a:t>
            </a:r>
            <a:r>
              <a:rPr lang="ko-KR" altLang="en-US" sz="1200">
                <a:uFillTx/>
              </a:rPr>
              <a:t>대부분</a:t>
            </a:r>
            <a:r>
              <a:rPr lang="ko-KR" altLang="en-US" sz="1200">
                <a:uFillTx/>
              </a:rPr>
              <a:t> </a:t>
            </a:r>
            <a:r>
              <a:rPr lang="ko-KR" altLang="en-US" sz="1200">
                <a:uFillTx/>
              </a:rPr>
              <a:t>여성인</a:t>
            </a:r>
            <a:r>
              <a:rPr lang="ko-KR" altLang="en-US" sz="1200">
                <a:uFillTx/>
              </a:rPr>
              <a:t> </a:t>
            </a:r>
            <a:r>
              <a:rPr lang="ko-KR" altLang="en-US" sz="1200">
                <a:uFillTx/>
              </a:rPr>
              <a:t>사실을</a:t>
            </a:r>
            <a:r>
              <a:rPr lang="ko-KR" altLang="en-US" sz="1200">
                <a:uFillTx/>
              </a:rPr>
              <a:t> </a:t>
            </a:r>
            <a:r>
              <a:rPr lang="ko-KR" altLang="en-US" sz="1200">
                <a:uFillTx/>
              </a:rPr>
              <a:t>알</a:t>
            </a:r>
            <a:r>
              <a:rPr lang="ko-KR" altLang="en-US" sz="1200">
                <a:uFillTx/>
              </a:rPr>
              <a:t> </a:t>
            </a:r>
            <a:r>
              <a:rPr lang="ko-KR" altLang="en-US" sz="1200">
                <a:uFillTx/>
              </a:rPr>
              <a:t>수</a:t>
            </a:r>
            <a:r>
              <a:rPr lang="ko-KR" altLang="en-US" sz="1200">
                <a:uFillTx/>
              </a:rPr>
              <a:t> </a:t>
            </a:r>
            <a:r>
              <a:rPr lang="ko-KR" altLang="en-US" sz="1200">
                <a:uFillTx/>
              </a:rPr>
              <a:t>있다</a:t>
            </a:r>
            <a:r>
              <a:rPr lang="en-US" altLang="ko-KR" sz="1200">
                <a:uFillTx/>
              </a:rPr>
              <a:t>.</a:t>
            </a:r>
            <a:r>
              <a:rPr lang="ko-KR" altLang="en-US" sz="1200">
                <a:uFillTx/>
              </a:rPr>
              <a:t> </a:t>
            </a:r>
            <a:endParaRPr lang="en-US" altLang="ko-KR" sz="1200">
              <a:uFillTx/>
            </a:endParaRPr>
          </a:p>
          <a:p>
            <a:pPr marL="171450" indent="-171450">
              <a:buFont typeface="Wingdings"/>
              <a:buChar char="Ø"/>
            </a:pPr>
            <a:r>
              <a:rPr lang="ko-KR" altLang="en-US" sz="1200">
                <a:uFillTx/>
              </a:rPr>
              <a:t>피해</a:t>
            </a:r>
            <a:r>
              <a:rPr lang="ko-KR" altLang="en-US" sz="1200">
                <a:uFillTx/>
              </a:rPr>
              <a:t> </a:t>
            </a:r>
            <a:r>
              <a:rPr lang="ko-KR" altLang="en-US" sz="1200">
                <a:uFillTx/>
              </a:rPr>
              <a:t>연령도</a:t>
            </a:r>
            <a:r>
              <a:rPr lang="ko-KR" altLang="en-US" sz="1200">
                <a:uFillTx/>
              </a:rPr>
              <a:t> </a:t>
            </a:r>
            <a:r>
              <a:rPr lang="ko-KR" altLang="en-US" sz="1200">
                <a:uFillTx/>
              </a:rPr>
              <a:t>생후</a:t>
            </a:r>
            <a:r>
              <a:rPr lang="ko-KR" altLang="en-US" sz="1200">
                <a:uFillTx/>
              </a:rPr>
              <a:t> </a:t>
            </a:r>
            <a:r>
              <a:rPr lang="en-US" altLang="ko-KR" sz="1200">
                <a:uFillTx/>
              </a:rPr>
              <a:t>4</a:t>
            </a:r>
            <a:r>
              <a:rPr lang="ko-KR" altLang="en-US" sz="1200">
                <a:uFillTx/>
              </a:rPr>
              <a:t>개월부터</a:t>
            </a:r>
            <a:r>
              <a:rPr lang="ko-KR" altLang="en-US" sz="1200">
                <a:uFillTx/>
              </a:rPr>
              <a:t> </a:t>
            </a:r>
            <a:r>
              <a:rPr lang="en-US" altLang="ko-KR" sz="1200">
                <a:uFillTx/>
              </a:rPr>
              <a:t>70</a:t>
            </a:r>
            <a:r>
              <a:rPr lang="ko-KR" altLang="en-US" sz="1200">
                <a:uFillTx/>
              </a:rPr>
              <a:t>대</a:t>
            </a:r>
            <a:r>
              <a:rPr lang="ko-KR" altLang="en-US" sz="1200">
                <a:uFillTx/>
              </a:rPr>
              <a:t> </a:t>
            </a:r>
            <a:r>
              <a:rPr lang="ko-KR" altLang="en-US" sz="1200">
                <a:uFillTx/>
              </a:rPr>
              <a:t>할머니까지</a:t>
            </a:r>
            <a:r>
              <a:rPr lang="ko-KR" altLang="en-US" sz="1200">
                <a:uFillTx/>
              </a:rPr>
              <a:t> </a:t>
            </a:r>
            <a:r>
              <a:rPr lang="ko-KR" altLang="en-US" sz="1200">
                <a:uFillTx/>
              </a:rPr>
              <a:t>연령대가</a:t>
            </a:r>
            <a:r>
              <a:rPr lang="ko-KR" altLang="en-US" sz="1200">
                <a:uFillTx/>
              </a:rPr>
              <a:t> </a:t>
            </a:r>
            <a:r>
              <a:rPr lang="ko-KR" altLang="en-US" sz="1200">
                <a:uFillTx/>
              </a:rPr>
              <a:t>넓은</a:t>
            </a:r>
            <a:r>
              <a:rPr lang="ko-KR" altLang="en-US" sz="1200">
                <a:uFillTx/>
              </a:rPr>
              <a:t> </a:t>
            </a:r>
            <a:r>
              <a:rPr lang="ko-KR" altLang="en-US" sz="1200">
                <a:uFillTx/>
              </a:rPr>
              <a:t>것을</a:t>
            </a:r>
            <a:r>
              <a:rPr lang="ko-KR" altLang="en-US" sz="1200">
                <a:uFillTx/>
              </a:rPr>
              <a:t> </a:t>
            </a:r>
            <a:r>
              <a:rPr lang="ko-KR" altLang="en-US" sz="1200">
                <a:uFillTx/>
              </a:rPr>
              <a:t>알</a:t>
            </a:r>
            <a:r>
              <a:rPr lang="ko-KR" altLang="en-US" sz="1200">
                <a:uFillTx/>
              </a:rPr>
              <a:t> </a:t>
            </a:r>
            <a:r>
              <a:rPr lang="ko-KR" altLang="en-US" sz="1200">
                <a:uFillTx/>
              </a:rPr>
              <a:t>수</a:t>
            </a:r>
            <a:r>
              <a:rPr lang="ko-KR" altLang="en-US" sz="1200">
                <a:uFillTx/>
              </a:rPr>
              <a:t> </a:t>
            </a:r>
            <a:r>
              <a:rPr lang="ko-KR" altLang="en-US" sz="1200">
                <a:uFillTx/>
              </a:rPr>
              <a:t>있고</a:t>
            </a:r>
            <a:r>
              <a:rPr lang="en-US" altLang="ko-KR" sz="1200">
                <a:uFillTx/>
              </a:rPr>
              <a:t>,</a:t>
            </a:r>
            <a:r>
              <a:rPr lang="ko-KR" altLang="en-US" sz="1200">
                <a:uFillTx/>
              </a:rPr>
              <a:t> </a:t>
            </a:r>
            <a:r>
              <a:rPr lang="ko-KR" altLang="en-US" sz="1200">
                <a:uFillTx/>
              </a:rPr>
              <a:t>발생건수</a:t>
            </a:r>
            <a:r>
              <a:rPr lang="ko-KR" altLang="en-US" sz="1200">
                <a:uFillTx/>
              </a:rPr>
              <a:t> </a:t>
            </a:r>
            <a:r>
              <a:rPr lang="ko-KR" altLang="en-US" sz="1200">
                <a:uFillTx/>
              </a:rPr>
              <a:t>또한</a:t>
            </a:r>
            <a:r>
              <a:rPr lang="ko-KR" altLang="en-US" sz="1200">
                <a:uFillTx/>
              </a:rPr>
              <a:t> </a:t>
            </a:r>
            <a:r>
              <a:rPr lang="en-US" altLang="ko-KR" sz="1200">
                <a:uFillTx/>
              </a:rPr>
              <a:t>1</a:t>
            </a:r>
            <a:r>
              <a:rPr lang="ko-KR" altLang="en-US" sz="1200">
                <a:uFillTx/>
              </a:rPr>
              <a:t>일</a:t>
            </a:r>
            <a:r>
              <a:rPr lang="ko-KR" altLang="en-US" sz="1200">
                <a:uFillTx/>
              </a:rPr>
              <a:t> </a:t>
            </a:r>
            <a:r>
              <a:rPr lang="ko-KR" altLang="en-US" sz="1200">
                <a:uFillTx/>
              </a:rPr>
              <a:t>평균</a:t>
            </a:r>
            <a:r>
              <a:rPr lang="ko-KR" altLang="en-US" sz="1200">
                <a:uFillTx/>
              </a:rPr>
              <a:t> </a:t>
            </a:r>
            <a:r>
              <a:rPr lang="en-US" altLang="ko-KR" sz="1200">
                <a:uFillTx/>
              </a:rPr>
              <a:t>60.4</a:t>
            </a:r>
            <a:r>
              <a:rPr lang="ko-KR" altLang="en-US" sz="1200">
                <a:uFillTx/>
              </a:rPr>
              <a:t>건으로</a:t>
            </a:r>
            <a:r>
              <a:rPr lang="ko-KR" altLang="en-US" sz="1200">
                <a:uFillTx/>
              </a:rPr>
              <a:t> </a:t>
            </a:r>
            <a:r>
              <a:rPr lang="ko-KR" altLang="en-US" sz="1200">
                <a:uFillTx/>
              </a:rPr>
              <a:t>높은</a:t>
            </a:r>
            <a:r>
              <a:rPr lang="ko-KR" altLang="en-US" sz="1200">
                <a:uFillTx/>
              </a:rPr>
              <a:t> </a:t>
            </a:r>
            <a:r>
              <a:rPr lang="ko-KR" altLang="en-US" sz="1200">
                <a:uFillTx/>
              </a:rPr>
              <a:t>편에</a:t>
            </a:r>
            <a:r>
              <a:rPr lang="ko-KR" altLang="en-US" sz="1200">
                <a:uFillTx/>
              </a:rPr>
              <a:t> </a:t>
            </a:r>
            <a:r>
              <a:rPr lang="ko-KR" altLang="en-US" sz="1200">
                <a:uFillTx/>
              </a:rPr>
              <a:t>속한다</a:t>
            </a:r>
            <a:r>
              <a:rPr lang="en-US" altLang="ko-KR" sz="1200">
                <a:uFillTx/>
              </a:rPr>
              <a:t>.</a:t>
            </a:r>
          </a:p>
        </p:txBody>
      </p:sp>
    </p:spTree>
  </p:cSld>
  <p:clrMapOvr>
    <a:masterClrMapping/>
  </p:clrMapOvr>
</p:sld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/>
  <ep:Words>0</ep:Words>
  <ep:PresentationFormat/>
  <ep:Paragraphs>0</ep:Paragraphs>
  <ep:Slides>33</ep:Slides>
  <ep:Notes>0</ep:Notes>
  <ep:TotalTime>0</ep:TotalTime>
  <ep:HiddenSlides>0</ep:HiddenSlides>
  <ep:MMClips>0</ep:MMClips>
  <ep: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33</vt:i4>
      </vt:variant>
    </vt:vector>
  </ep:HeadingPairs>
  <ep:TitlesOfParts>
    <vt:vector size="34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  <vt:lpstr>슬라이드 22</vt:lpstr>
      <vt:lpstr>슬라이드 23</vt:lpstr>
      <vt:lpstr>슬라이드 24</vt:lpstr>
      <vt:lpstr>슬라이드 25</vt:lpstr>
      <vt:lpstr>슬라이드 26</vt:lpstr>
      <vt:lpstr>슬라이드 27</vt:lpstr>
      <vt:lpstr>슬라이드 28</vt:lpstr>
      <vt:lpstr>슬라이드 29</vt:lpstr>
      <vt:lpstr>슬라이드 30</vt:lpstr>
      <vt:lpstr>슬라이드 31</vt:lpstr>
      <vt:lpstr>슬라이드 32</vt:lpstr>
      <vt:lpstr>슬라이드 33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2018-04-08T06:22:26.000</dcterms:created>
  <dc:creator>김효정</dc:creator>
  <cp:lastModifiedBy>김지우</cp:lastModifiedBy>
  <dcterms:modified xsi:type="dcterms:W3CDTF">2019-05-22T06:11:49.458</dcterms:modified>
  <cp:revision>1</cp:revision>
  <dc:title>PowerPoint 프레젠테이션</dc:title>
  <cp:version>0906.0100.01</cp:version>
</cp:coreProperties>
</file>