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7.png"/><Relationship Id="rId7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0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0.png"/><Relationship Id="rId7" Type="http://schemas.openxmlformats.org/officeDocument/2006/relationships/image" Target="../media/image4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10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4.png"/><Relationship Id="rId7" Type="http://schemas.openxmlformats.org/officeDocument/2006/relationships/image" Target="../media/image4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0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42.png"/><Relationship Id="rId10" Type="http://schemas.openxmlformats.org/officeDocument/2006/relationships/image" Target="../media/image71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42.png"/><Relationship Id="rId10" Type="http://schemas.openxmlformats.org/officeDocument/2006/relationships/image" Target="../media/image74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6.png"/><Relationship Id="rId7" Type="http://schemas.openxmlformats.org/officeDocument/2006/relationships/image" Target="../media/image4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10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41.png"/><Relationship Id="rId10" Type="http://schemas.openxmlformats.org/officeDocument/2006/relationships/image" Target="../media/image84.png"/><Relationship Id="rId4" Type="http://schemas.openxmlformats.org/officeDocument/2006/relationships/image" Target="../media/image40.png"/><Relationship Id="rId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5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41.png"/><Relationship Id="rId10" Type="http://schemas.openxmlformats.org/officeDocument/2006/relationships/image" Target="../media/image89.png"/><Relationship Id="rId4" Type="http://schemas.openxmlformats.org/officeDocument/2006/relationships/image" Target="../media/image40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0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0.png"/><Relationship Id="rId7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5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40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42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40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42.png"/><Relationship Id="rId4" Type="http://schemas.openxmlformats.org/officeDocument/2006/relationships/image" Target="../media/image10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68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444" y="2511742"/>
            <a:ext cx="8426750" cy="255849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156" y="4552708"/>
            <a:ext cx="14700900" cy="1563415"/>
          </a:xfrm>
          <a:prstGeom prst="rect">
            <a:avLst/>
          </a:prstGeom>
        </p:spPr>
      </p:pic>
      <p:pic>
        <p:nvPicPr>
          <p:cNvPr id="4" name="Object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973" y="913020"/>
            <a:ext cx="4157633" cy="626967"/>
          </a:xfrm>
          <a:prstGeom prst="rect">
            <a:avLst/>
          </a:prstGeom>
        </p:spPr>
      </p:pic>
      <p:pic>
        <p:nvPicPr>
          <p:cNvPr id="5" name="Object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92786" y="7340795"/>
            <a:ext cx="4081548" cy="2803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7854" y="7991887"/>
            <a:ext cx="1367603" cy="439406"/>
            <a:chOff x="827854" y="7991887"/>
            <a:chExt cx="1367603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54" y="7991887"/>
              <a:ext cx="1367603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7854" y="4542933"/>
            <a:ext cx="827190" cy="439406"/>
            <a:chOff x="827854" y="4542933"/>
            <a:chExt cx="827190" cy="4394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854" y="4542933"/>
              <a:ext cx="827190" cy="4394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2534" y="2835394"/>
            <a:ext cx="2723528" cy="6563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6969" y="3880173"/>
            <a:ext cx="13996347" cy="60896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7854" y="7249001"/>
            <a:ext cx="827190" cy="439406"/>
            <a:chOff x="827854" y="7249001"/>
            <a:chExt cx="827190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54" y="7249001"/>
              <a:ext cx="827190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7854" y="4542933"/>
            <a:ext cx="827190" cy="439406"/>
            <a:chOff x="827854" y="4542933"/>
            <a:chExt cx="827190" cy="4394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54" y="4542933"/>
              <a:ext cx="827190" cy="4394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2534" y="2835394"/>
            <a:ext cx="2723528" cy="6563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969" y="3879516"/>
            <a:ext cx="15169433" cy="60896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27854" y="4542933"/>
            <a:ext cx="827190" cy="439406"/>
            <a:chOff x="827854" y="4542933"/>
            <a:chExt cx="827190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54" y="4542933"/>
              <a:ext cx="827190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2534" y="2835394"/>
            <a:ext cx="2723528" cy="65632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969" y="3854497"/>
            <a:ext cx="12566071" cy="33714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0909" y="4434869"/>
            <a:ext cx="8451948" cy="5546093"/>
            <a:chOff x="690909" y="4434869"/>
            <a:chExt cx="8451948" cy="554609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0909" y="4434869"/>
              <a:ext cx="8451948" cy="554609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2534" y="2835394"/>
            <a:ext cx="2723528" cy="65632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2683" y="4723521"/>
            <a:ext cx="7344681" cy="396505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78121" y="4752449"/>
            <a:ext cx="8205767" cy="533407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427341" y="4453917"/>
            <a:ext cx="8451948" cy="5546093"/>
            <a:chOff x="9427341" y="4453917"/>
            <a:chExt cx="8451948" cy="554609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7341" y="4453917"/>
              <a:ext cx="8451948" cy="5546093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6969" y="3777239"/>
            <a:ext cx="6847614" cy="772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3011" y="2835392"/>
            <a:ext cx="1996870" cy="6258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445" y="4763505"/>
            <a:ext cx="13796098" cy="431521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944" y="2655506"/>
            <a:ext cx="9649376" cy="10171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39687" y="2354362"/>
            <a:ext cx="9811885" cy="1602177"/>
            <a:chOff x="4939687" y="2354362"/>
            <a:chExt cx="9811885" cy="160217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687" y="2354362"/>
              <a:ext cx="9811885" cy="1602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3011" y="2835392"/>
            <a:ext cx="1996870" cy="62581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445" y="4392830"/>
            <a:ext cx="15042698" cy="50191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79177" y="9121020"/>
            <a:ext cx="1627119" cy="439406"/>
            <a:chOff x="579177" y="9121020"/>
            <a:chExt cx="1627119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77" y="9121020"/>
              <a:ext cx="1627119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79177" y="7175923"/>
            <a:ext cx="1123487" cy="439406"/>
            <a:chOff x="579177" y="7175923"/>
            <a:chExt cx="1123487" cy="4394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77" y="7175923"/>
              <a:ext cx="1123487" cy="4394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79177" y="5873598"/>
            <a:ext cx="2382567" cy="439406"/>
            <a:chOff x="579177" y="5873598"/>
            <a:chExt cx="2382567" cy="4394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77" y="5873598"/>
              <a:ext cx="2382567" cy="43940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79177" y="4589166"/>
            <a:ext cx="1123487" cy="439406"/>
            <a:chOff x="579177" y="4589166"/>
            <a:chExt cx="1123487" cy="4394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77" y="4589166"/>
              <a:ext cx="1123487" cy="4394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79177" y="4028358"/>
            <a:ext cx="1627119" cy="439406"/>
            <a:chOff x="579177" y="4028358"/>
            <a:chExt cx="1627119" cy="43940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77" y="4028358"/>
              <a:ext cx="1627119" cy="439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3011" y="2835392"/>
            <a:ext cx="1996870" cy="625813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102" y="4021386"/>
            <a:ext cx="17674739" cy="634335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17918" y="8946238"/>
            <a:ext cx="1539790" cy="439406"/>
            <a:chOff x="617918" y="8946238"/>
            <a:chExt cx="1539790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918" y="8946238"/>
              <a:ext cx="1539790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17918" y="7631297"/>
            <a:ext cx="1539790" cy="439406"/>
            <a:chOff x="617918" y="7631297"/>
            <a:chExt cx="1539790" cy="4394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918" y="7631297"/>
              <a:ext cx="1539790" cy="4394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17918" y="6990781"/>
            <a:ext cx="1539790" cy="439406"/>
            <a:chOff x="617918" y="6990781"/>
            <a:chExt cx="1539790" cy="4394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918" y="6990781"/>
              <a:ext cx="1539790" cy="43940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17918" y="5752552"/>
            <a:ext cx="1104116" cy="439406"/>
            <a:chOff x="617918" y="5752552"/>
            <a:chExt cx="1104116" cy="4394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18" y="5752552"/>
              <a:ext cx="1104116" cy="4394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17918" y="5114286"/>
            <a:ext cx="1944035" cy="439406"/>
            <a:chOff x="617918" y="5114286"/>
            <a:chExt cx="1944035" cy="43940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918" y="5114286"/>
              <a:ext cx="1944035" cy="439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17918" y="4441153"/>
            <a:ext cx="1394673" cy="439406"/>
            <a:chOff x="617918" y="4441153"/>
            <a:chExt cx="1394673" cy="43940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918" y="4441153"/>
              <a:ext cx="1394673" cy="43940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17918" y="3795300"/>
            <a:ext cx="1394673" cy="439406"/>
            <a:chOff x="617918" y="3795300"/>
            <a:chExt cx="1394673" cy="439406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918" y="3795300"/>
              <a:ext cx="1394673" cy="43940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26" name="Object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27" name="Object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31" name="Object 3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13011" y="2835392"/>
            <a:ext cx="1996870" cy="625813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4693" y="3296893"/>
            <a:ext cx="17831167" cy="6910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3011" y="2835392"/>
            <a:ext cx="1957546" cy="6563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3617" y="5025421"/>
            <a:ext cx="5534880" cy="380894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944" y="2878266"/>
            <a:ext cx="9561510" cy="56626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39687" y="2354362"/>
            <a:ext cx="9811885" cy="1602177"/>
            <a:chOff x="4939687" y="2354362"/>
            <a:chExt cx="9811885" cy="160217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687" y="2354362"/>
              <a:ext cx="9811885" cy="160217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91465" y="5071716"/>
            <a:ext cx="6461994" cy="394789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4487" y="4048478"/>
            <a:ext cx="6225574" cy="7640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13011" y="2835392"/>
            <a:ext cx="1957546" cy="6563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23621" y="5092087"/>
            <a:ext cx="6200337" cy="380894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944" y="2878266"/>
            <a:ext cx="9561510" cy="56626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39687" y="2354362"/>
            <a:ext cx="9811885" cy="1602177"/>
            <a:chOff x="4939687" y="2354362"/>
            <a:chExt cx="9811885" cy="160217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687" y="2354362"/>
              <a:ext cx="9811885" cy="1602177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91430" y="5038972"/>
            <a:ext cx="6305861" cy="3947899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44487" y="4048478"/>
            <a:ext cx="6225574" cy="7640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347" y="352872"/>
            <a:ext cx="1944827" cy="130526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276227" y="5629750"/>
            <a:ext cx="6179177" cy="356959"/>
            <a:chOff x="3276227" y="5629750"/>
            <a:chExt cx="6179177" cy="35695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3276227" y="5629750"/>
              <a:ext cx="6179177" cy="35695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9725" y="2865706"/>
            <a:ext cx="4228566" cy="145180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9725" y="5751087"/>
            <a:ext cx="4253871" cy="75520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26230" y="3327316"/>
            <a:ext cx="4501195" cy="136262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29144" y="2865706"/>
            <a:ext cx="3678366" cy="7552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929148" y="5131494"/>
            <a:ext cx="3206366" cy="66407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29148" y="7478580"/>
            <a:ext cx="2759956" cy="66407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90106" y="6604580"/>
            <a:ext cx="3068119" cy="193859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2753" y="4935223"/>
            <a:ext cx="3401681" cy="146841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42753" y="6546985"/>
            <a:ext cx="3058595" cy="57577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42754" y="7303934"/>
            <a:ext cx="2468081" cy="10171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319990" y="5629750"/>
            <a:ext cx="6179177" cy="356959"/>
            <a:chOff x="8319990" y="5629750"/>
            <a:chExt cx="6179177" cy="35695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8319990" y="5629750"/>
              <a:ext cx="6179177" cy="356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42534" y="8297237"/>
            <a:ext cx="1156981" cy="439406"/>
            <a:chOff x="642534" y="8297237"/>
            <a:chExt cx="1156981" cy="4394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534" y="8297237"/>
              <a:ext cx="1156981" cy="4394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2534" y="6993683"/>
            <a:ext cx="1706666" cy="439406"/>
            <a:chOff x="642534" y="6993683"/>
            <a:chExt cx="1706666" cy="4394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534" y="6993683"/>
              <a:ext cx="1706666" cy="4394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2534" y="6346216"/>
            <a:ext cx="1706666" cy="439406"/>
            <a:chOff x="642534" y="6346216"/>
            <a:chExt cx="1706666" cy="43940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534" y="6346216"/>
              <a:ext cx="1706666" cy="43940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42534" y="5692203"/>
            <a:ext cx="1428168" cy="439406"/>
            <a:chOff x="642534" y="5692203"/>
            <a:chExt cx="1428168" cy="43940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534" y="5692203"/>
              <a:ext cx="1428168" cy="43940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642534" y="5038095"/>
            <a:ext cx="1156981" cy="439406"/>
            <a:chOff x="642534" y="5038095"/>
            <a:chExt cx="1156981" cy="43940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534" y="5038095"/>
              <a:ext cx="1156981" cy="43940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42534" y="4403380"/>
            <a:ext cx="1706666" cy="439406"/>
            <a:chOff x="642534" y="4403380"/>
            <a:chExt cx="1706666" cy="439406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534" y="4403380"/>
              <a:ext cx="1706666" cy="439406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28" name="Object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13011" y="2835392"/>
            <a:ext cx="1957546" cy="656327"/>
          </a:xfrm>
          <a:prstGeom prst="rect">
            <a:avLst/>
          </a:prstGeom>
        </p:spPr>
      </p:pic>
      <p:pic>
        <p:nvPicPr>
          <p:cNvPr id="29" name="Object 2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3840" y="4349523"/>
            <a:ext cx="16285660" cy="452411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36885" y="4816231"/>
            <a:ext cx="8451948" cy="4591446"/>
            <a:chOff x="9336885" y="4816231"/>
            <a:chExt cx="8451948" cy="459144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36885" y="4816231"/>
              <a:ext cx="8451948" cy="459144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76624" y="4816231"/>
            <a:ext cx="8451948" cy="4591446"/>
            <a:chOff x="576624" y="4816231"/>
            <a:chExt cx="8451948" cy="459144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624" y="4816231"/>
              <a:ext cx="8451948" cy="459144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9330" y="2644919"/>
            <a:ext cx="4780826" cy="936943"/>
            <a:chOff x="1569330" y="2644919"/>
            <a:chExt cx="4780826" cy="936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30" y="2644919"/>
              <a:ext cx="4780826" cy="936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13011" y="2835392"/>
            <a:ext cx="3497289" cy="62581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3535" y="4836684"/>
            <a:ext cx="8144718" cy="455815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62763" y="4844611"/>
            <a:ext cx="7828261" cy="455815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52106" y="4056097"/>
            <a:ext cx="7268566" cy="6813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05795" y="4203745"/>
            <a:ext cx="7483904" cy="5787291"/>
            <a:chOff x="9705795" y="4203745"/>
            <a:chExt cx="7483904" cy="578729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5795" y="4203745"/>
              <a:ext cx="7483904" cy="578729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29349" y="4203745"/>
            <a:ext cx="7483904" cy="5787291"/>
            <a:chOff x="1029349" y="4203745"/>
            <a:chExt cx="7483904" cy="578729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9349" y="4203745"/>
              <a:ext cx="7483904" cy="578729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4916" y="2835392"/>
            <a:ext cx="1616594" cy="65631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9202" y="4259763"/>
            <a:ext cx="7039432" cy="5751337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20944" y="2460241"/>
            <a:ext cx="8211890" cy="1403176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66370" y="4279134"/>
            <a:ext cx="5759337" cy="3945832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939687" y="2354362"/>
            <a:ext cx="9811885" cy="1602177"/>
            <a:chOff x="4939687" y="2354362"/>
            <a:chExt cx="9811885" cy="1602177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9687" y="2354362"/>
              <a:ext cx="9811885" cy="16021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74916" y="2835392"/>
            <a:ext cx="1616594" cy="6563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4949458" y="1375303"/>
            <a:ext cx="28184630" cy="1166705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445" y="3632202"/>
            <a:ext cx="5140746" cy="7891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4"/>
            <a:ext cx="4137680" cy="739041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0944" y="2992554"/>
            <a:ext cx="7570119" cy="55672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4939687" y="2668648"/>
            <a:ext cx="9811885" cy="1234499"/>
            <a:chOff x="4939687" y="2668648"/>
            <a:chExt cx="9811885" cy="123449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9687" y="2668648"/>
              <a:ext cx="9811885" cy="1234499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969" y="4252786"/>
            <a:ext cx="11084661" cy="25444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969" y="7537820"/>
            <a:ext cx="11999842" cy="20222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01">
            <a:extLst>
              <a:ext uri="{FF2B5EF4-FFF2-40B4-BE49-F238E27FC236}">
                <a16:creationId xmlns:a16="http://schemas.microsoft.com/office/drawing/2014/main" id="{A4EB12CF-B1FB-BCF9-885F-C3DB728FFFE9}"/>
              </a:ext>
            </a:extLst>
          </p:cNvPr>
          <p:cNvGrpSpPr/>
          <p:nvPr/>
        </p:nvGrpSpPr>
        <p:grpSpPr>
          <a:xfrm>
            <a:off x="9839960" y="3780703"/>
            <a:ext cx="7216783" cy="5018329"/>
            <a:chOff x="9839960" y="3780703"/>
            <a:chExt cx="7216783" cy="5018329"/>
          </a:xfrm>
        </p:grpSpPr>
        <p:pic>
          <p:nvPicPr>
            <p:cNvPr id="4" name="Object 2">
              <a:extLst>
                <a:ext uri="{FF2B5EF4-FFF2-40B4-BE49-F238E27FC236}">
                  <a16:creationId xmlns:a16="http://schemas.microsoft.com/office/drawing/2014/main" id="{AD234539-DDDF-5509-8B66-5AF1D55A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39960" y="3780703"/>
              <a:ext cx="7216783" cy="5018329"/>
            </a:xfrm>
            <a:prstGeom prst="rect">
              <a:avLst/>
            </a:prstGeom>
          </p:spPr>
        </p:pic>
      </p:grpSp>
      <p:grpSp>
        <p:nvGrpSpPr>
          <p:cNvPr id="5" name="그룹 1002">
            <a:extLst>
              <a:ext uri="{FF2B5EF4-FFF2-40B4-BE49-F238E27FC236}">
                <a16:creationId xmlns:a16="http://schemas.microsoft.com/office/drawing/2014/main" id="{AC935D91-3799-DA1C-E406-8BBD28C703AA}"/>
              </a:ext>
            </a:extLst>
          </p:cNvPr>
          <p:cNvGrpSpPr/>
          <p:nvPr/>
        </p:nvGrpSpPr>
        <p:grpSpPr>
          <a:xfrm>
            <a:off x="1133399" y="3780703"/>
            <a:ext cx="7216783" cy="5018329"/>
            <a:chOff x="1133399" y="3780703"/>
            <a:chExt cx="7216783" cy="5018329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B48E9D64-6181-E805-B8A2-C5044B75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3399" y="3780703"/>
              <a:ext cx="7216783" cy="5018329"/>
            </a:xfrm>
            <a:prstGeom prst="rect">
              <a:avLst/>
            </a:prstGeom>
          </p:spPr>
        </p:pic>
      </p:grpSp>
      <p:grpSp>
        <p:nvGrpSpPr>
          <p:cNvPr id="8" name="그룹 1003">
            <a:extLst>
              <a:ext uri="{FF2B5EF4-FFF2-40B4-BE49-F238E27FC236}">
                <a16:creationId xmlns:a16="http://schemas.microsoft.com/office/drawing/2014/main" id="{6D4AD0B2-0AE4-A186-EB51-4ABA01980C8C}"/>
              </a:ext>
            </a:extLst>
          </p:cNvPr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E558892A-1F9A-FA8E-E17F-33AE245F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6" name="Object 10">
            <a:extLst>
              <a:ext uri="{FF2B5EF4-FFF2-40B4-BE49-F238E27FC236}">
                <a16:creationId xmlns:a16="http://schemas.microsoft.com/office/drawing/2014/main" id="{DCDC5AF8-03FA-511A-7A75-E1FA62A3F0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4033770" cy="1296132"/>
          </a:xfrm>
          <a:prstGeom prst="rect">
            <a:avLst/>
          </a:prstGeom>
        </p:spPr>
      </p:pic>
      <p:pic>
        <p:nvPicPr>
          <p:cNvPr id="17" name="Object 11">
            <a:extLst>
              <a:ext uri="{FF2B5EF4-FFF2-40B4-BE49-F238E27FC236}">
                <a16:creationId xmlns:a16="http://schemas.microsoft.com/office/drawing/2014/main" id="{13ED0206-156F-BF3C-BC0D-A4577256D7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2000954"/>
            <a:ext cx="4137622" cy="747308"/>
          </a:xfrm>
          <a:prstGeom prst="rect">
            <a:avLst/>
          </a:prstGeom>
        </p:spPr>
      </p:pic>
      <p:pic>
        <p:nvPicPr>
          <p:cNvPr id="18" name="Object 12">
            <a:extLst>
              <a:ext uri="{FF2B5EF4-FFF2-40B4-BE49-F238E27FC236}">
                <a16:creationId xmlns:a16="http://schemas.microsoft.com/office/drawing/2014/main" id="{24CBF18D-E3AE-8787-A7AD-47F0348E752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6887" y="4493239"/>
            <a:ext cx="6697318" cy="3535918"/>
          </a:xfrm>
          <a:prstGeom prst="rect">
            <a:avLst/>
          </a:prstGeom>
        </p:spPr>
      </p:pic>
      <p:pic>
        <p:nvPicPr>
          <p:cNvPr id="19" name="Object 13">
            <a:extLst>
              <a:ext uri="{FF2B5EF4-FFF2-40B4-BE49-F238E27FC236}">
                <a16:creationId xmlns:a16="http://schemas.microsoft.com/office/drawing/2014/main" id="{D9EC3F65-F717-C36A-CA42-F387C97968E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45676" y="4497543"/>
            <a:ext cx="7326718" cy="3535832"/>
          </a:xfrm>
          <a:prstGeom prst="rect">
            <a:avLst/>
          </a:prstGeom>
        </p:spPr>
      </p:pic>
      <p:pic>
        <p:nvPicPr>
          <p:cNvPr id="20" name="Object 14">
            <a:extLst>
              <a:ext uri="{FF2B5EF4-FFF2-40B4-BE49-F238E27FC236}">
                <a16:creationId xmlns:a16="http://schemas.microsoft.com/office/drawing/2014/main" id="{702BC27A-473B-ACE5-8B36-7435153B1F2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7445" y="3016078"/>
            <a:ext cx="4607099" cy="88651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4"/>
            <a:ext cx="3338498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2059" y="2835392"/>
            <a:ext cx="2308565" cy="6563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969" y="3967563"/>
            <a:ext cx="16654518" cy="676422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0944" y="2426201"/>
            <a:ext cx="11506414" cy="148449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939687" y="2354362"/>
            <a:ext cx="11776502" cy="1602177"/>
            <a:chOff x="4939687" y="2354362"/>
            <a:chExt cx="11776502" cy="160217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9687" y="2354362"/>
              <a:ext cx="11776502" cy="1602177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3813" y="5107874"/>
            <a:ext cx="6269205" cy="64286"/>
            <a:chOff x="853813" y="5107874"/>
            <a:chExt cx="6269205" cy="6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13" y="5107874"/>
              <a:ext cx="6269205" cy="6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67523" y="6453180"/>
            <a:ext cx="5639194" cy="64286"/>
            <a:chOff x="867523" y="6453180"/>
            <a:chExt cx="5639194" cy="6428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7523" y="6453180"/>
              <a:ext cx="5639194" cy="6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77095" y="8512764"/>
            <a:ext cx="5411886" cy="64286"/>
            <a:chOff x="877095" y="8512764"/>
            <a:chExt cx="5411886" cy="6428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7095" y="8512764"/>
              <a:ext cx="5411886" cy="64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4"/>
            <a:ext cx="3338498" cy="73904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2059" y="2835392"/>
            <a:ext cx="2308565" cy="656327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6969" y="4071868"/>
            <a:ext cx="12397918" cy="202227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969" y="6348306"/>
            <a:ext cx="11811871" cy="33714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7034818" cy="1465027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4"/>
            <a:ext cx="3565013" cy="727927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2306" y="2965600"/>
            <a:ext cx="11441102" cy="64356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774" y="354777"/>
            <a:ext cx="6324522" cy="128646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392" y="2000954"/>
            <a:ext cx="1849794" cy="83917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29115" y="2688461"/>
            <a:ext cx="17000563" cy="7124873"/>
            <a:chOff x="629115" y="2688461"/>
            <a:chExt cx="17000563" cy="7124873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115" y="2688461"/>
              <a:ext cx="17000563" cy="7124873"/>
            </a:xfrm>
            <a:prstGeom prst="rect">
              <a:avLst/>
            </a:prstGeom>
          </p:spPr>
        </p:pic>
      </p:grpSp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636" y="2834201"/>
            <a:ext cx="16843042" cy="68576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7626" y="6908878"/>
            <a:ext cx="16330462" cy="1666181"/>
            <a:chOff x="977626" y="6908878"/>
            <a:chExt cx="16330462" cy="16661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626" y="6908878"/>
              <a:ext cx="16330462" cy="16661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12395" y="3010501"/>
            <a:ext cx="16330462" cy="2881836"/>
            <a:chOff x="912395" y="3010501"/>
            <a:chExt cx="16330462" cy="28818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395" y="3010501"/>
              <a:ext cx="16330462" cy="288183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774" y="354777"/>
            <a:ext cx="12586627" cy="1286465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6668" y="3152068"/>
            <a:ext cx="13772346" cy="270143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668" y="7073611"/>
            <a:ext cx="10507556" cy="135507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568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408" y="5001751"/>
            <a:ext cx="5961034" cy="3917558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925" y="2700963"/>
            <a:ext cx="2210491" cy="53309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588952" y="2878220"/>
            <a:ext cx="1321859" cy="147718"/>
            <a:chOff x="4588952" y="2878220"/>
            <a:chExt cx="1321859" cy="14771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8952" y="2878220"/>
              <a:ext cx="1321859" cy="1477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568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550" y="5058892"/>
            <a:ext cx="9675221" cy="3122202"/>
          </a:xfrm>
          <a:prstGeom prst="rect">
            <a:avLst/>
          </a:prstGeom>
        </p:spPr>
      </p:pic>
      <p:pic>
        <p:nvPicPr>
          <p:cNvPr id="3" name="Object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9925" y="2700963"/>
            <a:ext cx="2210491" cy="533091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4588952" y="2878220"/>
            <a:ext cx="1321859" cy="147718"/>
            <a:chOff x="4588952" y="2878220"/>
            <a:chExt cx="1321859" cy="147718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8952" y="2878220"/>
              <a:ext cx="1321859" cy="1477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77626" y="7208070"/>
            <a:ext cx="16330462" cy="1666181"/>
            <a:chOff x="977626" y="7208070"/>
            <a:chExt cx="16330462" cy="16661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626" y="7208070"/>
              <a:ext cx="16330462" cy="16661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77626" y="5159896"/>
            <a:ext cx="16330462" cy="1666181"/>
            <a:chOff x="977626" y="5159896"/>
            <a:chExt cx="16330462" cy="166618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626" y="5159896"/>
              <a:ext cx="16330462" cy="166618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77626" y="3043181"/>
            <a:ext cx="16330462" cy="1666181"/>
            <a:chOff x="977626" y="3043181"/>
            <a:chExt cx="16330462" cy="166618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626" y="3043181"/>
              <a:ext cx="16330462" cy="16661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12586627" cy="128646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668" y="5328021"/>
            <a:ext cx="8398641" cy="128578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86040" y="7361421"/>
            <a:ext cx="6165556" cy="128578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6668" y="3261830"/>
            <a:ext cx="14895756" cy="12953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9248" y="3677805"/>
            <a:ext cx="16458579" cy="612363"/>
            <a:chOff x="1009248" y="3677805"/>
            <a:chExt cx="16458579" cy="612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248" y="3677805"/>
              <a:ext cx="16458579" cy="612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8341179" cy="13126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1960121"/>
            <a:ext cx="4112413" cy="73904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583" y="3609931"/>
            <a:ext cx="16453279" cy="48555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9248" y="3677805"/>
            <a:ext cx="16850924" cy="612363"/>
            <a:chOff x="1009248" y="3677805"/>
            <a:chExt cx="16850924" cy="612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248" y="3677805"/>
              <a:ext cx="16850924" cy="612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8341179" cy="13126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1960125"/>
            <a:ext cx="3738270" cy="73904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09248" y="4290168"/>
            <a:ext cx="3502132" cy="612363"/>
            <a:chOff x="1009248" y="4290168"/>
            <a:chExt cx="3502132" cy="61236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9248" y="4290168"/>
              <a:ext cx="3502132" cy="612363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2583" y="3620828"/>
            <a:ext cx="17075041" cy="48357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9248" y="3677805"/>
            <a:ext cx="16458579" cy="612363"/>
            <a:chOff x="1009248" y="3677805"/>
            <a:chExt cx="16458579" cy="612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248" y="3677805"/>
              <a:ext cx="16458579" cy="612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8341179" cy="13126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6392" y="1960125"/>
            <a:ext cx="2841127" cy="73904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583" y="3611135"/>
            <a:ext cx="16251403" cy="4855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9248" y="3677805"/>
            <a:ext cx="16458579" cy="612363"/>
            <a:chOff x="1009248" y="3677805"/>
            <a:chExt cx="16458579" cy="61236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248" y="3677805"/>
              <a:ext cx="16458579" cy="61236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74" y="354777"/>
            <a:ext cx="8341179" cy="1312646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6868" y="1960125"/>
            <a:ext cx="2871603" cy="73745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2583" y="3609924"/>
            <a:ext cx="14168117" cy="4855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939687" y="2354362"/>
            <a:ext cx="9811885" cy="1602177"/>
            <a:chOff x="4939687" y="2354362"/>
            <a:chExt cx="9811885" cy="160217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9687" y="2354362"/>
              <a:ext cx="9811885" cy="1602177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009590" y="4294989"/>
            <a:ext cx="16227794" cy="5018329"/>
            <a:chOff x="1009590" y="4294989"/>
            <a:chExt cx="16227794" cy="50183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590" y="4294989"/>
              <a:ext cx="16227794" cy="50183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34111" y="1538715"/>
            <a:ext cx="16417492" cy="84241"/>
            <a:chOff x="934111" y="1538715"/>
            <a:chExt cx="16417492" cy="8424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111" y="1538715"/>
              <a:ext cx="16417492" cy="8424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8774" y="354777"/>
            <a:ext cx="14035332" cy="129598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6392" y="2000950"/>
            <a:ext cx="3313194" cy="7390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569330" y="2644919"/>
            <a:ext cx="3370357" cy="936943"/>
            <a:chOff x="1569330" y="2644919"/>
            <a:chExt cx="3370357" cy="9369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9330" y="2644919"/>
              <a:ext cx="3370357" cy="9369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2534" y="2835394"/>
            <a:ext cx="2723528" cy="65632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12189" y="4497666"/>
            <a:ext cx="14360671" cy="472062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20940" y="2655504"/>
            <a:ext cx="9105662" cy="10171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전 성우</cp:lastModifiedBy>
  <cp:revision>2</cp:revision>
  <dcterms:created xsi:type="dcterms:W3CDTF">2022-10-03T18:09:30Z</dcterms:created>
  <dcterms:modified xsi:type="dcterms:W3CDTF">2022-10-03T15:07:32Z</dcterms:modified>
</cp:coreProperties>
</file>