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Relationship Id="rId46" Type="http://schemas.openxmlformats.org/officeDocument/2006/relationships/theme" Target="theme/theme1.xml"/><Relationship Id="rId4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image" Target="../media/image19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Relationship Id="rId12" Type="http://schemas.openxmlformats.org/officeDocument/2006/relationships/image" Target="../media/image209.png"/><Relationship Id="rId13" Type="http://schemas.openxmlformats.org/officeDocument/2006/relationships/image" Target="../media/image210.png"/><Relationship Id="rId14" Type="http://schemas.openxmlformats.org/officeDocument/2006/relationships/image" Target="../media/image21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Relationship Id="rId13" Type="http://schemas.openxmlformats.org/officeDocument/2006/relationships/image" Target="../media/image223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226.png"/><Relationship Id="rId17" Type="http://schemas.openxmlformats.org/officeDocument/2006/relationships/image" Target="../media/image227.png"/><Relationship Id="rId18" Type="http://schemas.openxmlformats.org/officeDocument/2006/relationships/image" Target="../media/image228.png"/><Relationship Id="rId19" Type="http://schemas.openxmlformats.org/officeDocument/2006/relationships/image" Target="../media/image229.png"/><Relationship Id="rId20" Type="http://schemas.openxmlformats.org/officeDocument/2006/relationships/image" Target="../media/image230.png"/><Relationship Id="rId21" Type="http://schemas.openxmlformats.org/officeDocument/2006/relationships/image" Target="../media/image23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2" Type="http://schemas.openxmlformats.org/officeDocument/2006/relationships/image" Target="../media/image242.png"/><Relationship Id="rId13" Type="http://schemas.openxmlformats.org/officeDocument/2006/relationships/image" Target="../media/image243.png"/><Relationship Id="rId14" Type="http://schemas.openxmlformats.org/officeDocument/2006/relationships/image" Target="../media/image244.png"/><Relationship Id="rId15" Type="http://schemas.openxmlformats.org/officeDocument/2006/relationships/image" Target="../media/image245.png"/><Relationship Id="rId16" Type="http://schemas.openxmlformats.org/officeDocument/2006/relationships/image" Target="../media/image246.png"/><Relationship Id="rId17" Type="http://schemas.openxmlformats.org/officeDocument/2006/relationships/image" Target="../media/image247.png"/><Relationship Id="rId18" Type="http://schemas.openxmlformats.org/officeDocument/2006/relationships/image" Target="../media/image248.png"/><Relationship Id="rId19" Type="http://schemas.openxmlformats.org/officeDocument/2006/relationships/image" Target="../media/image249.png"/><Relationship Id="rId20" Type="http://schemas.openxmlformats.org/officeDocument/2006/relationships/image" Target="../media/image250.png"/><Relationship Id="rId21" Type="http://schemas.openxmlformats.org/officeDocument/2006/relationships/image" Target="../media/image251.png"/><Relationship Id="rId22" Type="http://schemas.openxmlformats.org/officeDocument/2006/relationships/image" Target="../media/image252.png"/><Relationship Id="rId23" Type="http://schemas.openxmlformats.org/officeDocument/2006/relationships/image" Target="../media/image253.png"/><Relationship Id="rId24" Type="http://schemas.openxmlformats.org/officeDocument/2006/relationships/image" Target="../media/image254.png"/><Relationship Id="rId25" Type="http://schemas.openxmlformats.org/officeDocument/2006/relationships/image" Target="../media/image255.png"/><Relationship Id="rId26" Type="http://schemas.openxmlformats.org/officeDocument/2006/relationships/image" Target="../media/image256.png"/><Relationship Id="rId27" Type="http://schemas.openxmlformats.org/officeDocument/2006/relationships/image" Target="../media/image257.png"/><Relationship Id="rId28" Type="http://schemas.openxmlformats.org/officeDocument/2006/relationships/image" Target="../media/image258.png"/><Relationship Id="rId29" Type="http://schemas.openxmlformats.org/officeDocument/2006/relationships/image" Target="../media/image259.png"/><Relationship Id="rId30" Type="http://schemas.openxmlformats.org/officeDocument/2006/relationships/image" Target="../media/image260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image" Target="../media/image268.png"/><Relationship Id="rId10" Type="http://schemas.openxmlformats.org/officeDocument/2006/relationships/image" Target="../media/image269.png"/><Relationship Id="rId11" Type="http://schemas.openxmlformats.org/officeDocument/2006/relationships/image" Target="../media/image270.png"/><Relationship Id="rId12" Type="http://schemas.openxmlformats.org/officeDocument/2006/relationships/image" Target="../media/image271.png"/><Relationship Id="rId13" Type="http://schemas.openxmlformats.org/officeDocument/2006/relationships/image" Target="../media/image272.png"/><Relationship Id="rId14" Type="http://schemas.openxmlformats.org/officeDocument/2006/relationships/image" Target="../media/image273.png"/><Relationship Id="rId15" Type="http://schemas.openxmlformats.org/officeDocument/2006/relationships/image" Target="../media/image274.png"/><Relationship Id="rId16" Type="http://schemas.openxmlformats.org/officeDocument/2006/relationships/image" Target="../media/image275.png"/><Relationship Id="rId17" Type="http://schemas.openxmlformats.org/officeDocument/2006/relationships/image" Target="../media/image276.png"/><Relationship Id="rId18" Type="http://schemas.openxmlformats.org/officeDocument/2006/relationships/image" Target="../media/image277.png"/><Relationship Id="rId19" Type="http://schemas.openxmlformats.org/officeDocument/2006/relationships/image" Target="../media/image278.png"/><Relationship Id="rId20" Type="http://schemas.openxmlformats.org/officeDocument/2006/relationships/image" Target="../media/image279.png"/><Relationship Id="rId21" Type="http://schemas.openxmlformats.org/officeDocument/2006/relationships/image" Target="../media/image280.png"/><Relationship Id="rId22" Type="http://schemas.openxmlformats.org/officeDocument/2006/relationships/image" Target="../media/image281.png"/><Relationship Id="rId23" Type="http://schemas.openxmlformats.org/officeDocument/2006/relationships/image" Target="../media/image282.png"/><Relationship Id="rId24" Type="http://schemas.openxmlformats.org/officeDocument/2006/relationships/image" Target="../media/image283.png"/><Relationship Id="rId25" Type="http://schemas.openxmlformats.org/officeDocument/2006/relationships/image" Target="../media/image284.png"/><Relationship Id="rId26" Type="http://schemas.openxmlformats.org/officeDocument/2006/relationships/image" Target="../media/image285.png"/><Relationship Id="rId27" Type="http://schemas.openxmlformats.org/officeDocument/2006/relationships/image" Target="../media/image286.png"/><Relationship Id="rId28" Type="http://schemas.openxmlformats.org/officeDocument/2006/relationships/image" Target="../media/image287.png"/><Relationship Id="rId29" Type="http://schemas.openxmlformats.org/officeDocument/2006/relationships/image" Target="../media/image288.png"/><Relationship Id="rId30" Type="http://schemas.openxmlformats.org/officeDocument/2006/relationships/image" Target="../media/image28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99.png"/><Relationship Id="rId12" Type="http://schemas.openxmlformats.org/officeDocument/2006/relationships/image" Target="../media/image300.png"/><Relationship Id="rId13" Type="http://schemas.openxmlformats.org/officeDocument/2006/relationships/image" Target="../media/image301.png"/><Relationship Id="rId14" Type="http://schemas.openxmlformats.org/officeDocument/2006/relationships/image" Target="../media/image302.png"/><Relationship Id="rId15" Type="http://schemas.openxmlformats.org/officeDocument/2006/relationships/image" Target="../media/image303.png"/><Relationship Id="rId16" Type="http://schemas.openxmlformats.org/officeDocument/2006/relationships/image" Target="../media/image304.png"/><Relationship Id="rId17" Type="http://schemas.openxmlformats.org/officeDocument/2006/relationships/image" Target="../media/image305.png"/><Relationship Id="rId18" Type="http://schemas.openxmlformats.org/officeDocument/2006/relationships/image" Target="../media/image30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7.png"/><Relationship Id="rId3" Type="http://schemas.openxmlformats.org/officeDocument/2006/relationships/image" Target="../media/image308.png"/><Relationship Id="rId4" Type="http://schemas.openxmlformats.org/officeDocument/2006/relationships/image" Target="../media/image309.png"/><Relationship Id="rId5" Type="http://schemas.openxmlformats.org/officeDocument/2006/relationships/image" Target="../media/image310.png"/><Relationship Id="rId6" Type="http://schemas.openxmlformats.org/officeDocument/2006/relationships/image" Target="../media/image311.png"/><Relationship Id="rId7" Type="http://schemas.openxmlformats.org/officeDocument/2006/relationships/image" Target="../media/image312.png"/><Relationship Id="rId8" Type="http://schemas.openxmlformats.org/officeDocument/2006/relationships/image" Target="../media/image313.png"/><Relationship Id="rId9" Type="http://schemas.openxmlformats.org/officeDocument/2006/relationships/image" Target="../media/image314.png"/><Relationship Id="rId10" Type="http://schemas.openxmlformats.org/officeDocument/2006/relationships/image" Target="../media/image315.png"/><Relationship Id="rId11" Type="http://schemas.openxmlformats.org/officeDocument/2006/relationships/image" Target="../media/image316.png"/><Relationship Id="rId12" Type="http://schemas.openxmlformats.org/officeDocument/2006/relationships/image" Target="../media/image317.png"/><Relationship Id="rId13" Type="http://schemas.openxmlformats.org/officeDocument/2006/relationships/image" Target="../media/image318.png"/><Relationship Id="rId14" Type="http://schemas.openxmlformats.org/officeDocument/2006/relationships/image" Target="../media/image319.png"/><Relationship Id="rId15" Type="http://schemas.openxmlformats.org/officeDocument/2006/relationships/image" Target="../media/image320.png"/><Relationship Id="rId16" Type="http://schemas.openxmlformats.org/officeDocument/2006/relationships/image" Target="../media/image321.png"/><Relationship Id="rId17" Type="http://schemas.openxmlformats.org/officeDocument/2006/relationships/image" Target="../media/image32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3.png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9.png"/><Relationship Id="rId3" Type="http://schemas.openxmlformats.org/officeDocument/2006/relationships/image" Target="../media/image330.png"/><Relationship Id="rId4" Type="http://schemas.openxmlformats.org/officeDocument/2006/relationships/image" Target="../media/image331.png"/><Relationship Id="rId5" Type="http://schemas.openxmlformats.org/officeDocument/2006/relationships/image" Target="../media/image332.png"/><Relationship Id="rId6" Type="http://schemas.openxmlformats.org/officeDocument/2006/relationships/image" Target="../media/image333.png"/><Relationship Id="rId7" Type="http://schemas.openxmlformats.org/officeDocument/2006/relationships/image" Target="../media/image334.png"/><Relationship Id="rId8" Type="http://schemas.openxmlformats.org/officeDocument/2006/relationships/image" Target="../media/image33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6.png"/><Relationship Id="rId3" Type="http://schemas.openxmlformats.org/officeDocument/2006/relationships/image" Target="../media/image337.png"/><Relationship Id="rId4" Type="http://schemas.openxmlformats.org/officeDocument/2006/relationships/image" Target="../media/image338.png"/><Relationship Id="rId5" Type="http://schemas.openxmlformats.org/officeDocument/2006/relationships/image" Target="../media/image339.png"/><Relationship Id="rId6" Type="http://schemas.openxmlformats.org/officeDocument/2006/relationships/image" Target="../media/image340.png"/><Relationship Id="rId7" Type="http://schemas.openxmlformats.org/officeDocument/2006/relationships/image" Target="../media/image341.png"/><Relationship Id="rId8" Type="http://schemas.openxmlformats.org/officeDocument/2006/relationships/image" Target="../media/image34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3.png"/><Relationship Id="rId3" Type="http://schemas.openxmlformats.org/officeDocument/2006/relationships/image" Target="../media/image344.png"/><Relationship Id="rId4" Type="http://schemas.openxmlformats.org/officeDocument/2006/relationships/image" Target="../media/image345.png"/><Relationship Id="rId5" Type="http://schemas.openxmlformats.org/officeDocument/2006/relationships/image" Target="../media/image346.png"/><Relationship Id="rId6" Type="http://schemas.openxmlformats.org/officeDocument/2006/relationships/image" Target="../media/image347.png"/><Relationship Id="rId7" Type="http://schemas.openxmlformats.org/officeDocument/2006/relationships/image" Target="../media/image348.png"/><Relationship Id="rId8" Type="http://schemas.openxmlformats.org/officeDocument/2006/relationships/image" Target="../media/image349.png"/><Relationship Id="rId9" Type="http://schemas.openxmlformats.org/officeDocument/2006/relationships/image" Target="../media/image35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1.png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Relationship Id="rId6" Type="http://schemas.openxmlformats.org/officeDocument/2006/relationships/image" Target="../media/image35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6.png"/><Relationship Id="rId3" Type="http://schemas.openxmlformats.org/officeDocument/2006/relationships/image" Target="../media/image357.png"/><Relationship Id="rId4" Type="http://schemas.openxmlformats.org/officeDocument/2006/relationships/image" Target="../media/image358.png"/><Relationship Id="rId5" Type="http://schemas.openxmlformats.org/officeDocument/2006/relationships/image" Target="../media/image359.png"/><Relationship Id="rId6" Type="http://schemas.openxmlformats.org/officeDocument/2006/relationships/image" Target="../media/image360.png"/><Relationship Id="rId7" Type="http://schemas.openxmlformats.org/officeDocument/2006/relationships/image" Target="../media/image361.png"/><Relationship Id="rId8" Type="http://schemas.openxmlformats.org/officeDocument/2006/relationships/image" Target="../media/image362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3.png"/><Relationship Id="rId3" Type="http://schemas.openxmlformats.org/officeDocument/2006/relationships/image" Target="../media/image364.png"/><Relationship Id="rId4" Type="http://schemas.openxmlformats.org/officeDocument/2006/relationships/image" Target="../media/image365.png"/><Relationship Id="rId5" Type="http://schemas.openxmlformats.org/officeDocument/2006/relationships/image" Target="../media/image366.png"/><Relationship Id="rId6" Type="http://schemas.openxmlformats.org/officeDocument/2006/relationships/image" Target="../media/image367.png"/><Relationship Id="rId7" Type="http://schemas.openxmlformats.org/officeDocument/2006/relationships/image" Target="../media/image368.png"/><Relationship Id="rId8" Type="http://schemas.openxmlformats.org/officeDocument/2006/relationships/image" Target="../media/image36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0.png"/><Relationship Id="rId3" Type="http://schemas.openxmlformats.org/officeDocument/2006/relationships/image" Target="../media/image371.png"/><Relationship Id="rId4" Type="http://schemas.openxmlformats.org/officeDocument/2006/relationships/image" Target="../media/image372.png"/><Relationship Id="rId5" Type="http://schemas.openxmlformats.org/officeDocument/2006/relationships/image" Target="../media/image373.png"/><Relationship Id="rId6" Type="http://schemas.openxmlformats.org/officeDocument/2006/relationships/image" Target="../media/image374.png"/><Relationship Id="rId7" Type="http://schemas.openxmlformats.org/officeDocument/2006/relationships/image" Target="../media/image375.png"/><Relationship Id="rId8" Type="http://schemas.openxmlformats.org/officeDocument/2006/relationships/image" Target="../media/image37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66.png"/><Relationship Id="rId29" Type="http://schemas.openxmlformats.org/officeDocument/2006/relationships/image" Target="../media/image67.png"/><Relationship Id="rId30" Type="http://schemas.openxmlformats.org/officeDocument/2006/relationships/image" Target="../media/image68.png"/><Relationship Id="rId31" Type="http://schemas.openxmlformats.org/officeDocument/2006/relationships/image" Target="../media/image69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7.png"/><Relationship Id="rId3" Type="http://schemas.openxmlformats.org/officeDocument/2006/relationships/image" Target="../media/image378.png"/><Relationship Id="rId4" Type="http://schemas.openxmlformats.org/officeDocument/2006/relationships/image" Target="../media/image379.png"/><Relationship Id="rId5" Type="http://schemas.openxmlformats.org/officeDocument/2006/relationships/image" Target="../media/image380.png"/><Relationship Id="rId6" Type="http://schemas.openxmlformats.org/officeDocument/2006/relationships/image" Target="../media/image381.png"/><Relationship Id="rId7" Type="http://schemas.openxmlformats.org/officeDocument/2006/relationships/image" Target="../media/image382.png"/><Relationship Id="rId8" Type="http://schemas.openxmlformats.org/officeDocument/2006/relationships/image" Target="../media/image383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1.png"/><Relationship Id="rId3" Type="http://schemas.openxmlformats.org/officeDocument/2006/relationships/image" Target="../media/image392.png"/><Relationship Id="rId4" Type="http://schemas.openxmlformats.org/officeDocument/2006/relationships/image" Target="../media/image393.png"/><Relationship Id="rId5" Type="http://schemas.openxmlformats.org/officeDocument/2006/relationships/image" Target="../media/image394.png"/><Relationship Id="rId6" Type="http://schemas.openxmlformats.org/officeDocument/2006/relationships/image" Target="../media/image395.png"/><Relationship Id="rId7" Type="http://schemas.openxmlformats.org/officeDocument/2006/relationships/image" Target="../media/image396.png"/><Relationship Id="rId8" Type="http://schemas.openxmlformats.org/officeDocument/2006/relationships/image" Target="../media/image397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8.png"/><Relationship Id="rId3" Type="http://schemas.openxmlformats.org/officeDocument/2006/relationships/image" Target="../media/image399.png"/><Relationship Id="rId4" Type="http://schemas.openxmlformats.org/officeDocument/2006/relationships/image" Target="../media/image400.png"/><Relationship Id="rId5" Type="http://schemas.openxmlformats.org/officeDocument/2006/relationships/image" Target="../media/image401.png"/><Relationship Id="rId6" Type="http://schemas.openxmlformats.org/officeDocument/2006/relationships/image" Target="../media/image402.png"/><Relationship Id="rId7" Type="http://schemas.openxmlformats.org/officeDocument/2006/relationships/image" Target="../media/image403.png"/><Relationship Id="rId8" Type="http://schemas.openxmlformats.org/officeDocument/2006/relationships/image" Target="../media/image404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5.png"/><Relationship Id="rId3" Type="http://schemas.openxmlformats.org/officeDocument/2006/relationships/image" Target="../media/image406.png"/><Relationship Id="rId4" Type="http://schemas.openxmlformats.org/officeDocument/2006/relationships/image" Target="../media/image407.png"/><Relationship Id="rId5" Type="http://schemas.openxmlformats.org/officeDocument/2006/relationships/image" Target="../media/image408.png"/><Relationship Id="rId6" Type="http://schemas.openxmlformats.org/officeDocument/2006/relationships/image" Target="../media/image409.png"/><Relationship Id="rId7" Type="http://schemas.openxmlformats.org/officeDocument/2006/relationships/image" Target="../media/image410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1.png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7.png"/><Relationship Id="rId3" Type="http://schemas.openxmlformats.org/officeDocument/2006/relationships/image" Target="../media/image418.png"/><Relationship Id="rId4" Type="http://schemas.openxmlformats.org/officeDocument/2006/relationships/image" Target="../media/image419.png"/><Relationship Id="rId5" Type="http://schemas.openxmlformats.org/officeDocument/2006/relationships/image" Target="../media/image420.png"/><Relationship Id="rId6" Type="http://schemas.openxmlformats.org/officeDocument/2006/relationships/image" Target="../media/image421.png"/><Relationship Id="rId7" Type="http://schemas.openxmlformats.org/officeDocument/2006/relationships/image" Target="../media/image422.png"/><Relationship Id="rId8" Type="http://schemas.openxmlformats.org/officeDocument/2006/relationships/image" Target="../media/image423.png"/><Relationship Id="rId9" Type="http://schemas.openxmlformats.org/officeDocument/2006/relationships/image" Target="../media/image424.png"/><Relationship Id="rId10" Type="http://schemas.openxmlformats.org/officeDocument/2006/relationships/image" Target="../media/image425.png"/><Relationship Id="rId11" Type="http://schemas.openxmlformats.org/officeDocument/2006/relationships/image" Target="../media/image42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7.png"/><Relationship Id="rId3" Type="http://schemas.openxmlformats.org/officeDocument/2006/relationships/image" Target="../media/image428.png"/><Relationship Id="rId4" Type="http://schemas.openxmlformats.org/officeDocument/2006/relationships/image" Target="../media/image429.png"/><Relationship Id="rId5" Type="http://schemas.openxmlformats.org/officeDocument/2006/relationships/image" Target="../media/image430.png"/><Relationship Id="rId6" Type="http://schemas.openxmlformats.org/officeDocument/2006/relationships/image" Target="../media/image431.png"/><Relationship Id="rId7" Type="http://schemas.openxmlformats.org/officeDocument/2006/relationships/image" Target="../media/image432.png"/><Relationship Id="rId8" Type="http://schemas.openxmlformats.org/officeDocument/2006/relationships/image" Target="../media/image433.png"/><Relationship Id="rId9" Type="http://schemas.openxmlformats.org/officeDocument/2006/relationships/image" Target="../media/image434.png"/><Relationship Id="rId10" Type="http://schemas.openxmlformats.org/officeDocument/2006/relationships/image" Target="../media/image435.png"/><Relationship Id="rId11" Type="http://schemas.openxmlformats.org/officeDocument/2006/relationships/image" Target="../media/image436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7.png"/><Relationship Id="rId3" Type="http://schemas.openxmlformats.org/officeDocument/2006/relationships/image" Target="../media/image438.png"/><Relationship Id="rId4" Type="http://schemas.openxmlformats.org/officeDocument/2006/relationships/image" Target="../media/image439.png"/><Relationship Id="rId5" Type="http://schemas.openxmlformats.org/officeDocument/2006/relationships/image" Target="../media/image440.png"/><Relationship Id="rId6" Type="http://schemas.openxmlformats.org/officeDocument/2006/relationships/image" Target="../media/image441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2.png"/><Relationship Id="rId3" Type="http://schemas.openxmlformats.org/officeDocument/2006/relationships/image" Target="../media/image443.png"/><Relationship Id="rId4" Type="http://schemas.openxmlformats.org/officeDocument/2006/relationships/image" Target="../media/image444.png"/><Relationship Id="rId5" Type="http://schemas.openxmlformats.org/officeDocument/2006/relationships/image" Target="../media/image445.png"/><Relationship Id="rId6" Type="http://schemas.openxmlformats.org/officeDocument/2006/relationships/image" Target="../media/image446.png"/><Relationship Id="rId7" Type="http://schemas.openxmlformats.org/officeDocument/2006/relationships/image" Target="../media/image447.png"/><Relationship Id="rId8" Type="http://schemas.openxmlformats.org/officeDocument/2006/relationships/image" Target="../media/image448.png"/><Relationship Id="rId9" Type="http://schemas.openxmlformats.org/officeDocument/2006/relationships/image" Target="../media/image449.png"/><Relationship Id="rId10" Type="http://schemas.openxmlformats.org/officeDocument/2006/relationships/image" Target="../media/image450.png"/><Relationship Id="rId11" Type="http://schemas.openxmlformats.org/officeDocument/2006/relationships/image" Target="../media/image45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2.png"/><Relationship Id="rId3" Type="http://schemas.openxmlformats.org/officeDocument/2006/relationships/image" Target="../media/image453.png"/><Relationship Id="rId4" Type="http://schemas.openxmlformats.org/officeDocument/2006/relationships/image" Target="../media/image454.png"/><Relationship Id="rId5" Type="http://schemas.openxmlformats.org/officeDocument/2006/relationships/image" Target="../media/image455.png"/><Relationship Id="rId6" Type="http://schemas.openxmlformats.org/officeDocument/2006/relationships/image" Target="../media/image456.png"/><Relationship Id="rId7" Type="http://schemas.openxmlformats.org/officeDocument/2006/relationships/image" Target="../media/image457.png"/><Relationship Id="rId8" Type="http://schemas.openxmlformats.org/officeDocument/2006/relationships/image" Target="../media/image458.png"/><Relationship Id="rId9" Type="http://schemas.openxmlformats.org/officeDocument/2006/relationships/image" Target="../media/image459.png"/><Relationship Id="rId10" Type="http://schemas.openxmlformats.org/officeDocument/2006/relationships/image" Target="../media/image460.png"/><Relationship Id="rId11" Type="http://schemas.openxmlformats.org/officeDocument/2006/relationships/image" Target="../media/image461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2.png"/><Relationship Id="rId3" Type="http://schemas.openxmlformats.org/officeDocument/2006/relationships/image" Target="../media/image463.png"/><Relationship Id="rId4" Type="http://schemas.openxmlformats.org/officeDocument/2006/relationships/image" Target="../media/image464.png"/><Relationship Id="rId5" Type="http://schemas.openxmlformats.org/officeDocument/2006/relationships/image" Target="../media/image465.png"/><Relationship Id="rId6" Type="http://schemas.openxmlformats.org/officeDocument/2006/relationships/image" Target="../media/image466.png"/><Relationship Id="rId7" Type="http://schemas.openxmlformats.org/officeDocument/2006/relationships/image" Target="../media/image467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8.png"/><Relationship Id="rId3" Type="http://schemas.openxmlformats.org/officeDocument/2006/relationships/image" Target="../media/image469.png"/><Relationship Id="rId4" Type="http://schemas.openxmlformats.org/officeDocument/2006/relationships/image" Target="../media/image470.png"/><Relationship Id="rId5" Type="http://schemas.openxmlformats.org/officeDocument/2006/relationships/image" Target="../media/image471.png"/><Relationship Id="rId6" Type="http://schemas.openxmlformats.org/officeDocument/2006/relationships/image" Target="../media/image472.png"/><Relationship Id="rId7" Type="http://schemas.openxmlformats.org/officeDocument/2006/relationships/image" Target="../media/image47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38095" y="792803"/>
            <a:ext cx="15441006" cy="854452"/>
            <a:chOff x="1438095" y="792803"/>
            <a:chExt cx="15441006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527825" y="843597"/>
              <a:ext cx="15351276" cy="42857"/>
              <a:chOff x="1527825" y="843597"/>
              <a:chExt cx="15351276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7825" y="843597"/>
                <a:ext cx="15351276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088344" y="1146335"/>
              <a:ext cx="850672" cy="151169"/>
              <a:chOff x="1088344" y="1146335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1088344" y="1146335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438095" y="796583"/>
              <a:ext cx="3135067" cy="151169"/>
              <a:chOff x="1438095" y="796583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8095" y="796583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438095" y="792803"/>
              <a:ext cx="2504166" cy="151169"/>
              <a:chOff x="1438095" y="792803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38095" y="792803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438095" y="8713051"/>
            <a:ext cx="15441006" cy="854452"/>
            <a:chOff x="1438095" y="8713051"/>
            <a:chExt cx="15441006" cy="854452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438095" y="9473853"/>
              <a:ext cx="15351276" cy="42857"/>
              <a:chOff x="1438095" y="9473853"/>
              <a:chExt cx="15351276" cy="4285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0800000">
                <a:off x="1438095" y="9473853"/>
                <a:ext cx="15351276" cy="4285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6378181" y="9062803"/>
              <a:ext cx="850672" cy="151169"/>
              <a:chOff x="16378181" y="9062803"/>
              <a:chExt cx="850672" cy="151169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5400000">
                <a:off x="16378181" y="9062803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3744034" y="9412554"/>
              <a:ext cx="3135067" cy="151169"/>
              <a:chOff x="13744034" y="9412554"/>
              <a:chExt cx="3135067" cy="151169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0800000">
                <a:off x="13744034" y="9412554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374935" y="9416334"/>
              <a:ext cx="2504166" cy="151169"/>
              <a:chOff x="14374935" y="9416334"/>
              <a:chExt cx="2504166" cy="151169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0800000">
                <a:off x="14374935" y="9416334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84315" y="6243451"/>
            <a:ext cx="11060874" cy="3862435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7518808" y="4280944"/>
            <a:ext cx="26165034" cy="94663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5589480" y="1750346"/>
            <a:ext cx="25421969" cy="40693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2926005"/>
            <a:ext cx="7376210" cy="5981914"/>
            <a:chOff x="1388924" y="2926005"/>
            <a:chExt cx="7376210" cy="59819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2926005"/>
              <a:ext cx="7376210" cy="59819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82752" y="2926005"/>
            <a:ext cx="7376210" cy="5981914"/>
            <a:chOff x="9282752" y="2926005"/>
            <a:chExt cx="7376210" cy="59819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2752" y="2926005"/>
              <a:ext cx="7376210" cy="598191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2534" y="4162515"/>
            <a:ext cx="4887540" cy="441629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35555" y="3115240"/>
            <a:ext cx="9781463" cy="150830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39339" y="3115240"/>
            <a:ext cx="9568282" cy="150830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9800" y="4090734"/>
            <a:ext cx="3512311" cy="480705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973473" y="2957983"/>
            <a:ext cx="6919169" cy="6017163"/>
            <a:chOff x="1973473" y="2957983"/>
            <a:chExt cx="6919169" cy="60171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3473" y="2957983"/>
              <a:ext cx="6919169" cy="601716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378188" y="2957983"/>
            <a:ext cx="7325329" cy="6017163"/>
            <a:chOff x="9378188" y="2957983"/>
            <a:chExt cx="7325329" cy="601716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8188" y="2957983"/>
              <a:ext cx="7325329" cy="601716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92246" y="4137331"/>
            <a:ext cx="6077125" cy="469440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47008" y="3140157"/>
            <a:ext cx="8123135" cy="140206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4469" y="3140157"/>
            <a:ext cx="8895840" cy="140206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11284" y="4126779"/>
            <a:ext cx="5048125" cy="461523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187243" y="3210194"/>
            <a:ext cx="7838319" cy="5784992"/>
            <a:chOff x="1187243" y="3210194"/>
            <a:chExt cx="7838319" cy="578499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243" y="3210194"/>
              <a:ext cx="7838319" cy="57849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575609" y="3210194"/>
            <a:ext cx="7447000" cy="5784992"/>
            <a:chOff x="9575609" y="3210194"/>
            <a:chExt cx="7447000" cy="578499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5609" y="3210194"/>
              <a:ext cx="7447000" cy="578499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49155" y="4481993"/>
            <a:ext cx="7038620" cy="487190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3266" y="3415875"/>
            <a:ext cx="9865717" cy="157210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397353" y="3416609"/>
            <a:ext cx="11020526" cy="158876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8031" y="4546165"/>
            <a:ext cx="6424277" cy="409082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746882" y="3063430"/>
            <a:ext cx="7145269" cy="5878103"/>
            <a:chOff x="1746882" y="3063430"/>
            <a:chExt cx="7145269" cy="58781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6882" y="3063430"/>
              <a:ext cx="7145269" cy="58781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393563" y="3063430"/>
            <a:ext cx="7145269" cy="5878103"/>
            <a:chOff x="9393563" y="3063430"/>
            <a:chExt cx="7145269" cy="58781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563" y="3063430"/>
              <a:ext cx="7145269" cy="587810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76496" y="4719213"/>
            <a:ext cx="6093787" cy="323380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74841" y="3244444"/>
            <a:ext cx="9203285" cy="146418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9964" y="3244444"/>
            <a:ext cx="9447323" cy="146418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9358" y="4762413"/>
            <a:ext cx="6126853" cy="398947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3822242" y="2681976"/>
            <a:ext cx="13651898" cy="6339858"/>
            <a:chOff x="3822242" y="2681976"/>
            <a:chExt cx="13651898" cy="6339858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3822242" y="2681976"/>
              <a:ext cx="9295832" cy="6339858"/>
              <a:chOff x="3822242" y="2681976"/>
              <a:chExt cx="9295832" cy="6339858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22242" y="2681976"/>
                <a:ext cx="9295832" cy="6339858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4110" y="2890689"/>
              <a:ext cx="7011135" cy="1464648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8577" y="4203885"/>
              <a:ext cx="4868550" cy="424196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2297537" y="711197"/>
            <a:ext cx="13270274" cy="9130614"/>
            <a:chOff x="2297537" y="711197"/>
            <a:chExt cx="13270274" cy="91306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7537" y="711197"/>
              <a:ext cx="13270274" cy="913061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638" y="673557"/>
            <a:ext cx="5430885" cy="21801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9364411" y="3177987"/>
            <a:ext cx="5352381" cy="6298009"/>
            <a:chOff x="9364411" y="3177987"/>
            <a:chExt cx="5352381" cy="629800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4411" y="3177987"/>
              <a:ext cx="5352381" cy="629800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345363" y="3062043"/>
            <a:ext cx="5352381" cy="28571"/>
            <a:chOff x="9345363" y="3062043"/>
            <a:chExt cx="5352381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5363" y="3062043"/>
              <a:ext cx="5352381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335571" y="9352343"/>
            <a:ext cx="5352381" cy="28571"/>
            <a:chOff x="9335571" y="9352343"/>
            <a:chExt cx="5352381" cy="285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5571" y="9352343"/>
              <a:ext cx="5352381" cy="285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525099" y="3753055"/>
            <a:ext cx="4535150" cy="4909328"/>
            <a:chOff x="3525099" y="3753055"/>
            <a:chExt cx="4535150" cy="490932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099" y="3753055"/>
              <a:ext cx="4535150" cy="4909328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26173" y="7886677"/>
            <a:ext cx="2474060" cy="870913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69248" y="4945029"/>
            <a:ext cx="5284679" cy="157842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3385" y="3220670"/>
            <a:ext cx="7720766" cy="121894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0352" y="683329"/>
            <a:ext cx="12778448" cy="216462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49795" y="6708508"/>
            <a:ext cx="7711433" cy="12094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3134621" y="5219048"/>
            <a:ext cx="12288331" cy="3717129"/>
            <a:chOff x="3134621" y="5219048"/>
            <a:chExt cx="12288331" cy="37171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4621" y="5219048"/>
              <a:ext cx="12288331" cy="37171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845914" y="7123627"/>
            <a:ext cx="2908172" cy="28571"/>
            <a:chOff x="5845914" y="7123627"/>
            <a:chExt cx="2908172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5845914" y="7123627"/>
              <a:ext cx="2908172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35014" y="7123627"/>
            <a:ext cx="2904762" cy="28571"/>
            <a:chOff x="9635014" y="7123627"/>
            <a:chExt cx="2904762" cy="285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9635014" y="7123627"/>
              <a:ext cx="2904762" cy="285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696972" y="5762340"/>
            <a:ext cx="494873" cy="494873"/>
            <a:chOff x="3696972" y="5762340"/>
            <a:chExt cx="494873" cy="49487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6972" y="5762340"/>
              <a:ext cx="494873" cy="49487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621867" y="5762340"/>
            <a:ext cx="494873" cy="494873"/>
            <a:chOff x="7621867" y="5762340"/>
            <a:chExt cx="494873" cy="4948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1867" y="5762340"/>
              <a:ext cx="494873" cy="49487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403905" y="5762340"/>
            <a:ext cx="494873" cy="494873"/>
            <a:chOff x="11403905" y="5762340"/>
            <a:chExt cx="494873" cy="49487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03905" y="5762340"/>
              <a:ext cx="494873" cy="49487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20478" y="6471792"/>
            <a:ext cx="4199169" cy="217118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38440" y="6528935"/>
            <a:ext cx="3691084" cy="217118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13545" y="6509888"/>
            <a:ext cx="3635150" cy="217118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68613" y="5458861"/>
            <a:ext cx="1456366" cy="117926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96099" y="5468385"/>
            <a:ext cx="1447033" cy="1179262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71204" y="5487432"/>
            <a:ext cx="1479147" cy="117926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925979" y="2694514"/>
            <a:ext cx="12578580" cy="1973147"/>
            <a:chOff x="2925979" y="2694514"/>
            <a:chExt cx="12578580" cy="197314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88238" y="1907726"/>
              <a:ext cx="3450817" cy="4039868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25987" y="1907735"/>
              <a:ext cx="3095599" cy="4039840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-23520" y="3042227"/>
              <a:ext cx="14662404" cy="1466947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00352" y="683329"/>
            <a:ext cx="12778448" cy="21646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780952" y="2106673"/>
            <a:ext cx="14405004" cy="3717129"/>
            <a:chOff x="780952" y="2106673"/>
            <a:chExt cx="14405004" cy="37171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952" y="2106673"/>
              <a:ext cx="14405004" cy="37171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335020" y="4011253"/>
            <a:ext cx="2908172" cy="28571"/>
            <a:chOff x="3335020" y="4011253"/>
            <a:chExt cx="2908172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335020" y="4011253"/>
              <a:ext cx="2908172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124119" y="4011253"/>
            <a:ext cx="2904762" cy="28571"/>
            <a:chOff x="7124119" y="4011253"/>
            <a:chExt cx="2904762" cy="285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7124119" y="4011253"/>
              <a:ext cx="2904762" cy="285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86077" y="2649966"/>
            <a:ext cx="494873" cy="494873"/>
            <a:chOff x="1186077" y="2649966"/>
            <a:chExt cx="494873" cy="49487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6077" y="2649966"/>
              <a:ext cx="494873" cy="49487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110972" y="2649966"/>
            <a:ext cx="494873" cy="494873"/>
            <a:chOff x="5110972" y="2649966"/>
            <a:chExt cx="494873" cy="4948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0972" y="2649966"/>
              <a:ext cx="494873" cy="49487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893010" y="2649966"/>
            <a:ext cx="494873" cy="494873"/>
            <a:chOff x="8893010" y="2649966"/>
            <a:chExt cx="494873" cy="49487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93010" y="2649966"/>
              <a:ext cx="494873" cy="49487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09584" y="3359418"/>
            <a:ext cx="5769103" cy="168452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7546" y="3416561"/>
            <a:ext cx="3675988" cy="217118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2650" y="3302278"/>
            <a:ext cx="3596627" cy="264044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57719" y="2346486"/>
            <a:ext cx="1452252" cy="117926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85204" y="2356010"/>
            <a:ext cx="1456366" cy="1179262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60309" y="2375058"/>
            <a:ext cx="1442919" cy="117926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00352" y="683329"/>
            <a:ext cx="12778448" cy="216462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4332557" y="6264121"/>
            <a:ext cx="12458374" cy="3717129"/>
            <a:chOff x="4332557" y="6264121"/>
            <a:chExt cx="12458374" cy="371712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4332557" y="6264121"/>
              <a:ext cx="12319550" cy="3717129"/>
              <a:chOff x="4332557" y="6264121"/>
              <a:chExt cx="12319550" cy="3717129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332557" y="6264121"/>
                <a:ext cx="12319550" cy="3717129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6886625" y="8168700"/>
              <a:ext cx="2908172" cy="28571"/>
              <a:chOff x="6886625" y="8168700"/>
              <a:chExt cx="2908172" cy="28571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5400000">
                <a:off x="6886625" y="8168700"/>
                <a:ext cx="2908172" cy="28571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0675724" y="8168700"/>
              <a:ext cx="2904762" cy="28571"/>
              <a:chOff x="10675724" y="8168700"/>
              <a:chExt cx="2904762" cy="28571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5400000">
                <a:off x="10675724" y="8168700"/>
                <a:ext cx="2904762" cy="28571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4737682" y="6807413"/>
              <a:ext cx="494873" cy="494873"/>
              <a:chOff x="4737682" y="6807413"/>
              <a:chExt cx="494873" cy="494873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737682" y="6807413"/>
                <a:ext cx="494873" cy="494873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8662577" y="6807413"/>
              <a:ext cx="494873" cy="494873"/>
              <a:chOff x="8662577" y="6807413"/>
              <a:chExt cx="494873" cy="494873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8662577" y="6807413"/>
                <a:ext cx="494873" cy="494873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2444615" y="6807413"/>
              <a:ext cx="494873" cy="494873"/>
              <a:chOff x="12444615" y="6807413"/>
              <a:chExt cx="494873" cy="494873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2444615" y="6807413"/>
                <a:ext cx="494873" cy="494873"/>
              </a:xfrm>
              <a:prstGeom prst="rect">
                <a:avLst/>
              </a:prstGeom>
            </p:spPr>
          </p:pic>
        </p:grpSp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208764" y="7516869"/>
              <a:ext cx="4562474" cy="2171183"/>
            </a:xfrm>
            <a:prstGeom prst="rect">
              <a:avLst/>
            </a:prstGeom>
          </p:spPr>
        </p:pic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79151" y="7574009"/>
              <a:ext cx="3596627" cy="1197868"/>
            </a:xfrm>
            <a:prstGeom prst="rect">
              <a:avLst/>
            </a:prstGeom>
          </p:spPr>
        </p:pic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54259" y="7554964"/>
              <a:ext cx="3335131" cy="1197868"/>
            </a:xfrm>
            <a:prstGeom prst="rect">
              <a:avLst/>
            </a:prstGeom>
          </p:spPr>
        </p:pic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909324" y="6503934"/>
              <a:ext cx="1389433" cy="1179262"/>
            </a:xfrm>
            <a:prstGeom prst="rect">
              <a:avLst/>
            </a:prstGeom>
          </p:spPr>
        </p:pic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36809" y="6513458"/>
              <a:ext cx="1316985" cy="1179262"/>
            </a:xfrm>
            <a:prstGeom prst="rect">
              <a:avLst/>
            </a:prstGeom>
          </p:spPr>
        </p:pic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11914" y="6532506"/>
              <a:ext cx="1412214" cy="11792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780952" y="2106673"/>
            <a:ext cx="14377130" cy="3717129"/>
            <a:chOff x="780952" y="2106673"/>
            <a:chExt cx="14377130" cy="37171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952" y="2106673"/>
              <a:ext cx="14377130" cy="37171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335020" y="4011253"/>
            <a:ext cx="2908172" cy="28571"/>
            <a:chOff x="3335020" y="4011253"/>
            <a:chExt cx="2908172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335020" y="4011253"/>
              <a:ext cx="2908172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124119" y="4011253"/>
            <a:ext cx="2904762" cy="28571"/>
            <a:chOff x="7124119" y="4011253"/>
            <a:chExt cx="2904762" cy="285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7124119" y="4011253"/>
              <a:ext cx="2904762" cy="285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86077" y="2649966"/>
            <a:ext cx="494873" cy="494873"/>
            <a:chOff x="1186077" y="2649966"/>
            <a:chExt cx="494873" cy="49487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6077" y="2649966"/>
              <a:ext cx="494873" cy="49487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110972" y="2649966"/>
            <a:ext cx="494873" cy="494873"/>
            <a:chOff x="5110972" y="2649966"/>
            <a:chExt cx="494873" cy="4948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0972" y="2649966"/>
              <a:ext cx="494873" cy="49487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893010" y="2649966"/>
            <a:ext cx="494873" cy="494873"/>
            <a:chOff x="8893010" y="2649966"/>
            <a:chExt cx="494873" cy="49487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93010" y="2649966"/>
              <a:ext cx="494873" cy="49487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09584" y="3359418"/>
            <a:ext cx="6057884" cy="217118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7546" y="3416561"/>
            <a:ext cx="3376169" cy="728592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3983" y="3392840"/>
            <a:ext cx="3438150" cy="260591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57719" y="2346486"/>
            <a:ext cx="1405890" cy="117926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85204" y="2356010"/>
            <a:ext cx="1413319" cy="1179262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60309" y="2375058"/>
            <a:ext cx="1377100" cy="117926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00352" y="683329"/>
            <a:ext cx="12778448" cy="216462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4705482" y="6263144"/>
            <a:ext cx="13149610" cy="3717129"/>
            <a:chOff x="4705482" y="6263144"/>
            <a:chExt cx="13149610" cy="371712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05482" y="6263144"/>
              <a:ext cx="13149610" cy="371712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7695649" y="8167723"/>
            <a:ext cx="2908172" cy="28571"/>
            <a:chOff x="7695649" y="8167723"/>
            <a:chExt cx="2908172" cy="2857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5400000">
              <a:off x="7695649" y="8167723"/>
              <a:ext cx="2908172" cy="2857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2018082" y="8167723"/>
            <a:ext cx="2904762" cy="28571"/>
            <a:chOff x="12018082" y="8167723"/>
            <a:chExt cx="2904762" cy="2857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12018082" y="8167723"/>
              <a:ext cx="2904762" cy="2857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5110972" y="6577865"/>
            <a:ext cx="494873" cy="494873"/>
            <a:chOff x="5110972" y="6577865"/>
            <a:chExt cx="494873" cy="49487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10972" y="6577865"/>
              <a:ext cx="494873" cy="494873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9509697" y="6530246"/>
            <a:ext cx="494873" cy="494873"/>
            <a:chOff x="9509697" y="6530246"/>
            <a:chExt cx="494873" cy="494873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9697" y="6530246"/>
              <a:ext cx="494873" cy="494873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786973" y="6558817"/>
            <a:ext cx="494873" cy="494873"/>
            <a:chOff x="13786973" y="6558817"/>
            <a:chExt cx="494873" cy="494873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786973" y="6558817"/>
              <a:ext cx="494873" cy="494873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3703526" y="7277792"/>
            <a:ext cx="3675988" cy="2171183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310173" y="7119973"/>
            <a:ext cx="4365360" cy="2912916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27546" y="7362816"/>
            <a:ext cx="4161427" cy="2171183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4251661" y="6322004"/>
            <a:ext cx="1398766" cy="1179262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0098232" y="6302956"/>
            <a:ext cx="1381214" cy="1179262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651871" y="6350575"/>
            <a:ext cx="1394652" cy="1179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2166386" y="3625244"/>
            <a:ext cx="544721" cy="28057"/>
            <a:chOff x="2166386" y="3625244"/>
            <a:chExt cx="544721" cy="2805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166386" y="3625244"/>
              <a:ext cx="544721" cy="2805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166386" y="5832123"/>
            <a:ext cx="544721" cy="28057"/>
            <a:chOff x="2166386" y="5832123"/>
            <a:chExt cx="544721" cy="2805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2166386" y="5832123"/>
              <a:ext cx="544721" cy="2805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166386" y="7933753"/>
            <a:ext cx="544721" cy="28057"/>
            <a:chOff x="2166386" y="7933753"/>
            <a:chExt cx="544721" cy="280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166386" y="7933753"/>
              <a:ext cx="544721" cy="280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817" y="2585732"/>
            <a:ext cx="2487550" cy="227498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7404" y="3165423"/>
            <a:ext cx="5390138" cy="123866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82086" y="4126715"/>
            <a:ext cx="4066116" cy="67773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8313" y="4799094"/>
            <a:ext cx="2472702" cy="223790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07404" y="5283842"/>
            <a:ext cx="2472833" cy="131431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4570" y="6910246"/>
            <a:ext cx="2439854" cy="224415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07404" y="7473927"/>
            <a:ext cx="6600195" cy="123867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91420" y="8435229"/>
            <a:ext cx="6294269" cy="104139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461143" y="3090495"/>
            <a:ext cx="4622808" cy="1097555"/>
            <a:chOff x="10461143" y="3090495"/>
            <a:chExt cx="4622808" cy="1097555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1210002" y="3620220"/>
              <a:ext cx="544721" cy="28057"/>
              <a:chOff x="11210002" y="3620220"/>
              <a:chExt cx="544721" cy="28057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5400000">
                <a:off x="11210002" y="3620220"/>
                <a:ext cx="544721" cy="28057"/>
              </a:xfrm>
              <a:prstGeom prst="rect">
                <a:avLst/>
              </a:prstGeom>
            </p:spPr>
          </p:pic>
        </p:grpSp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66036" y="2597637"/>
              <a:ext cx="2457845" cy="2252759"/>
            </a:xfrm>
            <a:prstGeom prst="rect">
              <a:avLst/>
            </a:prstGeom>
          </p:spPr>
        </p:pic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50994" y="3058147"/>
              <a:ext cx="1996119" cy="134616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470667" y="4670270"/>
            <a:ext cx="4622808" cy="1097555"/>
            <a:chOff x="10470667" y="4670270"/>
            <a:chExt cx="4622808" cy="1097555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1219526" y="5190465"/>
              <a:ext cx="544721" cy="28057"/>
              <a:chOff x="11219526" y="5190465"/>
              <a:chExt cx="544721" cy="28057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5400000">
                <a:off x="11219526" y="5190465"/>
                <a:ext cx="544721" cy="28057"/>
              </a:xfrm>
              <a:prstGeom prst="rect">
                <a:avLst/>
              </a:prstGeom>
            </p:spPr>
          </p:pic>
        </p:grpSp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849751" y="4179754"/>
              <a:ext cx="2515721" cy="2256674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60518" y="4628398"/>
              <a:ext cx="2444833" cy="134616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451619" y="6270893"/>
            <a:ext cx="5924005" cy="1097555"/>
            <a:chOff x="10451619" y="6270893"/>
            <a:chExt cx="5924005" cy="1097555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1200479" y="6781564"/>
              <a:ext cx="544721" cy="28057"/>
              <a:chOff x="11200479" y="6781564"/>
              <a:chExt cx="544721" cy="28057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5400000">
                <a:off x="11200479" y="6781564"/>
                <a:ext cx="544721" cy="28057"/>
              </a:xfrm>
              <a:prstGeom prst="rect">
                <a:avLst/>
              </a:prstGeom>
            </p:spPr>
          </p:pic>
        </p:grpSp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37741" y="5786634"/>
              <a:ext cx="2510245" cy="2244159"/>
            </a:xfrm>
            <a:prstGeom prst="rect">
              <a:avLst/>
            </a:prstGeom>
          </p:spPr>
        </p:pic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32137" y="6321744"/>
              <a:ext cx="5142852" cy="1238662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30898" y="549693"/>
            <a:ext cx="4662246" cy="330403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1248098" y="8353691"/>
            <a:ext cx="544721" cy="28057"/>
            <a:chOff x="11248098" y="8353691"/>
            <a:chExt cx="544721" cy="28057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5400000">
              <a:off x="11248098" y="8353691"/>
              <a:ext cx="544721" cy="28057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903208" y="7350589"/>
            <a:ext cx="2422693" cy="2264274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579756" y="7893870"/>
            <a:ext cx="4511357" cy="12386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780952" y="2106673"/>
            <a:ext cx="11799225" cy="3717129"/>
            <a:chOff x="780952" y="2106673"/>
            <a:chExt cx="11799225" cy="37171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952" y="2106673"/>
              <a:ext cx="11799225" cy="37171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335020" y="4011253"/>
            <a:ext cx="2908172" cy="28571"/>
            <a:chOff x="3335020" y="4011253"/>
            <a:chExt cx="2908172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335020" y="4011253"/>
              <a:ext cx="2908172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6077" y="2649966"/>
            <a:ext cx="494873" cy="494873"/>
            <a:chOff x="1186077" y="2649966"/>
            <a:chExt cx="494873" cy="49487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6077" y="2649966"/>
              <a:ext cx="494873" cy="4948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110972" y="2649966"/>
            <a:ext cx="494873" cy="494873"/>
            <a:chOff x="5110972" y="2649966"/>
            <a:chExt cx="494873" cy="49487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0972" y="2649966"/>
              <a:ext cx="494873" cy="494873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7546" y="3433630"/>
            <a:ext cx="6450808" cy="168452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02650" y="3283231"/>
            <a:ext cx="3596627" cy="264044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5204" y="2356013"/>
            <a:ext cx="1451300" cy="117926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60308" y="2375061"/>
            <a:ext cx="1398766" cy="117926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0352" y="683329"/>
            <a:ext cx="12778448" cy="216462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7313415" y="6297734"/>
            <a:ext cx="10477775" cy="3300831"/>
            <a:chOff x="7313415" y="6297734"/>
            <a:chExt cx="10477775" cy="330083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13415" y="6297734"/>
              <a:ext cx="10477775" cy="330083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673168" y="6780181"/>
            <a:ext cx="439450" cy="439450"/>
            <a:chOff x="7673168" y="6780181"/>
            <a:chExt cx="439450" cy="43945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73168" y="6780181"/>
              <a:ext cx="439450" cy="439450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83509" y="7422994"/>
            <a:ext cx="6848119" cy="232265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93242" y="6533161"/>
            <a:ext cx="1280647" cy="10529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0352" y="683329"/>
            <a:ext cx="12778448" cy="216462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851941" y="2576882"/>
            <a:ext cx="14581832" cy="6410395"/>
            <a:chOff x="1851941" y="2576882"/>
            <a:chExt cx="14581832" cy="641039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1587" y="2415166"/>
              <a:ext cx="2667266" cy="1241419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4922" y="7627547"/>
              <a:ext cx="1823866" cy="124141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5406" y="8200011"/>
              <a:ext cx="11663616" cy="1198168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3038206" y="3703666"/>
              <a:ext cx="2958735" cy="2989880"/>
              <a:chOff x="3038206" y="3703666"/>
              <a:chExt cx="2958735" cy="2989880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038206" y="3703666"/>
                <a:ext cx="2958735" cy="2989880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7970269" y="3703666"/>
              <a:ext cx="2958735" cy="2989880"/>
              <a:chOff x="7970269" y="3703666"/>
              <a:chExt cx="2958735" cy="2989880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70269" y="3703666"/>
                <a:ext cx="2958735" cy="298988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3075038" y="3684619"/>
              <a:ext cx="2958735" cy="2989880"/>
              <a:chOff x="13075038" y="3684619"/>
              <a:chExt cx="2958735" cy="2989880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075038" y="3684619"/>
                <a:ext cx="2958735" cy="2989880"/>
              </a:xfrm>
              <a:prstGeom prst="rect">
                <a:avLst/>
              </a:prstGeom>
            </p:spPr>
          </p:pic>
        </p:grpSp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53138" y="4653220"/>
              <a:ext cx="3197246" cy="1406103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89965" y="4653219"/>
              <a:ext cx="3168674" cy="1406103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94775" y="4653219"/>
              <a:ext cx="3159150" cy="1406103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4081" y="3700073"/>
              <a:ext cx="1400399" cy="3076551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13293" y="3700073"/>
              <a:ext cx="1400399" cy="3076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126646" y="-1525579"/>
            <a:ext cx="24539007" cy="1452951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162" y="683071"/>
            <a:ext cx="15301362" cy="21655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1429" y="1998427"/>
            <a:ext cx="9142857" cy="17950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6749" y="3904963"/>
            <a:ext cx="9572216" cy="597596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6067" y="626186"/>
            <a:ext cx="16903219" cy="21646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5251948" y="1910158"/>
            <a:ext cx="7746827" cy="1370659"/>
            <a:chOff x="5251948" y="1910158"/>
            <a:chExt cx="7746827" cy="137065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1948" y="1910158"/>
              <a:ext cx="7746827" cy="137065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964133" y="3252942"/>
            <a:ext cx="8357447" cy="6508537"/>
            <a:chOff x="4964133" y="3252942"/>
            <a:chExt cx="8357447" cy="650853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4133" y="3252942"/>
              <a:ext cx="8357447" cy="6508537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6067" y="626186"/>
            <a:ext cx="16903219" cy="21646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53755" y="8123113"/>
            <a:ext cx="15578205" cy="1511931"/>
            <a:chOff x="1353755" y="8123113"/>
            <a:chExt cx="15578205" cy="151193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236069" y="7367147"/>
              <a:ext cx="14359294" cy="3023863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4123" y="7367147"/>
              <a:ext cx="16797116" cy="302386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835505" y="969725"/>
            <a:ext cx="9568304" cy="7125513"/>
            <a:chOff x="4835505" y="969725"/>
            <a:chExt cx="9568304" cy="712551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5505" y="969725"/>
              <a:ext cx="9568304" cy="7125513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9876" y="683329"/>
            <a:ext cx="4530838" cy="216462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1286" y="4233210"/>
            <a:ext cx="12101522" cy="23499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5961755" y="1029553"/>
            <a:ext cx="10063198" cy="8969176"/>
            <a:chOff x="5961755" y="1029553"/>
            <a:chExt cx="10063198" cy="89691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1755" y="1029553"/>
              <a:ext cx="10063198" cy="896917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2291" y="1903901"/>
            <a:ext cx="2173594" cy="10637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338877" y="884645"/>
            <a:ext cx="10012181" cy="9263817"/>
            <a:chOff x="6338877" y="884645"/>
            <a:chExt cx="10012181" cy="926381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8877" y="884645"/>
              <a:ext cx="10012181" cy="926381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1894" y="1903904"/>
            <a:ext cx="2698794" cy="10637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179259" y="852581"/>
            <a:ext cx="9779537" cy="9116789"/>
            <a:chOff x="6179259" y="852581"/>
            <a:chExt cx="9779537" cy="911678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9259" y="852581"/>
              <a:ext cx="9779537" cy="911678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2371" y="1903904"/>
            <a:ext cx="2736889" cy="10637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601570" y="4102444"/>
            <a:ext cx="4761905" cy="4337368"/>
            <a:chOff x="1601570" y="4102444"/>
            <a:chExt cx="4761905" cy="433736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1570" y="4102444"/>
              <a:ext cx="4761905" cy="433736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08088" y="4085768"/>
            <a:ext cx="4748868" cy="28571"/>
            <a:chOff x="1608088" y="4085768"/>
            <a:chExt cx="4748868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088" y="4085768"/>
              <a:ext cx="4748868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640864" y="3779833"/>
            <a:ext cx="683316" cy="683316"/>
            <a:chOff x="3640864" y="3779833"/>
            <a:chExt cx="683316" cy="68331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0864" y="3779833"/>
              <a:ext cx="683316" cy="68331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08088" y="8411240"/>
            <a:ext cx="4748868" cy="28571"/>
            <a:chOff x="1608088" y="8411240"/>
            <a:chExt cx="4748868" cy="28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8088" y="8411240"/>
              <a:ext cx="4748868" cy="2857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943198" y="4073872"/>
            <a:ext cx="4761905" cy="4337368"/>
            <a:chOff x="11943198" y="4073872"/>
            <a:chExt cx="4761905" cy="433736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43198" y="4073872"/>
              <a:ext cx="4761905" cy="4337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949717" y="4057197"/>
            <a:ext cx="4748868" cy="28571"/>
            <a:chOff x="11949717" y="4057197"/>
            <a:chExt cx="4748868" cy="2857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49717" y="4057197"/>
              <a:ext cx="4748868" cy="2857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982493" y="3751262"/>
            <a:ext cx="683316" cy="683316"/>
            <a:chOff x="13982493" y="3751262"/>
            <a:chExt cx="683316" cy="68331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82493" y="3751262"/>
              <a:ext cx="683316" cy="68331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949717" y="8382669"/>
            <a:ext cx="4748868" cy="28571"/>
            <a:chOff x="11949717" y="8382669"/>
            <a:chExt cx="4748868" cy="28571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49717" y="8382669"/>
              <a:ext cx="4748868" cy="28571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48246" y="3486022"/>
            <a:ext cx="1521494" cy="136786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467606" y="4555232"/>
            <a:ext cx="7214547" cy="1193071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78771" y="6267567"/>
            <a:ext cx="5660673" cy="256450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6761906" y="3760786"/>
            <a:ext cx="4761905" cy="4659978"/>
            <a:chOff x="6761906" y="3760786"/>
            <a:chExt cx="4761905" cy="4659978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6761906" y="4083396"/>
              <a:ext cx="4761905" cy="4337368"/>
              <a:chOff x="6761906" y="4083396"/>
              <a:chExt cx="4761905" cy="4337368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761906" y="4083396"/>
                <a:ext cx="4761905" cy="4337368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6768424" y="4066720"/>
              <a:ext cx="4748868" cy="28571"/>
              <a:chOff x="6768424" y="4066720"/>
              <a:chExt cx="4748868" cy="28571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768424" y="4066720"/>
                <a:ext cx="4748868" cy="28571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8801200" y="3760786"/>
              <a:ext cx="683316" cy="683316"/>
              <a:chOff x="8801200" y="3760786"/>
              <a:chExt cx="683316" cy="683316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8801200" y="3760786"/>
                <a:ext cx="683316" cy="68331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6768424" y="8392192"/>
              <a:ext cx="4748868" cy="28571"/>
              <a:chOff x="6768424" y="8392192"/>
              <a:chExt cx="4748868" cy="28571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768424" y="8392192"/>
                <a:ext cx="4748868" cy="28571"/>
              </a:xfrm>
              <a:prstGeom prst="rect">
                <a:avLst/>
              </a:prstGeom>
            </p:spPr>
          </p:pic>
        </p:grpSp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28172" y="3472172"/>
              <a:ext cx="1509046" cy="1358884"/>
            </a:xfrm>
            <a:prstGeom prst="rect">
              <a:avLst/>
            </a:prstGeom>
          </p:spPr>
        </p:pic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02061" y="4536185"/>
              <a:ext cx="7186547" cy="1193071"/>
            </a:xfrm>
            <a:prstGeom prst="rect">
              <a:avLst/>
            </a:prstGeom>
          </p:spPr>
        </p:pic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34343" y="5594067"/>
              <a:ext cx="5134879" cy="1895379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621600" y="3462648"/>
            <a:ext cx="1492646" cy="136266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277823" y="4526661"/>
            <a:ext cx="6810899" cy="1193070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674156" y="5408880"/>
            <a:ext cx="5242128" cy="3000853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52324" y="683329"/>
            <a:ext cx="10641276" cy="2164629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030763" y="6552254"/>
            <a:ext cx="171896" cy="221648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606636" y="6557540"/>
            <a:ext cx="171896" cy="221648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886200" y="6992815"/>
            <a:ext cx="171896" cy="221648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49053" y="5260531"/>
            <a:ext cx="5728682" cy="16801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255235" y="864573"/>
            <a:ext cx="9424816" cy="8994664"/>
            <a:chOff x="6255235" y="864573"/>
            <a:chExt cx="9424816" cy="89946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5235" y="864573"/>
              <a:ext cx="9424816" cy="899466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1894" y="1903904"/>
            <a:ext cx="2698794" cy="106372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5936401" y="880456"/>
            <a:ext cx="10497089" cy="8994664"/>
            <a:chOff x="5936401" y="880456"/>
            <a:chExt cx="10497089" cy="89946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401" y="880456"/>
              <a:ext cx="10497089" cy="899466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799" y="1903904"/>
            <a:ext cx="3039927" cy="10732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326367" y="880456"/>
            <a:ext cx="10466791" cy="8994664"/>
            <a:chOff x="6326367" y="880456"/>
            <a:chExt cx="10466791" cy="89946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6367" y="880456"/>
              <a:ext cx="10466791" cy="899466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1894" y="1903904"/>
            <a:ext cx="2698794" cy="10637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031739" y="936205"/>
            <a:ext cx="10466791" cy="8861560"/>
            <a:chOff x="6031739" y="936205"/>
            <a:chExt cx="10466791" cy="886156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1739" y="936205"/>
              <a:ext cx="10466791" cy="886156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2758" y="1903904"/>
            <a:ext cx="2211689" cy="106372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2134548"/>
            <a:ext cx="15036956" cy="7042625"/>
            <a:chOff x="1388924" y="2134548"/>
            <a:chExt cx="15036956" cy="704262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2134548"/>
              <a:ext cx="15036956" cy="704262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2143938"/>
            <a:ext cx="15270521" cy="7420496"/>
            <a:chOff x="1388924" y="2143938"/>
            <a:chExt cx="15270521" cy="74204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2143938"/>
              <a:ext cx="15270521" cy="74204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828" y="683328"/>
            <a:ext cx="5351344" cy="216462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4200295"/>
            <a:ext cx="7753933" cy="4553374"/>
            <a:chOff x="1388924" y="4200295"/>
            <a:chExt cx="7753933" cy="455337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4200295"/>
              <a:ext cx="7753933" cy="455337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04862" y="4200295"/>
            <a:ext cx="7434525" cy="4771179"/>
            <a:chOff x="9204862" y="4200295"/>
            <a:chExt cx="7434525" cy="477117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4862" y="4200295"/>
              <a:ext cx="7434525" cy="4771179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73876" y="2854927"/>
            <a:ext cx="1729881" cy="138070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5699" y="2854927"/>
            <a:ext cx="1852404" cy="138070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634034" y="2951908"/>
            <a:ext cx="17095566" cy="129684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0638" y="683071"/>
            <a:ext cx="10189057" cy="21655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3447572" y="2931714"/>
            <a:ext cx="11699134" cy="5160923"/>
            <a:chOff x="3447572" y="2931714"/>
            <a:chExt cx="11699134" cy="51609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7572" y="2931714"/>
              <a:ext cx="11699134" cy="516092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73876" y="2161465"/>
            <a:ext cx="1729881" cy="138070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139008" y="2428728"/>
            <a:ext cx="12007699" cy="693462"/>
            <a:chOff x="3139008" y="2428728"/>
            <a:chExt cx="12007699" cy="69346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9268" y="2161465"/>
              <a:ext cx="1852404" cy="1380709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470465" y="2258446"/>
              <a:ext cx="17151566" cy="129684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0638" y="683071"/>
            <a:ext cx="10189057" cy="216559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6878" y="7280378"/>
            <a:ext cx="13221867" cy="28029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5182" y="4236779"/>
            <a:ext cx="9776571" cy="23607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2971429" y="2055792"/>
            <a:ext cx="12342857" cy="4190476"/>
            <a:chOff x="2971429" y="2055792"/>
            <a:chExt cx="12342857" cy="41904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429" y="2055792"/>
              <a:ext cx="6171429" cy="4189387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2857" y="2055792"/>
              <a:ext cx="6171429" cy="416151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40252" y="6283880"/>
            <a:ext cx="14575636" cy="347937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259612" y="841777"/>
            <a:ext cx="22988980" cy="161521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947" y="1883680"/>
            <a:ext cx="16521593" cy="66246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56858" y="2130592"/>
            <a:ext cx="6225441" cy="1052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803009" y="3291772"/>
            <a:ext cx="8679697" cy="6305007"/>
            <a:chOff x="4803009" y="3291772"/>
            <a:chExt cx="8679697" cy="630500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4803011" y="3744413"/>
              <a:ext cx="8679695" cy="5852367"/>
              <a:chOff x="4803011" y="3744413"/>
              <a:chExt cx="8679695" cy="585236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03011" y="3744413"/>
                <a:ext cx="8679695" cy="585236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4805606" y="3744413"/>
              <a:ext cx="8674505" cy="40917"/>
              <a:chOff x="4805606" y="3744413"/>
              <a:chExt cx="8674505" cy="4091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10800000">
                <a:off x="4805606" y="3744413"/>
                <a:ext cx="8674505" cy="4091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6984215" y="3291772"/>
              <a:ext cx="4317287" cy="978584"/>
              <a:chOff x="6984215" y="3291772"/>
              <a:chExt cx="4317287" cy="978584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84215" y="3291772"/>
                <a:ext cx="4317287" cy="97858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805606" y="9555862"/>
              <a:ext cx="8674505" cy="40917"/>
              <a:chOff x="4805606" y="9555862"/>
              <a:chExt cx="8674505" cy="4091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10800000">
                <a:off x="4805606" y="9555862"/>
                <a:ext cx="8674505" cy="40917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3473" y="3058627"/>
              <a:ext cx="13174057" cy="169232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955528" y="2203630"/>
            <a:ext cx="12374658" cy="754948"/>
            <a:chOff x="2955528" y="2203630"/>
            <a:chExt cx="12374658" cy="75494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53966" y="1936367"/>
              <a:ext cx="1729881" cy="1380709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5789" y="1936367"/>
              <a:ext cx="1852404" cy="1380709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2150221" y="1919405"/>
              <a:ext cx="17701091" cy="1508158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4991" y="654529"/>
            <a:ext cx="11491541" cy="234998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46562" y="3858933"/>
            <a:ext cx="9901102" cy="629215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226945" y="1029553"/>
            <a:ext cx="11580127" cy="3078262"/>
            <a:chOff x="1226945" y="1029553"/>
            <a:chExt cx="11580127" cy="30782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6945" y="1029553"/>
              <a:ext cx="11580127" cy="307826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26945" y="4024191"/>
            <a:ext cx="3984537" cy="3379291"/>
            <a:chOff x="1226945" y="4024191"/>
            <a:chExt cx="3984537" cy="337929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6945" y="4024191"/>
              <a:ext cx="3984537" cy="337929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211482" y="4024191"/>
            <a:ext cx="4033220" cy="3379291"/>
            <a:chOff x="5211482" y="4024191"/>
            <a:chExt cx="4033220" cy="337929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1482" y="4024191"/>
              <a:ext cx="4033220" cy="337929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244703" y="4568956"/>
            <a:ext cx="7737380" cy="2289761"/>
            <a:chOff x="9244703" y="4568956"/>
            <a:chExt cx="7737380" cy="228976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4703" y="4568956"/>
              <a:ext cx="7737380" cy="228976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44703" y="7077379"/>
            <a:ext cx="7737380" cy="2713107"/>
            <a:chOff x="9244703" y="7077379"/>
            <a:chExt cx="7737380" cy="271310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44703" y="7077379"/>
              <a:ext cx="7737380" cy="2713107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49086" y="1004257"/>
            <a:ext cx="6225441" cy="105280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1781" y="464462"/>
            <a:ext cx="4716390" cy="253332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4611" y="2385545"/>
            <a:ext cx="12850526" cy="61601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1591" y="4051457"/>
            <a:ext cx="8511009" cy="251883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2964" y="7831097"/>
            <a:ext cx="14787526" cy="18457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803010" y="3291772"/>
            <a:ext cx="8679696" cy="6305007"/>
            <a:chOff x="4803010" y="3291772"/>
            <a:chExt cx="8679696" cy="630500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4803011" y="3744413"/>
              <a:ext cx="8679695" cy="5852367"/>
              <a:chOff x="4803011" y="3744413"/>
              <a:chExt cx="8679695" cy="585236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03011" y="3744413"/>
                <a:ext cx="8679695" cy="585236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4805606" y="3744413"/>
              <a:ext cx="8674505" cy="40917"/>
              <a:chOff x="4805606" y="3744413"/>
              <a:chExt cx="8674505" cy="4091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10800000">
                <a:off x="4805606" y="3744413"/>
                <a:ext cx="8674505" cy="4091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6984215" y="3291772"/>
              <a:ext cx="4317287" cy="978584"/>
              <a:chOff x="6984215" y="3291772"/>
              <a:chExt cx="4317287" cy="978584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84215" y="3291772"/>
                <a:ext cx="4317287" cy="97858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805606" y="9555862"/>
              <a:ext cx="8674505" cy="40917"/>
              <a:chOff x="4805606" y="9555862"/>
              <a:chExt cx="8674505" cy="4091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10800000">
                <a:off x="4805606" y="9555862"/>
                <a:ext cx="8674505" cy="40917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712" y="3058627"/>
              <a:ext cx="13061352" cy="169232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955528" y="2203630"/>
            <a:ext cx="12374658" cy="754948"/>
            <a:chOff x="2955528" y="2203630"/>
            <a:chExt cx="12374658" cy="75494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53966" y="1936367"/>
              <a:ext cx="1729881" cy="1380709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5789" y="1936367"/>
              <a:ext cx="1852404" cy="1380709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2150221" y="1919405"/>
              <a:ext cx="17701091" cy="1508158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4991" y="654529"/>
            <a:ext cx="11491541" cy="234998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03213" y="4144109"/>
            <a:ext cx="9049974" cy="51553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803010" y="3291772"/>
            <a:ext cx="8679696" cy="6305007"/>
            <a:chOff x="4803010" y="3291772"/>
            <a:chExt cx="8679696" cy="630500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4803011" y="3744413"/>
              <a:ext cx="8679695" cy="5852367"/>
              <a:chOff x="4803011" y="3744413"/>
              <a:chExt cx="8679695" cy="585236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03011" y="3744413"/>
                <a:ext cx="8679695" cy="585236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4805606" y="3744413"/>
              <a:ext cx="8674505" cy="40917"/>
              <a:chOff x="4805606" y="3744413"/>
              <a:chExt cx="8674505" cy="4091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10800000">
                <a:off x="4805606" y="3744413"/>
                <a:ext cx="8674505" cy="4091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6984215" y="3291772"/>
              <a:ext cx="4317287" cy="978584"/>
              <a:chOff x="6984215" y="3291772"/>
              <a:chExt cx="4317287" cy="978584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84215" y="3291772"/>
                <a:ext cx="4317287" cy="97858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805606" y="9555862"/>
              <a:ext cx="8674505" cy="40917"/>
              <a:chOff x="4805606" y="9555862"/>
              <a:chExt cx="8674505" cy="4091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10800000">
                <a:off x="4805606" y="9555862"/>
                <a:ext cx="8674505" cy="40917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0808" y="3058627"/>
              <a:ext cx="13024724" cy="169232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955528" y="2203630"/>
            <a:ext cx="12374658" cy="754948"/>
            <a:chOff x="2955528" y="2203630"/>
            <a:chExt cx="12374658" cy="75494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53966" y="1936367"/>
              <a:ext cx="1729881" cy="1380709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5789" y="1936367"/>
              <a:ext cx="1852404" cy="1380709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2150221" y="1919405"/>
              <a:ext cx="17701091" cy="1508158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4991" y="654529"/>
            <a:ext cx="11491541" cy="234998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83964" y="4483287"/>
            <a:ext cx="8712782" cy="4828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2926005"/>
            <a:ext cx="15327731" cy="5981914"/>
            <a:chOff x="1388924" y="2926005"/>
            <a:chExt cx="15327731" cy="59819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2926005"/>
              <a:ext cx="15327731" cy="598191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96551" y="3588018"/>
            <a:ext cx="15335082" cy="4680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2926005"/>
            <a:ext cx="15327731" cy="5981914"/>
            <a:chOff x="1388924" y="2926005"/>
            <a:chExt cx="15327731" cy="59819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2926005"/>
              <a:ext cx="15327731" cy="598191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4934" y="3482188"/>
            <a:ext cx="16007094" cy="57146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0952" y="602327"/>
            <a:ext cx="16693188" cy="854452"/>
            <a:chOff x="780952" y="602327"/>
            <a:chExt cx="16693188" cy="85445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70682" y="653120"/>
              <a:ext cx="16603457" cy="42857"/>
              <a:chOff x="870682" y="653120"/>
              <a:chExt cx="16603457" cy="4285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0682" y="653120"/>
                <a:ext cx="16603457" cy="4285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431201" y="955859"/>
              <a:ext cx="850672" cy="151169"/>
              <a:chOff x="431201" y="955859"/>
              <a:chExt cx="850672" cy="15116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431201" y="955859"/>
                <a:ext cx="850672" cy="1511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80952" y="606107"/>
              <a:ext cx="3135067" cy="151169"/>
              <a:chOff x="780952" y="606107"/>
              <a:chExt cx="3135067" cy="15116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0952" y="606107"/>
                <a:ext cx="3135067" cy="15116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80952" y="602327"/>
              <a:ext cx="2504166" cy="151169"/>
              <a:chOff x="780952" y="602327"/>
              <a:chExt cx="2504166" cy="15116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0952" y="602327"/>
                <a:ext cx="2504166" cy="15116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388924" y="2926005"/>
            <a:ext cx="15327731" cy="5981914"/>
            <a:chOff x="1388924" y="2926005"/>
            <a:chExt cx="15327731" cy="59819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924" y="2926005"/>
              <a:ext cx="15327731" cy="598191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447" y="671309"/>
            <a:ext cx="10646649" cy="219031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60274" y="612451"/>
            <a:ext cx="3587866" cy="22906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7539" y="4532629"/>
            <a:ext cx="14600305" cy="3013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2023-12-05T17:51:46Z</dcterms:created>
  <dcterms:modified xsi:type="dcterms:W3CDTF">2023-12-05T17:51:46Z</dcterms:modified>
</cp:coreProperties>
</file>