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392" y="-96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slide" Target="slides/slide22.xml"  /><Relationship Id="rId24" Type="http://schemas.openxmlformats.org/officeDocument/2006/relationships/slide" Target="slides/slide23.xml"  /><Relationship Id="rId25" Type="http://schemas.openxmlformats.org/officeDocument/2006/relationships/slide" Target="slides/slide24.xml"  /><Relationship Id="rId26" Type="http://schemas.openxmlformats.org/officeDocument/2006/relationships/slide" Target="slides/slide25.xml"  /><Relationship Id="rId27" Type="http://schemas.openxmlformats.org/officeDocument/2006/relationships/slide" Target="slides/slide26.xml"  /><Relationship Id="rId28" Type="http://schemas.openxmlformats.org/officeDocument/2006/relationships/presProps" Target="presProps.xml"  /><Relationship Id="rId29" Type="http://schemas.openxmlformats.org/officeDocument/2006/relationships/viewProps" Target="viewProps.xml"  /><Relationship Id="rId3" Type="http://schemas.openxmlformats.org/officeDocument/2006/relationships/slide" Target="slides/slide2.xml"  /><Relationship Id="rId30" Type="http://schemas.openxmlformats.org/officeDocument/2006/relationships/theme" Target="theme/theme1.xml"  /><Relationship Id="rId31" Type="http://schemas.openxmlformats.org/officeDocument/2006/relationships/tableStyles" Target="tableStyles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9.xml"  /><Relationship Id="rId11" Type="http://schemas.openxmlformats.org/officeDocument/2006/relationships/slideLayout" Target="../slideLayouts/slideLayout10.xml"  /><Relationship Id="rId12" Type="http://schemas.openxmlformats.org/officeDocument/2006/relationships/slideLayout" Target="../slideLayouts/slideLayout11.xml"  /><Relationship Id="rId2" Type="http://schemas.openxmlformats.org/officeDocument/2006/relationships/theme" Target="../theme/theme1.xml"  /><Relationship Id="rId3" Type="http://schemas.openxmlformats.org/officeDocument/2006/relationships/slideLayout" Target="../slideLayouts/slideLayout2.xml"  /><Relationship Id="rId4" Type="http://schemas.openxmlformats.org/officeDocument/2006/relationships/slideLayout" Target="../slideLayouts/slideLayout3.xml"  /><Relationship Id="rId5" Type="http://schemas.openxmlformats.org/officeDocument/2006/relationships/slideLayout" Target="../slideLayouts/slideLayout4.xml"  /><Relationship Id="rId6" Type="http://schemas.openxmlformats.org/officeDocument/2006/relationships/slideLayout" Target="../slideLayouts/slideLayout5.xml"  /><Relationship Id="rId7" Type="http://schemas.openxmlformats.org/officeDocument/2006/relationships/slideLayout" Target="../slideLayouts/slideLayout6.xml"  /><Relationship Id="rId8" Type="http://schemas.openxmlformats.org/officeDocument/2006/relationships/slideLayout" Target="../slideLayouts/slideLayout7.xml"  /><Relationship Id="rId9" Type="http://schemas.openxmlformats.org/officeDocument/2006/relationships/slideLayout" Target="../slideLayouts/slideLayout8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.png"  /><Relationship Id="rId7" Type="http://schemas.openxmlformats.org/officeDocument/2006/relationships/image" Target="../media/image6.png"  /><Relationship Id="rId8" Type="http://schemas.openxmlformats.org/officeDocument/2006/relationships/image" Target="../media/image7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88.png"  /><Relationship Id="rId3" Type="http://schemas.openxmlformats.org/officeDocument/2006/relationships/image" Target="../media/image89.png"  /><Relationship Id="rId4" Type="http://schemas.openxmlformats.org/officeDocument/2006/relationships/image" Target="../media/image90.png"  /><Relationship Id="rId5" Type="http://schemas.openxmlformats.org/officeDocument/2006/relationships/image" Target="../media/image91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92.png"  /><Relationship Id="rId3" Type="http://schemas.openxmlformats.org/officeDocument/2006/relationships/image" Target="../media/image93.png"  /><Relationship Id="rId4" Type="http://schemas.openxmlformats.org/officeDocument/2006/relationships/image" Target="../media/image94.png"  /><Relationship Id="rId5" Type="http://schemas.openxmlformats.org/officeDocument/2006/relationships/image" Target="../media/image95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96.png"  /><Relationship Id="rId3" Type="http://schemas.openxmlformats.org/officeDocument/2006/relationships/image" Target="../media/image97.png"  /><Relationship Id="rId4" Type="http://schemas.openxmlformats.org/officeDocument/2006/relationships/image" Target="../media/image98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99.png"  /><Relationship Id="rId3" Type="http://schemas.openxmlformats.org/officeDocument/2006/relationships/image" Target="../media/image100.png"  /><Relationship Id="rId4" Type="http://schemas.openxmlformats.org/officeDocument/2006/relationships/image" Target="../media/image101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02.png"  /><Relationship Id="rId3" Type="http://schemas.openxmlformats.org/officeDocument/2006/relationships/image" Target="../media/image103.png"  /><Relationship Id="rId4" Type="http://schemas.openxmlformats.org/officeDocument/2006/relationships/image" Target="../media/image104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05.png"  /><Relationship Id="rId3" Type="http://schemas.openxmlformats.org/officeDocument/2006/relationships/image" Target="../media/image106.png"  /><Relationship Id="rId4" Type="http://schemas.openxmlformats.org/officeDocument/2006/relationships/image" Target="../media/image107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08.png"  /><Relationship Id="rId3" Type="http://schemas.openxmlformats.org/officeDocument/2006/relationships/image" Target="../media/image109.png"  /><Relationship Id="rId4" Type="http://schemas.openxmlformats.org/officeDocument/2006/relationships/image" Target="../media/image110.png"  /><Relationship Id="rId5" Type="http://schemas.openxmlformats.org/officeDocument/2006/relationships/image" Target="../media/image111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12.png"  /><Relationship Id="rId3" Type="http://schemas.openxmlformats.org/officeDocument/2006/relationships/image" Target="../media/image113.png"  /><Relationship Id="rId4" Type="http://schemas.openxmlformats.org/officeDocument/2006/relationships/image" Target="../media/image114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15.png"  /><Relationship Id="rId3" Type="http://schemas.openxmlformats.org/officeDocument/2006/relationships/image" Target="../media/image116.png"  /><Relationship Id="rId4" Type="http://schemas.openxmlformats.org/officeDocument/2006/relationships/image" Target="../media/image117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18.png"  /><Relationship Id="rId3" Type="http://schemas.openxmlformats.org/officeDocument/2006/relationships/image" Target="../media/image119.png"  /><Relationship Id="rId4" Type="http://schemas.openxmlformats.org/officeDocument/2006/relationships/image" Target="../media/image120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16.png"  /><Relationship Id="rId11" Type="http://schemas.openxmlformats.org/officeDocument/2006/relationships/image" Target="../media/image17.png"  /><Relationship Id="rId12" Type="http://schemas.openxmlformats.org/officeDocument/2006/relationships/image" Target="../media/image18.png"  /><Relationship Id="rId13" Type="http://schemas.openxmlformats.org/officeDocument/2006/relationships/image" Target="../media/image19.png"  /><Relationship Id="rId14" Type="http://schemas.openxmlformats.org/officeDocument/2006/relationships/image" Target="../media/image20.png"  /><Relationship Id="rId15" Type="http://schemas.openxmlformats.org/officeDocument/2006/relationships/image" Target="../media/image21.png"  /><Relationship Id="rId16" Type="http://schemas.openxmlformats.org/officeDocument/2006/relationships/image" Target="../media/image22.png"  /><Relationship Id="rId17" Type="http://schemas.openxmlformats.org/officeDocument/2006/relationships/image" Target="../media/image23.png"  /><Relationship Id="rId18" Type="http://schemas.openxmlformats.org/officeDocument/2006/relationships/image" Target="../media/image24.png"  /><Relationship Id="rId19" Type="http://schemas.openxmlformats.org/officeDocument/2006/relationships/image" Target="../media/image25.png"  /><Relationship Id="rId2" Type="http://schemas.openxmlformats.org/officeDocument/2006/relationships/image" Target="../media/image8.png"  /><Relationship Id="rId20" Type="http://schemas.openxmlformats.org/officeDocument/2006/relationships/image" Target="../media/image26.png"  /><Relationship Id="rId21" Type="http://schemas.openxmlformats.org/officeDocument/2006/relationships/image" Target="../media/image27.png"  /><Relationship Id="rId22" Type="http://schemas.openxmlformats.org/officeDocument/2006/relationships/image" Target="../media/image28.png"  /><Relationship Id="rId23" Type="http://schemas.openxmlformats.org/officeDocument/2006/relationships/image" Target="../media/image29.png"  /><Relationship Id="rId24" Type="http://schemas.openxmlformats.org/officeDocument/2006/relationships/image" Target="../media/image30.png"  /><Relationship Id="rId25" Type="http://schemas.openxmlformats.org/officeDocument/2006/relationships/image" Target="../media/image31.png"  /><Relationship Id="rId26" Type="http://schemas.openxmlformats.org/officeDocument/2006/relationships/image" Target="../media/image32.png"  /><Relationship Id="rId3" Type="http://schemas.openxmlformats.org/officeDocument/2006/relationships/image" Target="../media/image9.png"  /><Relationship Id="rId4" Type="http://schemas.openxmlformats.org/officeDocument/2006/relationships/image" Target="../media/image10.png"  /><Relationship Id="rId5" Type="http://schemas.openxmlformats.org/officeDocument/2006/relationships/image" Target="../media/image11.png"  /><Relationship Id="rId6" Type="http://schemas.openxmlformats.org/officeDocument/2006/relationships/image" Target="../media/image12.png"  /><Relationship Id="rId7" Type="http://schemas.openxmlformats.org/officeDocument/2006/relationships/image" Target="../media/image13.png"  /><Relationship Id="rId8" Type="http://schemas.openxmlformats.org/officeDocument/2006/relationships/image" Target="../media/image14.png"  /><Relationship Id="rId9" Type="http://schemas.openxmlformats.org/officeDocument/2006/relationships/image" Target="../media/image15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21.png"  /><Relationship Id="rId3" Type="http://schemas.openxmlformats.org/officeDocument/2006/relationships/image" Target="../media/image122.png"  /><Relationship Id="rId4" Type="http://schemas.openxmlformats.org/officeDocument/2006/relationships/image" Target="../media/image123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24.png"  /><Relationship Id="rId3" Type="http://schemas.openxmlformats.org/officeDocument/2006/relationships/image" Target="../media/image125.png"  /><Relationship Id="rId4" Type="http://schemas.openxmlformats.org/officeDocument/2006/relationships/image" Target="../media/image126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27.png"  /><Relationship Id="rId3" Type="http://schemas.openxmlformats.org/officeDocument/2006/relationships/image" Target="../media/image128.png"  /><Relationship Id="rId4" Type="http://schemas.openxmlformats.org/officeDocument/2006/relationships/image" Target="../media/image129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30.png"  /><Relationship Id="rId3" Type="http://schemas.openxmlformats.org/officeDocument/2006/relationships/image" Target="../media/image131.png"  /><Relationship Id="rId4" Type="http://schemas.openxmlformats.org/officeDocument/2006/relationships/image" Target="../media/image132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33.png"  /><Relationship Id="rId3" Type="http://schemas.openxmlformats.org/officeDocument/2006/relationships/image" Target="../media/image134.png"  /><Relationship Id="rId4" Type="http://schemas.openxmlformats.org/officeDocument/2006/relationships/image" Target="../media/image135.pn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36.png"  /><Relationship Id="rId3" Type="http://schemas.openxmlformats.org/officeDocument/2006/relationships/image" Target="../media/image137.png"  /><Relationship Id="rId4" Type="http://schemas.openxmlformats.org/officeDocument/2006/relationships/image" Target="../media/image138.pn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39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3.png"  /><Relationship Id="rId3" Type="http://schemas.openxmlformats.org/officeDocument/2006/relationships/image" Target="../media/image34.png"  /><Relationship Id="rId4" Type="http://schemas.openxmlformats.org/officeDocument/2006/relationships/image" Target="../media/image35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6.png"  /><Relationship Id="rId3" Type="http://schemas.openxmlformats.org/officeDocument/2006/relationships/image" Target="../media/image37.png"  /><Relationship Id="rId4" Type="http://schemas.openxmlformats.org/officeDocument/2006/relationships/image" Target="../media/image38.png"  /><Relationship Id="rId5" Type="http://schemas.openxmlformats.org/officeDocument/2006/relationships/image" Target="../media/image39.png"  /><Relationship Id="rId6" Type="http://schemas.openxmlformats.org/officeDocument/2006/relationships/image" Target="../media/image40.png"  /><Relationship Id="rId7" Type="http://schemas.openxmlformats.org/officeDocument/2006/relationships/image" Target="../media/image41.png"  /><Relationship Id="rId8" Type="http://schemas.openxmlformats.org/officeDocument/2006/relationships/image" Target="../media/image42.png"  /><Relationship Id="rId9" Type="http://schemas.openxmlformats.org/officeDocument/2006/relationships/image" Target="../media/image43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52.png"  /><Relationship Id="rId11" Type="http://schemas.openxmlformats.org/officeDocument/2006/relationships/image" Target="../media/image53.png"  /><Relationship Id="rId12" Type="http://schemas.openxmlformats.org/officeDocument/2006/relationships/image" Target="../media/image54.png"  /><Relationship Id="rId13" Type="http://schemas.openxmlformats.org/officeDocument/2006/relationships/image" Target="../media/image55.png"  /><Relationship Id="rId14" Type="http://schemas.openxmlformats.org/officeDocument/2006/relationships/image" Target="../media/image56.png"  /><Relationship Id="rId2" Type="http://schemas.openxmlformats.org/officeDocument/2006/relationships/image" Target="../media/image44.png"  /><Relationship Id="rId3" Type="http://schemas.openxmlformats.org/officeDocument/2006/relationships/image" Target="../media/image45.png"  /><Relationship Id="rId4" Type="http://schemas.openxmlformats.org/officeDocument/2006/relationships/image" Target="../media/image46.png"  /><Relationship Id="rId5" Type="http://schemas.openxmlformats.org/officeDocument/2006/relationships/image" Target="../media/image47.png"  /><Relationship Id="rId6" Type="http://schemas.openxmlformats.org/officeDocument/2006/relationships/image" Target="../media/image48.png"  /><Relationship Id="rId7" Type="http://schemas.openxmlformats.org/officeDocument/2006/relationships/image" Target="../media/image49.png"  /><Relationship Id="rId8" Type="http://schemas.openxmlformats.org/officeDocument/2006/relationships/image" Target="../media/image50.png"  /><Relationship Id="rId9" Type="http://schemas.openxmlformats.org/officeDocument/2006/relationships/image" Target="../media/image51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7.png"  /><Relationship Id="rId3" Type="http://schemas.openxmlformats.org/officeDocument/2006/relationships/image" Target="../media/image58.png"  /><Relationship Id="rId4" Type="http://schemas.openxmlformats.org/officeDocument/2006/relationships/image" Target="../media/image59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0.png"  /><Relationship Id="rId3" Type="http://schemas.openxmlformats.org/officeDocument/2006/relationships/image" Target="../media/image61.png"  /><Relationship Id="rId4" Type="http://schemas.openxmlformats.org/officeDocument/2006/relationships/image" Target="../media/image62.png"  /><Relationship Id="rId5" Type="http://schemas.openxmlformats.org/officeDocument/2006/relationships/image" Target="../media/image63.png"  /><Relationship Id="rId6" Type="http://schemas.openxmlformats.org/officeDocument/2006/relationships/image" Target="../media/image64.png"  /><Relationship Id="rId7" Type="http://schemas.openxmlformats.org/officeDocument/2006/relationships/image" Target="../media/image65.png"  /><Relationship Id="rId8" Type="http://schemas.openxmlformats.org/officeDocument/2006/relationships/image" Target="../media/image66.png"  /><Relationship Id="rId9" Type="http://schemas.openxmlformats.org/officeDocument/2006/relationships/image" Target="../media/image67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8.png"  /><Relationship Id="rId3" Type="http://schemas.openxmlformats.org/officeDocument/2006/relationships/image" Target="../media/image69.png"  /><Relationship Id="rId4" Type="http://schemas.openxmlformats.org/officeDocument/2006/relationships/image" Target="../media/image70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79.png"  /><Relationship Id="rId11" Type="http://schemas.openxmlformats.org/officeDocument/2006/relationships/image" Target="../media/image80.png"  /><Relationship Id="rId12" Type="http://schemas.openxmlformats.org/officeDocument/2006/relationships/image" Target="../media/image81.png"  /><Relationship Id="rId13" Type="http://schemas.openxmlformats.org/officeDocument/2006/relationships/image" Target="../media/image82.png"  /><Relationship Id="rId14" Type="http://schemas.openxmlformats.org/officeDocument/2006/relationships/image" Target="../media/image83.png"  /><Relationship Id="rId15" Type="http://schemas.openxmlformats.org/officeDocument/2006/relationships/image" Target="../media/image84.png"  /><Relationship Id="rId16" Type="http://schemas.openxmlformats.org/officeDocument/2006/relationships/image" Target="../media/image85.png"  /><Relationship Id="rId17" Type="http://schemas.openxmlformats.org/officeDocument/2006/relationships/image" Target="../media/image86.png"  /><Relationship Id="rId18" Type="http://schemas.openxmlformats.org/officeDocument/2006/relationships/image" Target="../media/image87.png"  /><Relationship Id="rId2" Type="http://schemas.openxmlformats.org/officeDocument/2006/relationships/image" Target="../media/image71.png"  /><Relationship Id="rId3" Type="http://schemas.openxmlformats.org/officeDocument/2006/relationships/image" Target="../media/image72.png"  /><Relationship Id="rId4" Type="http://schemas.openxmlformats.org/officeDocument/2006/relationships/image" Target="../media/image73.png"  /><Relationship Id="rId5" Type="http://schemas.openxmlformats.org/officeDocument/2006/relationships/image" Target="../media/image74.png"  /><Relationship Id="rId6" Type="http://schemas.openxmlformats.org/officeDocument/2006/relationships/image" Target="../media/image75.png"  /><Relationship Id="rId7" Type="http://schemas.openxmlformats.org/officeDocument/2006/relationships/image" Target="../media/image76.png"  /><Relationship Id="rId8" Type="http://schemas.openxmlformats.org/officeDocument/2006/relationships/image" Target="../media/image77.png"  /><Relationship Id="rId9" Type="http://schemas.openxmlformats.org/officeDocument/2006/relationships/image" Target="../media/image78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A7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49498" y="695140"/>
            <a:ext cx="16986718" cy="8895434"/>
            <a:chOff x="649498" y="695140"/>
            <a:chExt cx="16986718" cy="889543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9498" y="695140"/>
              <a:ext cx="16986718" cy="889543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373888" y="8349673"/>
            <a:ext cx="738512" cy="738512"/>
            <a:chOff x="16373888" y="8349673"/>
            <a:chExt cx="738512" cy="73851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3600000">
              <a:off x="16373888" y="8349673"/>
              <a:ext cx="738512" cy="73851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00382" y="7606820"/>
            <a:ext cx="3563596" cy="855853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4941" y="3822233"/>
            <a:ext cx="16901802" cy="2906602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81335" y="7119820"/>
            <a:ext cx="846785" cy="61712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6516945" y="3030356"/>
            <a:ext cx="5251824" cy="750570"/>
            <a:chOff x="6516945" y="3030356"/>
            <a:chExt cx="5251824" cy="75057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16945" y="3030356"/>
              <a:ext cx="5251824" cy="750570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9804" y="3094182"/>
            <a:ext cx="4848699" cy="6190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45103" y="1951354"/>
            <a:ext cx="16595508" cy="7572456"/>
            <a:chOff x="845103" y="1951354"/>
            <a:chExt cx="16595508" cy="757245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5103" y="1951354"/>
              <a:ext cx="16595508" cy="757245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21" y="419050"/>
            <a:ext cx="15954750" cy="125330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638095" y="2751218"/>
            <a:ext cx="10325953" cy="5972728"/>
            <a:chOff x="1638095" y="2751218"/>
            <a:chExt cx="10325953" cy="597272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8095" y="2751218"/>
              <a:ext cx="10325953" cy="5972728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364097" y="3356632"/>
            <a:ext cx="4620232" cy="48761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45103" y="1951354"/>
            <a:ext cx="16595508" cy="7572456"/>
            <a:chOff x="845103" y="1951354"/>
            <a:chExt cx="16595508" cy="757245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5103" y="1951354"/>
              <a:ext cx="16595508" cy="757245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21" y="419050"/>
            <a:ext cx="9492379" cy="124377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79049" y="2283616"/>
            <a:ext cx="6504995" cy="700697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360604" y="3233384"/>
            <a:ext cx="8927301" cy="5008395"/>
            <a:chOff x="1360604" y="3233384"/>
            <a:chExt cx="8927301" cy="500839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0604" y="3233384"/>
              <a:ext cx="8927301" cy="50083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45103" y="1951354"/>
            <a:ext cx="16595508" cy="7572456"/>
            <a:chOff x="845103" y="1951354"/>
            <a:chExt cx="16595508" cy="757245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5103" y="1951354"/>
              <a:ext cx="16595508" cy="757245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21" y="419050"/>
            <a:ext cx="14986179" cy="124682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265658" y="-1136056"/>
            <a:ext cx="30817031" cy="137472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45103" y="1951354"/>
            <a:ext cx="16595508" cy="7572456"/>
            <a:chOff x="845103" y="1951354"/>
            <a:chExt cx="16595508" cy="757245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5103" y="1951354"/>
              <a:ext cx="16595508" cy="757245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21" y="419050"/>
            <a:ext cx="15802370" cy="124377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0773" y="2289255"/>
            <a:ext cx="16253461" cy="701093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45103" y="1951354"/>
            <a:ext cx="16595508" cy="7572456"/>
            <a:chOff x="845103" y="1951354"/>
            <a:chExt cx="16595508" cy="757245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5103" y="1951354"/>
              <a:ext cx="16595508" cy="757245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21" y="419050"/>
            <a:ext cx="15802370" cy="124377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0773" y="2194726"/>
            <a:ext cx="16205909" cy="70533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5A7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454425" y="1872486"/>
            <a:ext cx="3376868" cy="654973"/>
            <a:chOff x="7454425" y="1872486"/>
            <a:chExt cx="3376868" cy="65497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54425" y="1872486"/>
              <a:ext cx="3376868" cy="654973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0482" y="2788587"/>
            <a:ext cx="15551368" cy="247780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7278" y="1876163"/>
            <a:ext cx="2481728" cy="69141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45103" y="1951354"/>
            <a:ext cx="16595508" cy="7572456"/>
            <a:chOff x="845103" y="1951354"/>
            <a:chExt cx="16595508" cy="757245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5103" y="1951354"/>
              <a:ext cx="16595508" cy="757245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21" y="419050"/>
            <a:ext cx="7837855" cy="124377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390477" y="3745701"/>
            <a:ext cx="7351476" cy="3983761"/>
            <a:chOff x="1390477" y="3745701"/>
            <a:chExt cx="7351476" cy="398376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0477" y="3745701"/>
              <a:ext cx="7351476" cy="398376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85716" y="2747180"/>
            <a:ext cx="7767270" cy="605064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D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45103" y="1951354"/>
            <a:ext cx="16595508" cy="7572456"/>
            <a:chOff x="845103" y="1951354"/>
            <a:chExt cx="16595508" cy="757245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5103" y="1951354"/>
              <a:ext cx="16595508" cy="757245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21" y="419050"/>
            <a:ext cx="10148560" cy="124377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6515" y="2442344"/>
            <a:ext cx="15813043" cy="665142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D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45103" y="1951354"/>
            <a:ext cx="16595508" cy="7572456"/>
            <a:chOff x="845103" y="1951354"/>
            <a:chExt cx="16595508" cy="757245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5103" y="1951354"/>
              <a:ext cx="16595508" cy="757245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21" y="419050"/>
            <a:ext cx="10167608" cy="1253303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0172" y="2394808"/>
            <a:ext cx="15858194" cy="66918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45103" y="1951354"/>
            <a:ext cx="16595508" cy="7572456"/>
            <a:chOff x="845103" y="1951354"/>
            <a:chExt cx="16595508" cy="757245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5103" y="1951354"/>
              <a:ext cx="16595508" cy="757245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21" y="419050"/>
            <a:ext cx="10196179" cy="124377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0173" y="3013773"/>
            <a:ext cx="14833518" cy="55161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5A7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39940" y="3390308"/>
            <a:ext cx="16335143" cy="6453807"/>
            <a:chOff x="939940" y="3390308"/>
            <a:chExt cx="16335143" cy="645380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9940" y="3390308"/>
              <a:ext cx="16335143" cy="645380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8515" y="284348"/>
            <a:ext cx="2964078" cy="185710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-2623010" y="4854569"/>
            <a:ext cx="19047619" cy="9524"/>
            <a:chOff x="-2623010" y="4854569"/>
            <a:chExt cx="19047619" cy="952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2623010" y="4854569"/>
              <a:ext cx="19047619" cy="952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2623010" y="5735890"/>
            <a:ext cx="19047619" cy="9524"/>
            <a:chOff x="-2623010" y="5735890"/>
            <a:chExt cx="19047619" cy="952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2623010" y="5735890"/>
              <a:ext cx="19047619" cy="952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2623010" y="6617211"/>
            <a:ext cx="19047619" cy="9524"/>
            <a:chOff x="-2623010" y="6617211"/>
            <a:chExt cx="19047619" cy="952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2623010" y="6617211"/>
              <a:ext cx="19047619" cy="952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2623010" y="7498532"/>
            <a:ext cx="19047619" cy="9524"/>
            <a:chOff x="-2623010" y="7498532"/>
            <a:chExt cx="19047619" cy="9524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2623010" y="7498532"/>
              <a:ext cx="19047619" cy="952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2623010" y="8379853"/>
            <a:ext cx="19047619" cy="9524"/>
            <a:chOff x="-2623010" y="8379853"/>
            <a:chExt cx="19047619" cy="9524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-2623010" y="8379853"/>
              <a:ext cx="19047619" cy="952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5870728" y="5101459"/>
            <a:ext cx="458850" cy="458850"/>
            <a:chOff x="15870728" y="5101459"/>
            <a:chExt cx="458850" cy="458850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13500000">
              <a:off x="15870728" y="5101459"/>
              <a:ext cx="458850" cy="458850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5858946" y="4272894"/>
            <a:ext cx="458850" cy="458850"/>
            <a:chOff x="15858946" y="4272894"/>
            <a:chExt cx="458850" cy="458850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13500000">
              <a:off x="15858946" y="4272894"/>
              <a:ext cx="458850" cy="458850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5870728" y="7778844"/>
            <a:ext cx="458850" cy="458850"/>
            <a:chOff x="15870728" y="7778844"/>
            <a:chExt cx="458850" cy="458850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13500000">
              <a:off x="15870728" y="7778844"/>
              <a:ext cx="458850" cy="45885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5870728" y="6855802"/>
            <a:ext cx="458850" cy="458850"/>
            <a:chOff x="15870728" y="6855802"/>
            <a:chExt cx="458850" cy="458850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13500000">
              <a:off x="15870728" y="6855802"/>
              <a:ext cx="458850" cy="458850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5870728" y="5927446"/>
            <a:ext cx="458850" cy="458850"/>
            <a:chOff x="15870728" y="5927446"/>
            <a:chExt cx="458850" cy="458850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13500000">
              <a:off x="15870728" y="5927446"/>
              <a:ext cx="458850" cy="458850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5870728" y="8691171"/>
            <a:ext cx="458850" cy="458850"/>
            <a:chOff x="15870728" y="8691171"/>
            <a:chExt cx="458850" cy="458850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13500000">
              <a:off x="15870728" y="8691171"/>
              <a:ext cx="458850" cy="458850"/>
            </a:xfrm>
            <a:prstGeom prst="rect">
              <a:avLst/>
            </a:prstGeom>
          </p:spPr>
        </p:pic>
      </p:grpSp>
      <p:pic>
        <p:nvPicPr>
          <p:cNvPr id="39" name="Object 3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973954" y="6708097"/>
            <a:ext cx="1757516" cy="819030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361533" y="6687701"/>
            <a:ext cx="978023" cy="846861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010430" y="5814992"/>
            <a:ext cx="4633945" cy="819030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361533" y="7564873"/>
            <a:ext cx="968499" cy="846861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973952" y="7589415"/>
            <a:ext cx="2307707" cy="819030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361533" y="8442045"/>
            <a:ext cx="968499" cy="846861"/>
          </a:xfrm>
          <a:prstGeom prst="rect">
            <a:avLst/>
          </a:prstGeom>
        </p:spPr>
      </p:pic>
      <p:pic>
        <p:nvPicPr>
          <p:cNvPr id="45" name="Object 44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973952" y="8519952"/>
            <a:ext cx="2269611" cy="809507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374277" y="4056186"/>
            <a:ext cx="939928" cy="846862"/>
          </a:xfrm>
          <a:prstGeom prst="rect">
            <a:avLst/>
          </a:prstGeom>
        </p:spPr>
      </p:pic>
      <p:pic>
        <p:nvPicPr>
          <p:cNvPr id="47" name="Object 46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973952" y="4064130"/>
            <a:ext cx="2425659" cy="834269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361533" y="4933358"/>
            <a:ext cx="968499" cy="846861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973954" y="4898326"/>
            <a:ext cx="5737992" cy="819030"/>
          </a:xfrm>
          <a:prstGeom prst="rect">
            <a:avLst/>
          </a:prstGeom>
        </p:spPr>
      </p:pic>
      <p:pic>
        <p:nvPicPr>
          <p:cNvPr id="50" name="Object 49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361533" y="5810530"/>
            <a:ext cx="968499" cy="84686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A7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454425" y="1872486"/>
            <a:ext cx="3376868" cy="654973"/>
            <a:chOff x="7454425" y="1872486"/>
            <a:chExt cx="3376868" cy="65497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54425" y="1872486"/>
              <a:ext cx="3376868" cy="654973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0482" y="2788587"/>
            <a:ext cx="11222320" cy="247780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7278" y="1876163"/>
            <a:ext cx="2465537" cy="69141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D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45103" y="1951354"/>
            <a:ext cx="16595508" cy="7572456"/>
            <a:chOff x="845103" y="1951354"/>
            <a:chExt cx="16595508" cy="757245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5103" y="1951354"/>
              <a:ext cx="16595508" cy="757245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21" y="419050"/>
            <a:ext cx="3736189" cy="124377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90479" y="2912186"/>
            <a:ext cx="15263600" cy="562045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5A7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454425" y="1872486"/>
            <a:ext cx="3376868" cy="654973"/>
            <a:chOff x="7454425" y="1872486"/>
            <a:chExt cx="3376868" cy="65497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54425" y="1872486"/>
              <a:ext cx="3376868" cy="654973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0482" y="2788587"/>
            <a:ext cx="12147653" cy="247780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7278" y="1876163"/>
            <a:ext cx="2485775" cy="69141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D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45103" y="1951354"/>
            <a:ext cx="16595508" cy="7572456"/>
            <a:chOff x="845103" y="1951354"/>
            <a:chExt cx="16595508" cy="757245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5103" y="1951354"/>
              <a:ext cx="16595508" cy="757245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21" y="419050"/>
            <a:ext cx="4415474" cy="124377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90479" y="2912183"/>
            <a:ext cx="14383124" cy="561093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5A7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454425" y="1872486"/>
            <a:ext cx="3376868" cy="654973"/>
            <a:chOff x="7454425" y="1872486"/>
            <a:chExt cx="3376868" cy="65497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54425" y="1872486"/>
              <a:ext cx="3376868" cy="654973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0482" y="2788587"/>
            <a:ext cx="12004796" cy="2468282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7278" y="1876163"/>
            <a:ext cx="2490299" cy="69141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D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45103" y="1951354"/>
            <a:ext cx="16595508" cy="7572456"/>
            <a:chOff x="845103" y="1951354"/>
            <a:chExt cx="16595508" cy="757245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5103" y="1951354"/>
              <a:ext cx="16595508" cy="757245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20" y="419050"/>
            <a:ext cx="4440950" cy="124377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4934" y="2485519"/>
            <a:ext cx="13377614" cy="660316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26">
    <p:bg>
      <p:bgPr shadeToTitle="0">
        <a:solidFill>
          <a:srgbClr val="5a705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1934" y="3417790"/>
            <a:ext cx="12314779" cy="32933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5A7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454425" y="1872486"/>
            <a:ext cx="3376868" cy="654973"/>
            <a:chOff x="7454425" y="1872486"/>
            <a:chExt cx="3376868" cy="65497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54425" y="1872486"/>
              <a:ext cx="3376868" cy="654973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0482" y="2788587"/>
            <a:ext cx="12128606" cy="247780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7278" y="1876163"/>
            <a:ext cx="2431966" cy="6914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D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529387" y="4844233"/>
            <a:ext cx="12527756" cy="5217424"/>
            <a:chOff x="5529387" y="4844233"/>
            <a:chExt cx="12527756" cy="521742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29387" y="4844233"/>
              <a:ext cx="12527756" cy="521742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49373" y="4844233"/>
            <a:ext cx="5079149" cy="5217424"/>
            <a:chOff x="249373" y="4844233"/>
            <a:chExt cx="5079149" cy="521742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373" y="4844233"/>
              <a:ext cx="5079149" cy="5217424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712" y="5184489"/>
            <a:ext cx="3188754" cy="2037602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524" y="7610499"/>
            <a:ext cx="3224118" cy="1891385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03830" y="8461560"/>
            <a:ext cx="514281" cy="514271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3064" y="1748573"/>
            <a:ext cx="16905338" cy="2791604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21021" y="2498769"/>
            <a:ext cx="23828571" cy="9908352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0821" y="419050"/>
            <a:ext cx="8284274" cy="12437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543236" y="5772517"/>
            <a:ext cx="5161937" cy="3549631"/>
            <a:chOff x="6543236" y="5772517"/>
            <a:chExt cx="5161937" cy="35496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43236" y="5772517"/>
              <a:ext cx="5161937" cy="354963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11001" y="5732246"/>
            <a:ext cx="5161937" cy="3549631"/>
            <a:chOff x="1411001" y="5732246"/>
            <a:chExt cx="5161937" cy="354963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1001" y="5732246"/>
              <a:ext cx="5161937" cy="354963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1712776" y="5772517"/>
            <a:ext cx="5161937" cy="3528772"/>
            <a:chOff x="11712776" y="5772517"/>
            <a:chExt cx="5161937" cy="352877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12776" y="5772517"/>
              <a:ext cx="5161937" cy="3528772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4812" y="6116226"/>
            <a:ext cx="4539545" cy="820935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0551" y="6116226"/>
            <a:ext cx="4884307" cy="811411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628985" y="6116226"/>
            <a:ext cx="4426926" cy="811411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53859" y="7050223"/>
            <a:ext cx="4735899" cy="1699032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85697" y="7050223"/>
            <a:ext cx="5027385" cy="2121604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666668" y="7050223"/>
            <a:ext cx="5236204" cy="158451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11001" y="2155556"/>
            <a:ext cx="5132236" cy="3616961"/>
            <a:chOff x="1411001" y="2155556"/>
            <a:chExt cx="5132236" cy="3616961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11001" y="2155556"/>
              <a:ext cx="5132236" cy="361696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6622521" y="2200108"/>
            <a:ext cx="5112354" cy="3616961"/>
            <a:chOff x="6622521" y="2200108"/>
            <a:chExt cx="5112354" cy="3616961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22521" y="2200108"/>
              <a:ext cx="5112354" cy="3616961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30821" y="419050"/>
            <a:ext cx="11021874" cy="1256350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2520803" y="2226634"/>
            <a:ext cx="3545883" cy="3545883"/>
            <a:chOff x="12520803" y="2226634"/>
            <a:chExt cx="3545883" cy="3545883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-5400000">
              <a:off x="12520803" y="2226634"/>
              <a:ext cx="3545883" cy="35458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161905" y="1709008"/>
            <a:ext cx="13961905" cy="8057147"/>
            <a:chOff x="2161905" y="1709008"/>
            <a:chExt cx="13961905" cy="805714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61905" y="1709008"/>
              <a:ext cx="13961905" cy="805714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7622" y="419050"/>
            <a:ext cx="11939998" cy="124682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7334" y="2140100"/>
            <a:ext cx="12791047" cy="71949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869182" y="4608816"/>
            <a:ext cx="9054628" cy="4903021"/>
            <a:chOff x="7869182" y="4608816"/>
            <a:chExt cx="9054628" cy="490302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69182" y="4608816"/>
              <a:ext cx="9054628" cy="490302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61905" y="4608816"/>
            <a:ext cx="6092576" cy="4903021"/>
            <a:chOff x="1361905" y="4608816"/>
            <a:chExt cx="6092576" cy="490302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1905" y="4608816"/>
              <a:ext cx="6092576" cy="490302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39945" y="5031741"/>
            <a:ext cx="3857040" cy="2047126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54833" y="7486310"/>
            <a:ext cx="2838390" cy="1881714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21247" y="8374585"/>
            <a:ext cx="542851" cy="635023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0821" y="419050"/>
            <a:ext cx="11754636" cy="1253303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04763" y="1843811"/>
            <a:ext cx="15438672" cy="232571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8140592" y="4653806"/>
            <a:ext cx="8511808" cy="4813040"/>
            <a:chOff x="8140592" y="4653806"/>
            <a:chExt cx="8511808" cy="4813040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40592" y="4653806"/>
              <a:ext cx="8511808" cy="48130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5A7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454425" y="1872486"/>
            <a:ext cx="3376868" cy="654973"/>
            <a:chOff x="7454425" y="1872486"/>
            <a:chExt cx="3376868" cy="65497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54425" y="1872486"/>
              <a:ext cx="3376868" cy="654973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0482" y="2788584"/>
            <a:ext cx="17002044" cy="247780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7280" y="1876163"/>
            <a:ext cx="2483156" cy="6914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978189" y="5735991"/>
            <a:ext cx="4095238" cy="2816110"/>
            <a:chOff x="4978189" y="5735991"/>
            <a:chExt cx="4095238" cy="281611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78189" y="5735991"/>
              <a:ext cx="4095238" cy="281611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96479" y="5735991"/>
            <a:ext cx="4095238" cy="2816110"/>
            <a:chOff x="896479" y="5735991"/>
            <a:chExt cx="4095238" cy="281611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6479" y="5735991"/>
              <a:ext cx="4095238" cy="281611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151133" y="5735991"/>
            <a:ext cx="4095238" cy="2816110"/>
            <a:chOff x="13151133" y="5735991"/>
            <a:chExt cx="4095238" cy="281611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51133" y="5735991"/>
              <a:ext cx="4095238" cy="281611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069423" y="5735991"/>
            <a:ext cx="4095238" cy="2816110"/>
            <a:chOff x="9069423" y="5735991"/>
            <a:chExt cx="4095238" cy="281611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69423" y="5735991"/>
              <a:ext cx="4095238" cy="2816110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1471" y="5775100"/>
            <a:ext cx="4060232" cy="1702851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88137" y="7425746"/>
            <a:ext cx="3544997" cy="691302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21" y="419050"/>
            <a:ext cx="13329760" cy="1243779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44135" y="5818020"/>
            <a:ext cx="2772851" cy="759994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134411" y="5775097"/>
            <a:ext cx="3800470" cy="1226661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217049" y="5818020"/>
            <a:ext cx="3002499" cy="1226661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73658" y="6379924"/>
            <a:ext cx="3943093" cy="2097140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161077" y="6856353"/>
            <a:ext cx="2556549" cy="1262730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242790" y="6847479"/>
            <a:ext cx="3826664" cy="979045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9433350" y="2900472"/>
            <a:ext cx="3062622" cy="2835518"/>
            <a:chOff x="9433350" y="2900472"/>
            <a:chExt cx="3062622" cy="2835518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433350" y="2900472"/>
              <a:ext cx="3062622" cy="283551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5820118" y="2800487"/>
            <a:ext cx="2411381" cy="2935504"/>
            <a:chOff x="5820118" y="2800487"/>
            <a:chExt cx="2411381" cy="2935504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20118" y="2800487"/>
              <a:ext cx="2411381" cy="293550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3832867" y="2900472"/>
            <a:ext cx="2731769" cy="2731769"/>
            <a:chOff x="13832867" y="2900472"/>
            <a:chExt cx="2731769" cy="2731769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832867" y="2900472"/>
              <a:ext cx="2731769" cy="2731769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427533" y="2800487"/>
            <a:ext cx="3033131" cy="2670162"/>
            <a:chOff x="1427533" y="2800487"/>
            <a:chExt cx="3033131" cy="2670162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27533" y="2800487"/>
              <a:ext cx="3033131" cy="26701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officegen</ep:Company>
  <ep:Words>0</ep:Words>
  <ep:PresentationFormat>On-screen Show (4:3)</ep:PresentationFormat>
  <ep:Paragraphs>0</ep:Paragraphs>
  <ep:Slides>26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ep:HeadingPairs>
  <ep:TitlesOfParts>
    <vt:vector size="27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2023-06-01T13:24:54.000</dcterms:created>
  <dc:creator>officegen</dc:creator>
  <cp:lastModifiedBy>annaa</cp:lastModifiedBy>
  <dcterms:modified xsi:type="dcterms:W3CDTF">2023-06-05T15:03:23.179</dcterms:modified>
  <cp:revision>2</cp:revision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