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92" y="-9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presProps" Target="presProps.xml"  /><Relationship Id="rId3" Type="http://schemas.openxmlformats.org/officeDocument/2006/relationships/slide" Target="slides/slide2.xml"  /><Relationship Id="rId30" Type="http://schemas.openxmlformats.org/officeDocument/2006/relationships/viewProps" Target="viewProps.xml"  /><Relationship Id="rId31" Type="http://schemas.openxmlformats.org/officeDocument/2006/relationships/theme" Target="theme/theme1.xml"  /><Relationship Id="rId32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theme" Target="../theme/theme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85.png"  /><Relationship Id="rId2" Type="http://schemas.openxmlformats.org/officeDocument/2006/relationships/image" Target="../media/image77.png"  /><Relationship Id="rId3" Type="http://schemas.openxmlformats.org/officeDocument/2006/relationships/image" Target="../media/image78.png"  /><Relationship Id="rId4" Type="http://schemas.openxmlformats.org/officeDocument/2006/relationships/image" Target="../media/image79.png"  /><Relationship Id="rId5" Type="http://schemas.openxmlformats.org/officeDocument/2006/relationships/image" Target="../media/image80.png"  /><Relationship Id="rId6" Type="http://schemas.openxmlformats.org/officeDocument/2006/relationships/image" Target="../media/image81.png"  /><Relationship Id="rId7" Type="http://schemas.openxmlformats.org/officeDocument/2006/relationships/image" Target="../media/image82.png"  /><Relationship Id="rId8" Type="http://schemas.openxmlformats.org/officeDocument/2006/relationships/image" Target="../media/image83.png"  /><Relationship Id="rId9" Type="http://schemas.openxmlformats.org/officeDocument/2006/relationships/image" Target="../media/image84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6.png"  /><Relationship Id="rId3" Type="http://schemas.openxmlformats.org/officeDocument/2006/relationships/image" Target="../media/image87.png"  /><Relationship Id="rId4" Type="http://schemas.openxmlformats.org/officeDocument/2006/relationships/image" Target="../media/image88.png"  /><Relationship Id="rId5" Type="http://schemas.openxmlformats.org/officeDocument/2006/relationships/image" Target="../media/image89.png"  /><Relationship Id="rId6" Type="http://schemas.openxmlformats.org/officeDocument/2006/relationships/image" Target="../media/image90.png"  /><Relationship Id="rId7" Type="http://schemas.openxmlformats.org/officeDocument/2006/relationships/image" Target="../media/image91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00.png"  /><Relationship Id="rId11" Type="http://schemas.openxmlformats.org/officeDocument/2006/relationships/image" Target="../media/image101.png"  /><Relationship Id="rId12" Type="http://schemas.openxmlformats.org/officeDocument/2006/relationships/image" Target="../media/image102.png"  /><Relationship Id="rId13" Type="http://schemas.openxmlformats.org/officeDocument/2006/relationships/image" Target="../media/image103.png"  /><Relationship Id="rId2" Type="http://schemas.openxmlformats.org/officeDocument/2006/relationships/image" Target="../media/image92.png"  /><Relationship Id="rId3" Type="http://schemas.openxmlformats.org/officeDocument/2006/relationships/image" Target="../media/image93.png"  /><Relationship Id="rId4" Type="http://schemas.openxmlformats.org/officeDocument/2006/relationships/image" Target="../media/image94.png"  /><Relationship Id="rId5" Type="http://schemas.openxmlformats.org/officeDocument/2006/relationships/image" Target="../media/image95.png"  /><Relationship Id="rId6" Type="http://schemas.openxmlformats.org/officeDocument/2006/relationships/image" Target="../media/image96.png"  /><Relationship Id="rId7" Type="http://schemas.openxmlformats.org/officeDocument/2006/relationships/image" Target="../media/image97.png"  /><Relationship Id="rId8" Type="http://schemas.openxmlformats.org/officeDocument/2006/relationships/image" Target="../media/image98.png"  /><Relationship Id="rId9" Type="http://schemas.openxmlformats.org/officeDocument/2006/relationships/image" Target="../media/image99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12.png"  /><Relationship Id="rId11" Type="http://schemas.openxmlformats.org/officeDocument/2006/relationships/image" Target="../media/image113.png"  /><Relationship Id="rId12" Type="http://schemas.openxmlformats.org/officeDocument/2006/relationships/image" Target="../media/image114.png"  /><Relationship Id="rId13" Type="http://schemas.openxmlformats.org/officeDocument/2006/relationships/image" Target="../media/image115.png"  /><Relationship Id="rId14" Type="http://schemas.openxmlformats.org/officeDocument/2006/relationships/image" Target="../media/image116.png"  /><Relationship Id="rId15" Type="http://schemas.openxmlformats.org/officeDocument/2006/relationships/image" Target="../media/image117.png"  /><Relationship Id="rId16" Type="http://schemas.openxmlformats.org/officeDocument/2006/relationships/image" Target="../media/image118.png"  /><Relationship Id="rId17" Type="http://schemas.openxmlformats.org/officeDocument/2006/relationships/image" Target="../media/image119.png"  /><Relationship Id="rId18" Type="http://schemas.openxmlformats.org/officeDocument/2006/relationships/image" Target="../media/image120.png"  /><Relationship Id="rId2" Type="http://schemas.openxmlformats.org/officeDocument/2006/relationships/image" Target="../media/image104.png"  /><Relationship Id="rId3" Type="http://schemas.openxmlformats.org/officeDocument/2006/relationships/image" Target="../media/image105.png"  /><Relationship Id="rId4" Type="http://schemas.openxmlformats.org/officeDocument/2006/relationships/image" Target="../media/image106.png"  /><Relationship Id="rId5" Type="http://schemas.openxmlformats.org/officeDocument/2006/relationships/image" Target="../media/image107.png"  /><Relationship Id="rId6" Type="http://schemas.openxmlformats.org/officeDocument/2006/relationships/image" Target="../media/image108.png"  /><Relationship Id="rId7" Type="http://schemas.openxmlformats.org/officeDocument/2006/relationships/image" Target="../media/image109.png"  /><Relationship Id="rId8" Type="http://schemas.openxmlformats.org/officeDocument/2006/relationships/image" Target="../media/image110.png"  /><Relationship Id="rId9" Type="http://schemas.openxmlformats.org/officeDocument/2006/relationships/image" Target="../media/image11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29.png"  /><Relationship Id="rId11" Type="http://schemas.openxmlformats.org/officeDocument/2006/relationships/image" Target="../media/image130.png"  /><Relationship Id="rId12" Type="http://schemas.openxmlformats.org/officeDocument/2006/relationships/image" Target="../media/image131.png"  /><Relationship Id="rId13" Type="http://schemas.openxmlformats.org/officeDocument/2006/relationships/image" Target="../media/image132.png"  /><Relationship Id="rId14" Type="http://schemas.openxmlformats.org/officeDocument/2006/relationships/image" Target="../media/image133.png"  /><Relationship Id="rId15" Type="http://schemas.openxmlformats.org/officeDocument/2006/relationships/image" Target="../media/image134.png"  /><Relationship Id="rId16" Type="http://schemas.openxmlformats.org/officeDocument/2006/relationships/image" Target="../media/image135.png"  /><Relationship Id="rId17" Type="http://schemas.openxmlformats.org/officeDocument/2006/relationships/image" Target="../media/image136.png"  /><Relationship Id="rId18" Type="http://schemas.openxmlformats.org/officeDocument/2006/relationships/image" Target="../media/image137.png"  /><Relationship Id="rId2" Type="http://schemas.openxmlformats.org/officeDocument/2006/relationships/image" Target="../media/image121.png"  /><Relationship Id="rId3" Type="http://schemas.openxmlformats.org/officeDocument/2006/relationships/image" Target="../media/image122.png"  /><Relationship Id="rId4" Type="http://schemas.openxmlformats.org/officeDocument/2006/relationships/image" Target="../media/image123.png"  /><Relationship Id="rId5" Type="http://schemas.openxmlformats.org/officeDocument/2006/relationships/image" Target="../media/image124.png"  /><Relationship Id="rId6" Type="http://schemas.openxmlformats.org/officeDocument/2006/relationships/image" Target="../media/image125.png"  /><Relationship Id="rId7" Type="http://schemas.openxmlformats.org/officeDocument/2006/relationships/image" Target="../media/image126.png"  /><Relationship Id="rId8" Type="http://schemas.openxmlformats.org/officeDocument/2006/relationships/image" Target="../media/image127.png"  /><Relationship Id="rId9" Type="http://schemas.openxmlformats.org/officeDocument/2006/relationships/image" Target="../media/image128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8.png"  /><Relationship Id="rId3" Type="http://schemas.openxmlformats.org/officeDocument/2006/relationships/image" Target="../media/image139.png"  /><Relationship Id="rId4" Type="http://schemas.openxmlformats.org/officeDocument/2006/relationships/image" Target="../media/image140.png"  /><Relationship Id="rId5" Type="http://schemas.openxmlformats.org/officeDocument/2006/relationships/image" Target="../media/image141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50.png"  /><Relationship Id="rId11" Type="http://schemas.openxmlformats.org/officeDocument/2006/relationships/image" Target="../media/image151.png"  /><Relationship Id="rId12" Type="http://schemas.openxmlformats.org/officeDocument/2006/relationships/image" Target="../media/image152.png"  /><Relationship Id="rId13" Type="http://schemas.openxmlformats.org/officeDocument/2006/relationships/image" Target="../media/image153.png"  /><Relationship Id="rId14" Type="http://schemas.openxmlformats.org/officeDocument/2006/relationships/image" Target="../media/image154.png"  /><Relationship Id="rId15" Type="http://schemas.openxmlformats.org/officeDocument/2006/relationships/image" Target="../media/image155.png"  /><Relationship Id="rId16" Type="http://schemas.openxmlformats.org/officeDocument/2006/relationships/image" Target="../media/image156.png"  /><Relationship Id="rId17" Type="http://schemas.openxmlformats.org/officeDocument/2006/relationships/image" Target="../media/image157.png"  /><Relationship Id="rId18" Type="http://schemas.openxmlformats.org/officeDocument/2006/relationships/image" Target="../media/image158.png"  /><Relationship Id="rId19" Type="http://schemas.openxmlformats.org/officeDocument/2006/relationships/image" Target="../media/image159.png"  /><Relationship Id="rId2" Type="http://schemas.openxmlformats.org/officeDocument/2006/relationships/image" Target="../media/image142.png"  /><Relationship Id="rId20" Type="http://schemas.openxmlformats.org/officeDocument/2006/relationships/image" Target="../media/image160.png"  /><Relationship Id="rId3" Type="http://schemas.openxmlformats.org/officeDocument/2006/relationships/image" Target="../media/image143.png"  /><Relationship Id="rId4" Type="http://schemas.openxmlformats.org/officeDocument/2006/relationships/image" Target="../media/image144.png"  /><Relationship Id="rId5" Type="http://schemas.openxmlformats.org/officeDocument/2006/relationships/image" Target="../media/image145.png"  /><Relationship Id="rId6" Type="http://schemas.openxmlformats.org/officeDocument/2006/relationships/image" Target="../media/image146.png"  /><Relationship Id="rId7" Type="http://schemas.openxmlformats.org/officeDocument/2006/relationships/image" Target="../media/image147.png"  /><Relationship Id="rId8" Type="http://schemas.openxmlformats.org/officeDocument/2006/relationships/image" Target="../media/image148.png"  /><Relationship Id="rId9" Type="http://schemas.openxmlformats.org/officeDocument/2006/relationships/image" Target="../media/image149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69.png"  /><Relationship Id="rId11" Type="http://schemas.openxmlformats.org/officeDocument/2006/relationships/image" Target="../media/image170.png"  /><Relationship Id="rId2" Type="http://schemas.openxmlformats.org/officeDocument/2006/relationships/image" Target="../media/image161.png"  /><Relationship Id="rId3" Type="http://schemas.openxmlformats.org/officeDocument/2006/relationships/image" Target="../media/image162.png"  /><Relationship Id="rId4" Type="http://schemas.openxmlformats.org/officeDocument/2006/relationships/image" Target="../media/image163.png"  /><Relationship Id="rId5" Type="http://schemas.openxmlformats.org/officeDocument/2006/relationships/image" Target="../media/image164.png"  /><Relationship Id="rId6" Type="http://schemas.openxmlformats.org/officeDocument/2006/relationships/image" Target="../media/image165.png"  /><Relationship Id="rId7" Type="http://schemas.openxmlformats.org/officeDocument/2006/relationships/image" Target="../media/image166.png"  /><Relationship Id="rId8" Type="http://schemas.openxmlformats.org/officeDocument/2006/relationships/image" Target="../media/image167.png"  /><Relationship Id="rId9" Type="http://schemas.openxmlformats.org/officeDocument/2006/relationships/image" Target="../media/image168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71.png"  /><Relationship Id="rId3" Type="http://schemas.openxmlformats.org/officeDocument/2006/relationships/image" Target="../media/image172.png"  /><Relationship Id="rId4" Type="http://schemas.openxmlformats.org/officeDocument/2006/relationships/image" Target="../media/image173.png"  /><Relationship Id="rId5" Type="http://schemas.openxmlformats.org/officeDocument/2006/relationships/image" Target="../media/image174.png"  /><Relationship Id="rId6" Type="http://schemas.openxmlformats.org/officeDocument/2006/relationships/image" Target="../media/image175.png"  /><Relationship Id="rId7" Type="http://schemas.openxmlformats.org/officeDocument/2006/relationships/image" Target="../media/image176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77.png"  /><Relationship Id="rId3" Type="http://schemas.openxmlformats.org/officeDocument/2006/relationships/image" Target="../media/image178.png"  /><Relationship Id="rId4" Type="http://schemas.openxmlformats.org/officeDocument/2006/relationships/image" Target="../media/image179.png"  /><Relationship Id="rId5" Type="http://schemas.openxmlformats.org/officeDocument/2006/relationships/image" Target="../media/image180.png"  /><Relationship Id="rId6" Type="http://schemas.openxmlformats.org/officeDocument/2006/relationships/image" Target="../media/image18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6.png"  /><Relationship Id="rId11" Type="http://schemas.openxmlformats.org/officeDocument/2006/relationships/image" Target="../media/image17.png"  /><Relationship Id="rId12" Type="http://schemas.openxmlformats.org/officeDocument/2006/relationships/image" Target="../media/image18.png"  /><Relationship Id="rId13" Type="http://schemas.openxmlformats.org/officeDocument/2006/relationships/image" Target="../media/image19.png"  /><Relationship Id="rId14" Type="http://schemas.openxmlformats.org/officeDocument/2006/relationships/image" Target="../media/image20.png"  /><Relationship Id="rId15" Type="http://schemas.openxmlformats.org/officeDocument/2006/relationships/image" Target="../media/image21.png"  /><Relationship Id="rId16" Type="http://schemas.openxmlformats.org/officeDocument/2006/relationships/image" Target="../media/image22.png"  /><Relationship Id="rId17" Type="http://schemas.openxmlformats.org/officeDocument/2006/relationships/image" Target="../media/image23.png"  /><Relationship Id="rId18" Type="http://schemas.openxmlformats.org/officeDocument/2006/relationships/image" Target="../media/image24.png"  /><Relationship Id="rId19" Type="http://schemas.openxmlformats.org/officeDocument/2006/relationships/image" Target="../media/image25.png"  /><Relationship Id="rId2" Type="http://schemas.openxmlformats.org/officeDocument/2006/relationships/image" Target="../media/image8.png"  /><Relationship Id="rId20" Type="http://schemas.openxmlformats.org/officeDocument/2006/relationships/image" Target="../media/image26.png"  /><Relationship Id="rId21" Type="http://schemas.openxmlformats.org/officeDocument/2006/relationships/image" Target="../media/image27.png"  /><Relationship Id="rId22" Type="http://schemas.openxmlformats.org/officeDocument/2006/relationships/image" Target="../media/image28.png"  /><Relationship Id="rId23" Type="http://schemas.openxmlformats.org/officeDocument/2006/relationships/image" Target="../media/image29.png"  /><Relationship Id="rId24" Type="http://schemas.openxmlformats.org/officeDocument/2006/relationships/image" Target="../media/image30.png"  /><Relationship Id="rId25" Type="http://schemas.openxmlformats.org/officeDocument/2006/relationships/image" Target="../media/image31.png"  /><Relationship Id="rId26" Type="http://schemas.openxmlformats.org/officeDocument/2006/relationships/image" Target="../media/image32.png"  /><Relationship Id="rId27" Type="http://schemas.openxmlformats.org/officeDocument/2006/relationships/image" Target="../media/image33.png"  /><Relationship Id="rId28" Type="http://schemas.openxmlformats.org/officeDocument/2006/relationships/image" Target="../media/image34.png"  /><Relationship Id="rId29" Type="http://schemas.openxmlformats.org/officeDocument/2006/relationships/image" Target="../media/image35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Relationship Id="rId7" Type="http://schemas.openxmlformats.org/officeDocument/2006/relationships/image" Target="../media/image13.png"  /><Relationship Id="rId8" Type="http://schemas.openxmlformats.org/officeDocument/2006/relationships/image" Target="../media/image14.png"  /><Relationship Id="rId9" Type="http://schemas.openxmlformats.org/officeDocument/2006/relationships/image" Target="../media/image15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90.png"  /><Relationship Id="rId11" Type="http://schemas.openxmlformats.org/officeDocument/2006/relationships/image" Target="../media/image191.png"  /><Relationship Id="rId12" Type="http://schemas.openxmlformats.org/officeDocument/2006/relationships/image" Target="../media/image192.png"  /><Relationship Id="rId13" Type="http://schemas.openxmlformats.org/officeDocument/2006/relationships/image" Target="../media/image193.png"  /><Relationship Id="rId14" Type="http://schemas.openxmlformats.org/officeDocument/2006/relationships/image" Target="../media/image194.png"  /><Relationship Id="rId15" Type="http://schemas.openxmlformats.org/officeDocument/2006/relationships/image" Target="../media/image195.png"  /><Relationship Id="rId16" Type="http://schemas.openxmlformats.org/officeDocument/2006/relationships/image" Target="../media/image196.png"  /><Relationship Id="rId17" Type="http://schemas.openxmlformats.org/officeDocument/2006/relationships/image" Target="../media/image197.png"  /><Relationship Id="rId18" Type="http://schemas.openxmlformats.org/officeDocument/2006/relationships/image" Target="../media/image198.png"  /><Relationship Id="rId2" Type="http://schemas.openxmlformats.org/officeDocument/2006/relationships/image" Target="../media/image182.png"  /><Relationship Id="rId3" Type="http://schemas.openxmlformats.org/officeDocument/2006/relationships/image" Target="../media/image183.png"  /><Relationship Id="rId4" Type="http://schemas.openxmlformats.org/officeDocument/2006/relationships/image" Target="../media/image184.png"  /><Relationship Id="rId5" Type="http://schemas.openxmlformats.org/officeDocument/2006/relationships/image" Target="../media/image185.png"  /><Relationship Id="rId6" Type="http://schemas.openxmlformats.org/officeDocument/2006/relationships/image" Target="../media/image186.png"  /><Relationship Id="rId7" Type="http://schemas.openxmlformats.org/officeDocument/2006/relationships/image" Target="../media/image187.png"  /><Relationship Id="rId8" Type="http://schemas.openxmlformats.org/officeDocument/2006/relationships/image" Target="../media/image188.png"  /><Relationship Id="rId9" Type="http://schemas.openxmlformats.org/officeDocument/2006/relationships/image" Target="../media/image189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99.png"  /><Relationship Id="rId3" Type="http://schemas.openxmlformats.org/officeDocument/2006/relationships/image" Target="../media/image200.png"  /><Relationship Id="rId4" Type="http://schemas.openxmlformats.org/officeDocument/2006/relationships/image" Target="../media/image201.png"  /><Relationship Id="rId5" Type="http://schemas.openxmlformats.org/officeDocument/2006/relationships/image" Target="../media/image202.png"  /><Relationship Id="rId6" Type="http://schemas.openxmlformats.org/officeDocument/2006/relationships/image" Target="../media/image203.png"  /><Relationship Id="rId7" Type="http://schemas.openxmlformats.org/officeDocument/2006/relationships/image" Target="../media/image204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5.png"  /><Relationship Id="rId3" Type="http://schemas.openxmlformats.org/officeDocument/2006/relationships/image" Target="../media/image206.png"  /><Relationship Id="rId4" Type="http://schemas.openxmlformats.org/officeDocument/2006/relationships/image" Target="../media/image207.png"  /><Relationship Id="rId5" Type="http://schemas.openxmlformats.org/officeDocument/2006/relationships/image" Target="../media/image208.png"  /><Relationship Id="rId6" Type="http://schemas.openxmlformats.org/officeDocument/2006/relationships/image" Target="../media/image209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18.png"  /><Relationship Id="rId11" Type="http://schemas.openxmlformats.org/officeDocument/2006/relationships/image" Target="../media/image219.png"  /><Relationship Id="rId12" Type="http://schemas.openxmlformats.org/officeDocument/2006/relationships/image" Target="../media/image220.png"  /><Relationship Id="rId13" Type="http://schemas.openxmlformats.org/officeDocument/2006/relationships/image" Target="../media/image221.png"  /><Relationship Id="rId14" Type="http://schemas.openxmlformats.org/officeDocument/2006/relationships/image" Target="../media/image222.png"  /><Relationship Id="rId15" Type="http://schemas.openxmlformats.org/officeDocument/2006/relationships/image" Target="../media/image223.png"  /><Relationship Id="rId16" Type="http://schemas.openxmlformats.org/officeDocument/2006/relationships/image" Target="../media/image224.png"  /><Relationship Id="rId17" Type="http://schemas.openxmlformats.org/officeDocument/2006/relationships/image" Target="../media/image225.png"  /><Relationship Id="rId18" Type="http://schemas.openxmlformats.org/officeDocument/2006/relationships/image" Target="../media/image226.png"  /><Relationship Id="rId2" Type="http://schemas.openxmlformats.org/officeDocument/2006/relationships/image" Target="../media/image210.png"  /><Relationship Id="rId3" Type="http://schemas.openxmlformats.org/officeDocument/2006/relationships/image" Target="../media/image211.png"  /><Relationship Id="rId4" Type="http://schemas.openxmlformats.org/officeDocument/2006/relationships/image" Target="../media/image212.png"  /><Relationship Id="rId5" Type="http://schemas.openxmlformats.org/officeDocument/2006/relationships/image" Target="../media/image213.png"  /><Relationship Id="rId6" Type="http://schemas.openxmlformats.org/officeDocument/2006/relationships/image" Target="../media/image214.png"  /><Relationship Id="rId7" Type="http://schemas.openxmlformats.org/officeDocument/2006/relationships/image" Target="../media/image215.png"  /><Relationship Id="rId8" Type="http://schemas.openxmlformats.org/officeDocument/2006/relationships/image" Target="../media/image216.png"  /><Relationship Id="rId9" Type="http://schemas.openxmlformats.org/officeDocument/2006/relationships/image" Target="../media/image217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35.png"  /><Relationship Id="rId11" Type="http://schemas.openxmlformats.org/officeDocument/2006/relationships/image" Target="../media/image236.png"  /><Relationship Id="rId12" Type="http://schemas.openxmlformats.org/officeDocument/2006/relationships/image" Target="../media/image237.png"  /><Relationship Id="rId13" Type="http://schemas.openxmlformats.org/officeDocument/2006/relationships/image" Target="../media/image238.png"  /><Relationship Id="rId14" Type="http://schemas.openxmlformats.org/officeDocument/2006/relationships/image" Target="../media/image239.png"  /><Relationship Id="rId15" Type="http://schemas.openxmlformats.org/officeDocument/2006/relationships/image" Target="../media/image240.png"  /><Relationship Id="rId16" Type="http://schemas.openxmlformats.org/officeDocument/2006/relationships/image" Target="../media/image241.png"  /><Relationship Id="rId17" Type="http://schemas.openxmlformats.org/officeDocument/2006/relationships/image" Target="../media/image242.png"  /><Relationship Id="rId18" Type="http://schemas.openxmlformats.org/officeDocument/2006/relationships/image" Target="../media/image243.png"  /><Relationship Id="rId19" Type="http://schemas.openxmlformats.org/officeDocument/2006/relationships/image" Target="../media/image244.png"  /><Relationship Id="rId2" Type="http://schemas.openxmlformats.org/officeDocument/2006/relationships/image" Target="../media/image227.png"  /><Relationship Id="rId20" Type="http://schemas.openxmlformats.org/officeDocument/2006/relationships/image" Target="../media/image245.png"  /><Relationship Id="rId21" Type="http://schemas.openxmlformats.org/officeDocument/2006/relationships/image" Target="../media/image246.png"  /><Relationship Id="rId22" Type="http://schemas.openxmlformats.org/officeDocument/2006/relationships/image" Target="../media/image247.png"  /><Relationship Id="rId23" Type="http://schemas.openxmlformats.org/officeDocument/2006/relationships/image" Target="../media/image248.png"  /><Relationship Id="rId24" Type="http://schemas.openxmlformats.org/officeDocument/2006/relationships/image" Target="../media/image249.png"  /><Relationship Id="rId25" Type="http://schemas.openxmlformats.org/officeDocument/2006/relationships/image" Target="../media/image250.png"  /><Relationship Id="rId26" Type="http://schemas.openxmlformats.org/officeDocument/2006/relationships/image" Target="../media/image251.png"  /><Relationship Id="rId27" Type="http://schemas.openxmlformats.org/officeDocument/2006/relationships/image" Target="../media/image252.png"  /><Relationship Id="rId3" Type="http://schemas.openxmlformats.org/officeDocument/2006/relationships/image" Target="../media/image228.png"  /><Relationship Id="rId4" Type="http://schemas.openxmlformats.org/officeDocument/2006/relationships/image" Target="../media/image229.png"  /><Relationship Id="rId5" Type="http://schemas.openxmlformats.org/officeDocument/2006/relationships/image" Target="../media/image230.png"  /><Relationship Id="rId6" Type="http://schemas.openxmlformats.org/officeDocument/2006/relationships/image" Target="../media/image231.png"  /><Relationship Id="rId7" Type="http://schemas.openxmlformats.org/officeDocument/2006/relationships/image" Target="../media/image232.png"  /><Relationship Id="rId8" Type="http://schemas.openxmlformats.org/officeDocument/2006/relationships/image" Target="../media/image233.png"  /><Relationship Id="rId9" Type="http://schemas.openxmlformats.org/officeDocument/2006/relationships/image" Target="../media/image234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53.png"  /><Relationship Id="rId3" Type="http://schemas.openxmlformats.org/officeDocument/2006/relationships/image" Target="../media/image254.png"  /><Relationship Id="rId4" Type="http://schemas.openxmlformats.org/officeDocument/2006/relationships/image" Target="../media/image255.png"  /><Relationship Id="rId5" Type="http://schemas.openxmlformats.org/officeDocument/2006/relationships/image" Target="../media/image256.png"  /><Relationship Id="rId6" Type="http://schemas.openxmlformats.org/officeDocument/2006/relationships/image" Target="../media/image257.png"  /><Relationship Id="rId7" Type="http://schemas.openxmlformats.org/officeDocument/2006/relationships/image" Target="../media/image258.png"  /><Relationship Id="rId8" Type="http://schemas.openxmlformats.org/officeDocument/2006/relationships/image" Target="../media/image259.png"  /><Relationship Id="rId9" Type="http://schemas.openxmlformats.org/officeDocument/2006/relationships/image" Target="../media/image260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61.png"  /><Relationship Id="rId3" Type="http://schemas.openxmlformats.org/officeDocument/2006/relationships/image" Target="../media/image262.png"  /><Relationship Id="rId4" Type="http://schemas.openxmlformats.org/officeDocument/2006/relationships/image" Target="../media/image263.png"  /><Relationship Id="rId5" Type="http://schemas.openxmlformats.org/officeDocument/2006/relationships/image" Target="../media/image264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65.png"  /><Relationship Id="rId3" Type="http://schemas.openxmlformats.org/officeDocument/2006/relationships/image" Target="../media/image266.png"  /><Relationship Id="rId4" Type="http://schemas.openxmlformats.org/officeDocument/2006/relationships/image" Target="../media/image267.png"  /><Relationship Id="rId5" Type="http://schemas.openxmlformats.org/officeDocument/2006/relationships/image" Target="../media/image268.png"  /><Relationship Id="rId6" Type="http://schemas.openxmlformats.org/officeDocument/2006/relationships/image" Target="../media/image269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6.png"  /><Relationship Id="rId3" Type="http://schemas.openxmlformats.org/officeDocument/2006/relationships/image" Target="../media/image37.png"  /><Relationship Id="rId4" Type="http://schemas.openxmlformats.org/officeDocument/2006/relationships/image" Target="../media/image38.png"  /><Relationship Id="rId5" Type="http://schemas.openxmlformats.org/officeDocument/2006/relationships/image" Target="../media/image39.png"  /><Relationship Id="rId6" Type="http://schemas.openxmlformats.org/officeDocument/2006/relationships/image" Target="../media/image40.png"  /><Relationship Id="rId7" Type="http://schemas.openxmlformats.org/officeDocument/2006/relationships/image" Target="../media/image4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2.png"  /><Relationship Id="rId3" Type="http://schemas.openxmlformats.org/officeDocument/2006/relationships/image" Target="../media/image43.png"  /><Relationship Id="rId4" Type="http://schemas.openxmlformats.org/officeDocument/2006/relationships/image" Target="../media/image44.png"  /><Relationship Id="rId5" Type="http://schemas.openxmlformats.org/officeDocument/2006/relationships/image" Target="../media/image45.png"  /><Relationship Id="rId6" Type="http://schemas.openxmlformats.org/officeDocument/2006/relationships/image" Target="../media/image46.png"  /><Relationship Id="rId7" Type="http://schemas.openxmlformats.org/officeDocument/2006/relationships/image" Target="../media/image47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8.png"  /><Relationship Id="rId3" Type="http://schemas.openxmlformats.org/officeDocument/2006/relationships/image" Target="../media/image49.png"  /><Relationship Id="rId4" Type="http://schemas.openxmlformats.org/officeDocument/2006/relationships/image" Target="../media/image50.png"  /><Relationship Id="rId5" Type="http://schemas.openxmlformats.org/officeDocument/2006/relationships/image" Target="../media/image51.png"  /><Relationship Id="rId6" Type="http://schemas.openxmlformats.org/officeDocument/2006/relationships/image" Target="../media/image5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3.png"  /><Relationship Id="rId3" Type="http://schemas.openxmlformats.org/officeDocument/2006/relationships/image" Target="../media/image54.png"  /><Relationship Id="rId4" Type="http://schemas.openxmlformats.org/officeDocument/2006/relationships/image" Target="../media/image55.png"  /><Relationship Id="rId5" Type="http://schemas.openxmlformats.org/officeDocument/2006/relationships/image" Target="../media/image56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5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0.png"  /><Relationship Id="rId3" Type="http://schemas.openxmlformats.org/officeDocument/2006/relationships/image" Target="../media/image61.png"  /><Relationship Id="rId4" Type="http://schemas.openxmlformats.org/officeDocument/2006/relationships/image" Target="../media/image62.png"  /><Relationship Id="rId5" Type="http://schemas.openxmlformats.org/officeDocument/2006/relationships/image" Target="../media/image63.png"  /><Relationship Id="rId6" Type="http://schemas.openxmlformats.org/officeDocument/2006/relationships/image" Target="../media/image64.png"  /><Relationship Id="rId7" Type="http://schemas.openxmlformats.org/officeDocument/2006/relationships/image" Target="../media/image65.png"  /><Relationship Id="rId8" Type="http://schemas.openxmlformats.org/officeDocument/2006/relationships/image" Target="../media/image66.png"  /><Relationship Id="rId9" Type="http://schemas.openxmlformats.org/officeDocument/2006/relationships/image" Target="../media/image67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8.png"  /><Relationship Id="rId3" Type="http://schemas.openxmlformats.org/officeDocument/2006/relationships/image" Target="../media/image69.png"  /><Relationship Id="rId4" Type="http://schemas.openxmlformats.org/officeDocument/2006/relationships/image" Target="../media/image70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1.png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74.png"  /><Relationship Id="rId6" Type="http://schemas.openxmlformats.org/officeDocument/2006/relationships/image" Target="../media/image75.png"  /><Relationship Id="rId7" Type="http://schemas.openxmlformats.org/officeDocument/2006/relationships/image" Target="../media/image76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216" y="2448282"/>
            <a:ext cx="4512090" cy="244743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50021" y="8074477"/>
            <a:ext cx="15252575" cy="1108315"/>
            <a:chOff x="1350021" y="8074477"/>
            <a:chExt cx="15252575" cy="110831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0021" y="8074477"/>
              <a:ext cx="15252575" cy="110831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54957" y="913573"/>
            <a:ext cx="9781681" cy="56842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2668" y="967811"/>
            <a:ext cx="1473538" cy="52824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2754" y="8278097"/>
            <a:ext cx="14970307" cy="76400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73354" y="8323088"/>
            <a:ext cx="9012201" cy="7425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77079" y="1365745"/>
            <a:ext cx="14285714" cy="1091923"/>
            <a:chOff x="1677079" y="1365745"/>
            <a:chExt cx="14285714" cy="109192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7079" y="1365745"/>
              <a:ext cx="14285714" cy="109192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5566" y="1202653"/>
            <a:ext cx="1741732" cy="139493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7161" y="1676693"/>
            <a:ext cx="1441478" cy="70266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6325" y="2684430"/>
            <a:ext cx="15004413" cy="19831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692735" y="4729371"/>
            <a:ext cx="14285714" cy="1091923"/>
            <a:chOff x="1692735" y="4729371"/>
            <a:chExt cx="14285714" cy="109192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2735" y="4729371"/>
              <a:ext cx="14285714" cy="109192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95642" y="4567638"/>
            <a:ext cx="1806656" cy="140434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8593" y="5042593"/>
            <a:ext cx="2768935" cy="70266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6820" y="6096535"/>
            <a:ext cx="15945585" cy="37349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63619" y="7165511"/>
            <a:ext cx="15238977" cy="2017282"/>
            <a:chOff x="1363619" y="7165511"/>
            <a:chExt cx="15238977" cy="201728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619" y="7165511"/>
              <a:ext cx="15238977" cy="201728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88206" y="2461809"/>
            <a:ext cx="880857" cy="1092951"/>
            <a:chOff x="8588206" y="2461809"/>
            <a:chExt cx="880857" cy="109295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8588206" y="2461809"/>
              <a:ext cx="880857" cy="109295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1034" y="3513205"/>
            <a:ext cx="11984302" cy="197967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75729" y="2389243"/>
            <a:ext cx="3119352" cy="140556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2021" y="7561306"/>
            <a:ext cx="1737860" cy="14717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61910" y="3392773"/>
            <a:ext cx="4673546" cy="5094126"/>
            <a:chOff x="6661910" y="3392773"/>
            <a:chExt cx="4673546" cy="509412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1910" y="3392773"/>
              <a:ext cx="4673546" cy="50941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91751" y="3392773"/>
            <a:ext cx="4673546" cy="5094126"/>
            <a:chOff x="1491751" y="3392773"/>
            <a:chExt cx="4673546" cy="509412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1751" y="3392773"/>
              <a:ext cx="4673546" cy="509412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816403" y="3392773"/>
            <a:ext cx="4673546" cy="5094126"/>
            <a:chOff x="11816403" y="3392773"/>
            <a:chExt cx="4673546" cy="509412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16403" y="3392773"/>
              <a:ext cx="4673546" cy="509412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306278" y="3612195"/>
            <a:ext cx="3491732" cy="74259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0029" y="2748147"/>
            <a:ext cx="3603428" cy="208311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93521" y="2930241"/>
            <a:ext cx="3352294" cy="174799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1992" y="4574468"/>
            <a:ext cx="4220822" cy="355560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13859" y="4574468"/>
            <a:ext cx="3893470" cy="355560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021209" y="5497184"/>
            <a:ext cx="4225727" cy="99297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651586" y="2201143"/>
            <a:ext cx="14982543" cy="993880"/>
            <a:chOff x="1651586" y="2201143"/>
            <a:chExt cx="14982543" cy="99388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1586" y="2201143"/>
              <a:ext cx="14982543" cy="993880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4088681" y="2353076"/>
            <a:ext cx="20341374" cy="8367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1495675"/>
            <a:ext cx="16666667" cy="7576860"/>
            <a:chOff x="809524" y="1495675"/>
            <a:chExt cx="16666667" cy="757686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524" y="1495675"/>
              <a:ext cx="16666667" cy="757686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819818" y="5269819"/>
            <a:ext cx="6617508" cy="28571"/>
            <a:chOff x="5819818" y="5269819"/>
            <a:chExt cx="6617508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819818" y="5269819"/>
              <a:ext cx="6617508" cy="28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94887" y="5659899"/>
            <a:ext cx="14238548" cy="28571"/>
            <a:chOff x="1794887" y="5659899"/>
            <a:chExt cx="14238548" cy="28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1794887" y="5659899"/>
              <a:ext cx="14238548" cy="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42270" y="1698908"/>
            <a:ext cx="7351559" cy="1095238"/>
            <a:chOff x="1442270" y="1698908"/>
            <a:chExt cx="7351559" cy="109523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2270" y="1698908"/>
              <a:ext cx="7351559" cy="109523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647786" y="1698908"/>
            <a:ext cx="7380952" cy="1095238"/>
            <a:chOff x="9647786" y="1698908"/>
            <a:chExt cx="7380952" cy="109523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7786" y="1698908"/>
              <a:ext cx="7380952" cy="109523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42270" y="5828347"/>
            <a:ext cx="7352381" cy="1095238"/>
            <a:chOff x="1442270" y="5828347"/>
            <a:chExt cx="7352381" cy="109523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2270" y="5828347"/>
              <a:ext cx="7352381" cy="109523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647786" y="5828347"/>
            <a:ext cx="7380952" cy="1095238"/>
            <a:chOff x="9647786" y="5828347"/>
            <a:chExt cx="7380952" cy="109523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47786" y="5828347"/>
              <a:ext cx="7380952" cy="1095238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12984" y="1808556"/>
            <a:ext cx="7063578" cy="103973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41143" y="1671333"/>
            <a:ext cx="6889753" cy="136852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03460" y="5910689"/>
            <a:ext cx="6930225" cy="1050092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154384" y="5910689"/>
            <a:ext cx="6296587" cy="1050092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55764" y="6939745"/>
            <a:ext cx="7532089" cy="2140689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247906" y="3528592"/>
            <a:ext cx="6261584" cy="1362927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037173" y="2961945"/>
            <a:ext cx="6280689" cy="2522155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742764" y="6939745"/>
            <a:ext cx="7236689" cy="2140689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902088" y="667989"/>
            <a:ext cx="2446816" cy="8709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50021" y="1412515"/>
            <a:ext cx="15252575" cy="8095238"/>
            <a:chOff x="1350021" y="1412515"/>
            <a:chExt cx="15252575" cy="809523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0021" y="1412515"/>
              <a:ext cx="15252575" cy="809523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96008" y="5462717"/>
            <a:ext cx="6617508" cy="28571"/>
            <a:chOff x="5696008" y="5462717"/>
            <a:chExt cx="6617508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96008" y="5462717"/>
              <a:ext cx="6617508" cy="28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888821" y="5445848"/>
            <a:ext cx="14238548" cy="28571"/>
            <a:chOff x="1888821" y="5445848"/>
            <a:chExt cx="14238548" cy="28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1888821" y="5445848"/>
              <a:ext cx="14238548" cy="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773805" y="1768370"/>
            <a:ext cx="3115234" cy="990476"/>
            <a:chOff x="1773805" y="1768370"/>
            <a:chExt cx="3115234" cy="99047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3805" y="1768370"/>
              <a:ext cx="3115234" cy="99047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396351" y="1768370"/>
            <a:ext cx="3123810" cy="993203"/>
            <a:chOff x="9396351" y="1768370"/>
            <a:chExt cx="3123810" cy="99320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6351" y="1768370"/>
              <a:ext cx="3123810" cy="99320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73805" y="5792297"/>
            <a:ext cx="3128496" cy="993203"/>
            <a:chOff x="1773805" y="5792297"/>
            <a:chExt cx="3128496" cy="99320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3805" y="5792297"/>
              <a:ext cx="3128496" cy="99320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396351" y="5792297"/>
            <a:ext cx="3123810" cy="993203"/>
            <a:chOff x="9396351" y="5792297"/>
            <a:chExt cx="3123810" cy="99320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96351" y="5792297"/>
              <a:ext cx="3123810" cy="993203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38163" y="1881476"/>
            <a:ext cx="1826435" cy="95390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69620" y="1897128"/>
            <a:ext cx="1826448" cy="95391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28639" y="5831613"/>
            <a:ext cx="1870664" cy="1066702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98193" y="5637879"/>
            <a:ext cx="2254865" cy="1477103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91468" y="2994173"/>
            <a:ext cx="6284450" cy="2133279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40668" y="2984649"/>
            <a:ext cx="7243917" cy="2133279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822154" y="6926402"/>
            <a:ext cx="7220765" cy="2522155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544192" y="7218173"/>
            <a:ext cx="6593241" cy="1355517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90527" y="511302"/>
            <a:ext cx="2528978" cy="10791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588206" y="3861809"/>
            <a:ext cx="880857" cy="1092951"/>
            <a:chOff x="8588206" y="3861809"/>
            <a:chExt cx="880857" cy="109295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8588206" y="3861809"/>
              <a:ext cx="880857" cy="109295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1510" y="4617967"/>
            <a:ext cx="12003350" cy="197967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5729" y="3760671"/>
            <a:ext cx="3138400" cy="14055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0852" y="5142572"/>
            <a:ext cx="5762105" cy="1028571"/>
            <a:chOff x="3880852" y="5142572"/>
            <a:chExt cx="5762105" cy="10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3880852" y="5142572"/>
              <a:ext cx="5762105" cy="10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247619" y="4589525"/>
            <a:ext cx="1409524" cy="148593"/>
            <a:chOff x="6247619" y="4589525"/>
            <a:chExt cx="1409524" cy="14859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7619" y="4589525"/>
              <a:ext cx="1409524" cy="14859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312646" y="6551838"/>
            <a:ext cx="1409524" cy="148593"/>
            <a:chOff x="6312646" y="6551838"/>
            <a:chExt cx="1409524" cy="14859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2646" y="6551838"/>
              <a:ext cx="1409524" cy="14859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917499" y="1719323"/>
            <a:ext cx="9685096" cy="1689920"/>
            <a:chOff x="6917499" y="1719323"/>
            <a:chExt cx="9685096" cy="168992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7499" y="1719323"/>
              <a:ext cx="9685096" cy="1689920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9452" y="1515801"/>
            <a:ext cx="1741560" cy="140444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1564" y="1917973"/>
            <a:ext cx="8044412" cy="165995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6917499" y="7511024"/>
            <a:ext cx="9685096" cy="1689920"/>
            <a:chOff x="6917499" y="7511024"/>
            <a:chExt cx="9685096" cy="168992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17499" y="7511024"/>
              <a:ext cx="9685096" cy="168992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49453" y="7307501"/>
            <a:ext cx="1836188" cy="1404445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78764" y="7696316"/>
            <a:ext cx="8075784" cy="165995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917499" y="3649890"/>
            <a:ext cx="9685096" cy="1689920"/>
            <a:chOff x="6917499" y="3649890"/>
            <a:chExt cx="9685096" cy="168992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17499" y="3649890"/>
              <a:ext cx="9685096" cy="1689920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49453" y="3447307"/>
            <a:ext cx="1806712" cy="1402569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57697" y="3807325"/>
            <a:ext cx="7996308" cy="167641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363619" y="4016511"/>
            <a:ext cx="4123092" cy="2995148"/>
            <a:chOff x="1363619" y="4016511"/>
            <a:chExt cx="4123092" cy="2995148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3619" y="4016511"/>
              <a:ext cx="4123092" cy="299514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761905" y="5656858"/>
            <a:ext cx="9685096" cy="1689920"/>
            <a:chOff x="6761905" y="5656858"/>
            <a:chExt cx="9685096" cy="168992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61905" y="5656858"/>
              <a:ext cx="9685096" cy="168992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477187" y="5501154"/>
            <a:ext cx="599004" cy="154392"/>
            <a:chOff x="5477187" y="5501154"/>
            <a:chExt cx="599004" cy="154392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77187" y="5501154"/>
              <a:ext cx="599004" cy="154392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649453" y="5377875"/>
            <a:ext cx="1810988" cy="1403998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178764" y="6149630"/>
            <a:ext cx="8099965" cy="937755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222049" y="536473"/>
            <a:ext cx="2036487" cy="11853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66667" y="1809524"/>
            <a:ext cx="4952381" cy="6666667"/>
            <a:chOff x="6666667" y="1809524"/>
            <a:chExt cx="4952381" cy="66666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67" y="1809524"/>
              <a:ext cx="4952381" cy="666666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14956" y="1809524"/>
            <a:ext cx="4952381" cy="6666667"/>
            <a:chOff x="1414956" y="1809524"/>
            <a:chExt cx="4952381" cy="666666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4956" y="1809524"/>
              <a:ext cx="4952381" cy="66666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943131" y="1809524"/>
            <a:ext cx="4952381" cy="6666667"/>
            <a:chOff x="11943131" y="1809524"/>
            <a:chExt cx="4952381" cy="666666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43131" y="1809524"/>
              <a:ext cx="4952381" cy="666666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44200" y="3158943"/>
            <a:ext cx="4133533" cy="511741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0089" y="2950094"/>
            <a:ext cx="4821229" cy="552661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5089" y="3551225"/>
            <a:ext cx="4804038" cy="330991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24741" y="1578381"/>
            <a:ext cx="1358133" cy="146816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779616" y="1578381"/>
            <a:ext cx="1617971" cy="146816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52506" y="1578381"/>
            <a:ext cx="1592067" cy="14681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63619" y="7165511"/>
            <a:ext cx="15238977" cy="2017282"/>
            <a:chOff x="1363619" y="7165511"/>
            <a:chExt cx="15238977" cy="201728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619" y="7165511"/>
              <a:ext cx="15238977" cy="201728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88206" y="2461809"/>
            <a:ext cx="880857" cy="1092951"/>
            <a:chOff x="8588206" y="2461809"/>
            <a:chExt cx="880857" cy="109295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8588206" y="2461809"/>
              <a:ext cx="880857" cy="109295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2624" y="3513205"/>
            <a:ext cx="9746693" cy="294758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75729" y="2389243"/>
            <a:ext cx="3119352" cy="140556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2021" y="7751783"/>
            <a:ext cx="2684565" cy="14717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590476" y="2152381"/>
            <a:ext cx="10012119" cy="6788562"/>
            <a:chOff x="6590476" y="2152381"/>
            <a:chExt cx="10012119" cy="67885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0476" y="2152381"/>
              <a:ext cx="10012119" cy="678856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0795" y="2755130"/>
            <a:ext cx="7941950" cy="100976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837561" y="2460948"/>
            <a:ext cx="3344466" cy="6171429"/>
            <a:chOff x="1837561" y="2460948"/>
            <a:chExt cx="3344466" cy="617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7561" y="2460948"/>
              <a:ext cx="3344466" cy="617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3486" y="4242076"/>
            <a:ext cx="9686485" cy="39951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633401" y="6337889"/>
            <a:ext cx="5638143" cy="28571"/>
            <a:chOff x="3633401" y="6337889"/>
            <a:chExt cx="5638143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3633401" y="6337889"/>
              <a:ext cx="5638143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68369" y="6317822"/>
            <a:ext cx="15417359" cy="28571"/>
            <a:chOff x="1268369" y="6317822"/>
            <a:chExt cx="15417359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1268369" y="6317822"/>
              <a:ext cx="15417359" cy="28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25033" y="3959367"/>
            <a:ext cx="4007130" cy="993880"/>
            <a:chOff x="7125033" y="3959367"/>
            <a:chExt cx="4007130" cy="99388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5033" y="3959367"/>
              <a:ext cx="4007130" cy="99388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96177" y="3818862"/>
            <a:ext cx="1210741" cy="140256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3107" y="4169726"/>
            <a:ext cx="1377573" cy="67319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014171" y="6337889"/>
            <a:ext cx="5638143" cy="28571"/>
            <a:chOff x="9014171" y="6337889"/>
            <a:chExt cx="5638143" cy="2857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9014171" y="6337889"/>
              <a:ext cx="5638143" cy="28571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58364" y="5200002"/>
            <a:ext cx="2467127" cy="93053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125033" y="6900015"/>
            <a:ext cx="4007130" cy="993880"/>
            <a:chOff x="7125033" y="6900015"/>
            <a:chExt cx="4007130" cy="99388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25033" y="6900015"/>
              <a:ext cx="4007130" cy="993880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96177" y="6758567"/>
            <a:ext cx="1222626" cy="140539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09994" y="6990087"/>
            <a:ext cx="2839821" cy="96611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58364" y="8140649"/>
            <a:ext cx="2461336" cy="129163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477231" y="3959367"/>
            <a:ext cx="4007130" cy="993880"/>
            <a:chOff x="12477231" y="3959367"/>
            <a:chExt cx="4007130" cy="99388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477231" y="3959367"/>
              <a:ext cx="4007130" cy="993880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848415" y="3818862"/>
            <a:ext cx="1215017" cy="1403998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674859" y="4195126"/>
            <a:ext cx="1330687" cy="653002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410573" y="5200002"/>
            <a:ext cx="1537898" cy="93053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477231" y="6900015"/>
            <a:ext cx="4007130" cy="993880"/>
            <a:chOff x="12477231" y="6900015"/>
            <a:chExt cx="4007130" cy="99388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477231" y="6900015"/>
              <a:ext cx="4007130" cy="993880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2848415" y="6759510"/>
            <a:ext cx="1229760" cy="1403998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674859" y="7135773"/>
            <a:ext cx="1259583" cy="653002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744211" y="3959367"/>
            <a:ext cx="4007130" cy="993880"/>
            <a:chOff x="1744211" y="3959367"/>
            <a:chExt cx="4007130" cy="993880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44211" y="3959367"/>
              <a:ext cx="4007130" cy="993880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115358" y="3821090"/>
            <a:ext cx="1145589" cy="1394932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932278" y="4169726"/>
            <a:ext cx="1329954" cy="673192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677545" y="5133335"/>
            <a:ext cx="3484812" cy="930536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744211" y="6900015"/>
            <a:ext cx="4007130" cy="993880"/>
            <a:chOff x="1744211" y="6900015"/>
            <a:chExt cx="4007130" cy="993880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44211" y="6900015"/>
              <a:ext cx="4007130" cy="993880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115358" y="6758567"/>
            <a:ext cx="1240217" cy="1404445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941802" y="7135773"/>
            <a:ext cx="1330687" cy="653002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873024" y="1255666"/>
            <a:ext cx="4178947" cy="233872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2220097" y="8064459"/>
            <a:ext cx="4742241" cy="12916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7049" y="5975233"/>
            <a:ext cx="5238095" cy="3333333"/>
            <a:chOff x="977049" y="5975233"/>
            <a:chExt cx="5238095" cy="333333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049" y="5975233"/>
              <a:ext cx="5238095" cy="333333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358001" y="5975233"/>
            <a:ext cx="5238095" cy="3333333"/>
            <a:chOff x="6358001" y="5975233"/>
            <a:chExt cx="5238095" cy="333333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8001" y="5975233"/>
              <a:ext cx="5238095" cy="333333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8059" y="6736725"/>
            <a:ext cx="4571194" cy="275167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3294" y="6042944"/>
            <a:ext cx="4043563" cy="97055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61802" y="7249053"/>
            <a:ext cx="3851022" cy="91140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92934" y="6104596"/>
            <a:ext cx="4043563" cy="97055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738952" y="5975233"/>
            <a:ext cx="5238095" cy="3333333"/>
            <a:chOff x="11738952" y="5975233"/>
            <a:chExt cx="5238095" cy="333333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38952" y="5975233"/>
              <a:ext cx="5238095" cy="333333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676499" y="2224767"/>
            <a:ext cx="5238095" cy="3333333"/>
            <a:chOff x="9676499" y="2224767"/>
            <a:chExt cx="5238095" cy="333333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76499" y="2224767"/>
              <a:ext cx="5238095" cy="333333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23810" y="2224767"/>
            <a:ext cx="5238095" cy="3333333"/>
            <a:chOff x="2723810" y="2224767"/>
            <a:chExt cx="5238095" cy="333333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23810" y="2224767"/>
              <a:ext cx="5238095" cy="3333333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584763" y="6935769"/>
            <a:ext cx="3956051" cy="237803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450064" y="6107453"/>
            <a:ext cx="4058230" cy="93473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12383" y="1089279"/>
            <a:ext cx="2304297" cy="136213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09002" y="2454869"/>
            <a:ext cx="4624450" cy="97055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137362" y="2429152"/>
            <a:ext cx="4612354" cy="688382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280859" y="3436154"/>
            <a:ext cx="4633584" cy="1651708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167335" y="2819878"/>
            <a:ext cx="4685746" cy="27499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63619" y="7165511"/>
            <a:ext cx="15238977" cy="2017282"/>
            <a:chOff x="1363619" y="7165511"/>
            <a:chExt cx="15238977" cy="201728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619" y="7165511"/>
              <a:ext cx="15238977" cy="201728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88206" y="2461809"/>
            <a:ext cx="880857" cy="1092951"/>
            <a:chOff x="8588206" y="2461809"/>
            <a:chExt cx="880857" cy="109295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8588206" y="2461809"/>
              <a:ext cx="880857" cy="109295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8443" y="3407063"/>
            <a:ext cx="12230264" cy="212889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75729" y="2389243"/>
            <a:ext cx="3128876" cy="140556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2021" y="7751783"/>
            <a:ext cx="4987946" cy="14717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590476" y="2152381"/>
            <a:ext cx="10012119" cy="6788562"/>
            <a:chOff x="6590476" y="2152381"/>
            <a:chExt cx="10012119" cy="67885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0476" y="2152381"/>
              <a:ext cx="10012119" cy="678856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3432" y="2699898"/>
            <a:ext cx="9050521" cy="108948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24080" y="2460948"/>
            <a:ext cx="6171429" cy="6171429"/>
            <a:chOff x="424080" y="2460948"/>
            <a:chExt cx="6171429" cy="617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080" y="2460948"/>
              <a:ext cx="6171429" cy="617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2486" y="4120410"/>
            <a:ext cx="9407942" cy="39966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783597" y="7250447"/>
            <a:ext cx="9685096" cy="1719067"/>
            <a:chOff x="6783597" y="7250447"/>
            <a:chExt cx="9685096" cy="17190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3597" y="7250447"/>
              <a:ext cx="9685096" cy="171906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783597" y="5221785"/>
            <a:ext cx="9685096" cy="1719067"/>
            <a:chOff x="6783597" y="5221785"/>
            <a:chExt cx="9685096" cy="171906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3597" y="5221785"/>
              <a:ext cx="9685096" cy="17190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783597" y="3256386"/>
            <a:ext cx="9685096" cy="1719067"/>
            <a:chOff x="6783597" y="3256386"/>
            <a:chExt cx="9685096" cy="171906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3597" y="3256386"/>
              <a:ext cx="9685096" cy="171906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25560" y="3306213"/>
            <a:ext cx="1741560" cy="140444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12363" y="3586411"/>
            <a:ext cx="7286803" cy="127997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586925" y="3323810"/>
            <a:ext cx="4797356" cy="5561905"/>
            <a:chOff x="1586925" y="3323810"/>
            <a:chExt cx="4797356" cy="556190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6925" y="3323810"/>
              <a:ext cx="4797356" cy="556190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99402" y="4210602"/>
            <a:ext cx="4258461" cy="419338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522477" y="3465003"/>
            <a:ext cx="5583054" cy="108948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85508" y="1878613"/>
            <a:ext cx="8581320" cy="104887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49269" y="4175481"/>
            <a:ext cx="1929916" cy="75501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82701" y="7174396"/>
            <a:ext cx="1810988" cy="140396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02840" y="7565954"/>
            <a:ext cx="7562889" cy="128759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17697" y="7989402"/>
            <a:ext cx="1786354" cy="1003373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902840" y="5658468"/>
            <a:ext cx="7218346" cy="95997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773177" y="5272558"/>
            <a:ext cx="1806712" cy="1402569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645583" y="6061297"/>
            <a:ext cx="1968011" cy="75501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919905" y="4419048"/>
            <a:ext cx="12115296" cy="723810"/>
            <a:chOff x="2919905" y="4419048"/>
            <a:chExt cx="12115296" cy="7238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9905" y="4419048"/>
              <a:ext cx="12115296" cy="7238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48285" y="2045696"/>
            <a:ext cx="6770763" cy="993203"/>
            <a:chOff x="5648285" y="2045696"/>
            <a:chExt cx="6770763" cy="99320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8285" y="2045696"/>
              <a:ext cx="6770763" cy="99320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656204" y="5763799"/>
            <a:ext cx="2647619" cy="148593"/>
            <a:chOff x="5656204" y="5763799"/>
            <a:chExt cx="2647619" cy="14859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56204" y="5763799"/>
              <a:ext cx="2647619" cy="14859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7413" y="2070870"/>
            <a:ext cx="9605168" cy="108948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278977" y="5142857"/>
            <a:ext cx="3398285" cy="993880"/>
            <a:chOff x="5278977" y="5142857"/>
            <a:chExt cx="3398285" cy="99388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8977" y="5142857"/>
              <a:ext cx="3398285" cy="99388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796344" y="5754275"/>
            <a:ext cx="2628571" cy="148593"/>
            <a:chOff x="9796344" y="5754275"/>
            <a:chExt cx="2628571" cy="14859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9796344" y="5754275"/>
              <a:ext cx="2628571" cy="148593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03621" y="5236097"/>
            <a:ext cx="2422954" cy="95744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337191" y="5142857"/>
            <a:ext cx="3398285" cy="993880"/>
            <a:chOff x="9337191" y="5142857"/>
            <a:chExt cx="3398285" cy="993880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37191" y="5142857"/>
              <a:ext cx="3398285" cy="993880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76145" y="5242678"/>
            <a:ext cx="2856230" cy="95744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5278977" y="6777481"/>
            <a:ext cx="3398285" cy="2945947"/>
            <a:chOff x="5278977" y="6777481"/>
            <a:chExt cx="3398285" cy="294594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78977" y="6777481"/>
              <a:ext cx="3398285" cy="294594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337191" y="6777481"/>
            <a:ext cx="3398285" cy="2854519"/>
            <a:chOff x="9337191" y="6777481"/>
            <a:chExt cx="3398285" cy="285451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37191" y="6777481"/>
              <a:ext cx="3398285" cy="285451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2224667" y="6392370"/>
            <a:ext cx="1390476" cy="148593"/>
            <a:chOff x="2224667" y="6392370"/>
            <a:chExt cx="1390476" cy="148593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2224667" y="6392370"/>
              <a:ext cx="1390476" cy="14859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235202" y="6287608"/>
            <a:ext cx="1600000" cy="148593"/>
            <a:chOff x="14235202" y="6287608"/>
            <a:chExt cx="1600000" cy="148593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5400000">
              <a:off x="14235202" y="6287608"/>
              <a:ext cx="1600000" cy="148593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3357310" y="6777481"/>
            <a:ext cx="3398285" cy="2212250"/>
            <a:chOff x="13357310" y="6777481"/>
            <a:chExt cx="3398285" cy="2212250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357310" y="6777481"/>
              <a:ext cx="3398285" cy="221225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3357310" y="5142857"/>
            <a:ext cx="3398285" cy="993880"/>
            <a:chOff x="13357310" y="5142857"/>
            <a:chExt cx="3398285" cy="993880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357310" y="5142857"/>
              <a:ext cx="3398285" cy="993880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627125" y="5252202"/>
            <a:ext cx="3058268" cy="957449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220763" y="6777481"/>
            <a:ext cx="3398285" cy="2854519"/>
            <a:chOff x="1220763" y="6777481"/>
            <a:chExt cx="3398285" cy="2854519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20763" y="6777481"/>
              <a:ext cx="3398285" cy="2854519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20763" y="5142857"/>
            <a:ext cx="3398285" cy="993880"/>
            <a:chOff x="1220763" y="5142857"/>
            <a:chExt cx="3398285" cy="99388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20763" y="5142857"/>
              <a:ext cx="3398285" cy="99388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8332717" y="3624275"/>
            <a:ext cx="1232530" cy="137967"/>
            <a:chOff x="8332717" y="3624275"/>
            <a:chExt cx="1232530" cy="137967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5400000">
              <a:off x="8332717" y="3624275"/>
              <a:ext cx="1232530" cy="137967"/>
            </a:xfrm>
            <a:prstGeom prst="rect">
              <a:avLst/>
            </a:prstGeom>
          </p:spPr>
        </p:pic>
      </p:grpSp>
      <p:pic>
        <p:nvPicPr>
          <p:cNvPr id="54" name="Object 5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83088" y="5342373"/>
            <a:ext cx="3740935" cy="719963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418068" y="6889659"/>
            <a:ext cx="3007032" cy="2592794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507725" y="6894811"/>
            <a:ext cx="3092918" cy="3001356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3524191" y="6841249"/>
            <a:ext cx="3154489" cy="2149222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9403124" y="6802200"/>
            <a:ext cx="3425667" cy="2537143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042651" y="1095118"/>
            <a:ext cx="4419606" cy="10666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47619" y="2387215"/>
            <a:ext cx="16190476" cy="6788562"/>
            <a:chOff x="1047619" y="2387215"/>
            <a:chExt cx="16190476" cy="67885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7619" y="2387215"/>
              <a:ext cx="16190476" cy="678856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2410" y="3720145"/>
            <a:ext cx="6171429" cy="347142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43977" y="3720145"/>
            <a:ext cx="6171429" cy="347142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63619" y="7165511"/>
            <a:ext cx="15238977" cy="2017282"/>
            <a:chOff x="1363619" y="7165511"/>
            <a:chExt cx="15238977" cy="201728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3619" y="7165511"/>
              <a:ext cx="15238977" cy="2017282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56748" y="2621619"/>
            <a:ext cx="9050521" cy="108948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63364" y="7657373"/>
            <a:ext cx="6065231" cy="109543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62097" y="7588802"/>
            <a:ext cx="6114793" cy="71131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47619" y="1755903"/>
            <a:ext cx="16190476" cy="7619048"/>
            <a:chOff x="1047619" y="1755903"/>
            <a:chExt cx="16190476" cy="761904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7619" y="1755903"/>
              <a:ext cx="16190476" cy="761904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6748" y="1052261"/>
            <a:ext cx="9021950" cy="108948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3521" y="1988826"/>
            <a:ext cx="12290891" cy="751978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9310" y="3131991"/>
            <a:ext cx="9403489" cy="349930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50021" y="8074477"/>
            <a:ext cx="15252575" cy="1108315"/>
            <a:chOff x="1350021" y="8074477"/>
            <a:chExt cx="15252575" cy="110831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0021" y="8074477"/>
              <a:ext cx="15252575" cy="110831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27217" y="8363811"/>
            <a:ext cx="24964621" cy="64019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1926" y="8351021"/>
            <a:ext cx="2173135" cy="7198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63619" y="7165511"/>
            <a:ext cx="15238977" cy="2017282"/>
            <a:chOff x="1363619" y="7165511"/>
            <a:chExt cx="15238977" cy="201728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619" y="7165511"/>
              <a:ext cx="15238977" cy="201728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88206" y="2461809"/>
            <a:ext cx="880857" cy="1092951"/>
            <a:chOff x="8588206" y="2461809"/>
            <a:chExt cx="880857" cy="109295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8588206" y="2461809"/>
              <a:ext cx="880857" cy="109295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1986" y="3513205"/>
            <a:ext cx="12022398" cy="197967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7675" y="2394039"/>
            <a:ext cx="3067686" cy="140173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2021" y="7751783"/>
            <a:ext cx="3961260" cy="10494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590476" y="2152381"/>
            <a:ext cx="10012119" cy="6788562"/>
            <a:chOff x="6590476" y="2152381"/>
            <a:chExt cx="10012119" cy="67885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0476" y="2152381"/>
              <a:ext cx="10012119" cy="678856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63619" y="2152381"/>
            <a:ext cx="4674476" cy="6788562"/>
            <a:chOff x="1363619" y="2152381"/>
            <a:chExt cx="4674476" cy="678856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3619" y="2152381"/>
              <a:ext cx="4674476" cy="6788562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0971" y="2410704"/>
            <a:ext cx="8431512" cy="100976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63619" y="2152381"/>
            <a:ext cx="4674476" cy="6788562"/>
            <a:chOff x="1363619" y="2152381"/>
            <a:chExt cx="4674476" cy="678856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3619" y="2152381"/>
              <a:ext cx="4674476" cy="6788562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8572" y="2827343"/>
            <a:ext cx="8964390" cy="6335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590476" y="2152381"/>
            <a:ext cx="10012119" cy="6788562"/>
            <a:chOff x="6590476" y="2152381"/>
            <a:chExt cx="10012119" cy="67885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0476" y="2152381"/>
              <a:ext cx="10012119" cy="678856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0971" y="2410704"/>
            <a:ext cx="8431512" cy="100976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98454" y="2566145"/>
            <a:ext cx="5992022" cy="5961035"/>
            <a:chOff x="598454" y="2566145"/>
            <a:chExt cx="5992022" cy="596103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454" y="2566145"/>
              <a:ext cx="5992022" cy="596103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7618" y="3249489"/>
            <a:ext cx="8967609" cy="60688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3086486"/>
            <a:ext cx="14561402" cy="28571"/>
            <a:chOff x="1710057" y="3086486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3086486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9108" y="2009403"/>
            <a:ext cx="3403635" cy="107918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524" y="5869114"/>
            <a:ext cx="14843134" cy="366734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26" y="4047301"/>
            <a:ext cx="4526154" cy="72498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23369" y="3375118"/>
            <a:ext cx="15238977" cy="2314344"/>
            <a:chOff x="1523369" y="3375118"/>
            <a:chExt cx="15238977" cy="231434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3369" y="3375118"/>
              <a:ext cx="15238977" cy="2314344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85050" y="4206078"/>
            <a:ext cx="12098227" cy="12109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10057" y="3086486"/>
            <a:ext cx="14561402" cy="28571"/>
            <a:chOff x="1710057" y="3086486"/>
            <a:chExt cx="14561402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710057" y="3086486"/>
              <a:ext cx="14561402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601" y="2072814"/>
            <a:ext cx="1819216" cy="107918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26" y="4047301"/>
            <a:ext cx="4526154" cy="72498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85714" y="3469667"/>
            <a:ext cx="15714286" cy="4285714"/>
            <a:chOff x="1285714" y="3469667"/>
            <a:chExt cx="15714286" cy="428571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5714" y="3469667"/>
              <a:ext cx="15714286" cy="4285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874408" y="7808741"/>
            <a:ext cx="2096021" cy="2096021"/>
            <a:chOff x="12874408" y="7808741"/>
            <a:chExt cx="2096021" cy="209602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74408" y="7808741"/>
              <a:ext cx="2096021" cy="209602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5203879" y="7769602"/>
            <a:ext cx="2135160" cy="2135160"/>
            <a:chOff x="15203879" y="7769602"/>
            <a:chExt cx="2135160" cy="213516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03879" y="7769602"/>
              <a:ext cx="2135160" cy="2135160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54656" y="3631275"/>
            <a:ext cx="14579016" cy="4368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3129" y="726836"/>
            <a:ext cx="8204731" cy="100976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111" y="1336473"/>
            <a:ext cx="16319346" cy="86063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3620" y="393844"/>
            <a:ext cx="17620437" cy="9510918"/>
            <a:chOff x="363620" y="393844"/>
            <a:chExt cx="17620437" cy="95109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0" y="393844"/>
              <a:ext cx="17620437" cy="95109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63619" y="7165511"/>
            <a:ext cx="15238977" cy="2017282"/>
            <a:chOff x="1363619" y="7165511"/>
            <a:chExt cx="15238977" cy="201728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619" y="7165511"/>
              <a:ext cx="15238977" cy="201728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88206" y="2461809"/>
            <a:ext cx="880857" cy="1092951"/>
            <a:chOff x="8588206" y="2461809"/>
            <a:chExt cx="880857" cy="109295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8588206" y="2461809"/>
              <a:ext cx="880857" cy="109295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1986" y="3513205"/>
            <a:ext cx="12165255" cy="197967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75729" y="2389243"/>
            <a:ext cx="3109828" cy="140556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2021" y="7751783"/>
            <a:ext cx="2700746" cy="10494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On-screen Show (4:3)</ep:PresentationFormat>
  <ep:Paragraphs>0</ep:Paragraphs>
  <ep:Slides>27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ep:HeadingPairs>
  <ep:TitlesOfParts>
    <vt:vector size="28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2023-11-30T13:29:42.000</dcterms:created>
  <dc:creator>officegen</dc:creator>
  <cp:lastModifiedBy>User</cp:lastModifiedBy>
  <dcterms:modified xsi:type="dcterms:W3CDTF">2023-11-30T04:31:41.591</dcterms:modified>
  <cp:revision>2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