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567587" y="-140084"/>
            <a:ext cx="11709833" cy="10070456"/>
            <a:chOff x="12567587" y="-140084"/>
            <a:chExt cx="11709833" cy="100704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3794" y="-1517407"/>
            <a:ext cx="15488986" cy="13320528"/>
            <a:chOff x="3883794" y="-1517407"/>
            <a:chExt cx="15488986" cy="1332052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639" y="3100924"/>
            <a:ext cx="6548450" cy="314916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9817" y="7770636"/>
            <a:ext cx="3198350" cy="22851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862" y="3717414"/>
            <a:ext cx="5797295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6457" y="4445348"/>
            <a:ext cx="5755606" cy="1436712"/>
            <a:chOff x="936457" y="4445348"/>
            <a:chExt cx="5755606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457" y="4445348"/>
              <a:ext cx="5755606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358503" y="2740313"/>
            <a:ext cx="2514512" cy="1018417"/>
            <a:chOff x="7358503" y="2740313"/>
            <a:chExt cx="2514512" cy="101841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8503" y="2740313"/>
              <a:ext cx="2514512" cy="10184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75646" y="4700313"/>
            <a:ext cx="2514512" cy="974603"/>
            <a:chOff x="7375646" y="4700313"/>
            <a:chExt cx="2514512" cy="9746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5646" y="4700313"/>
              <a:ext cx="2514512" cy="9746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75646" y="8005075"/>
            <a:ext cx="2514512" cy="944131"/>
            <a:chOff x="7375646" y="8005075"/>
            <a:chExt cx="2514512" cy="94413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5646" y="8005075"/>
              <a:ext cx="2514512" cy="9441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84379" y="2391494"/>
            <a:ext cx="6054212" cy="6890116"/>
            <a:chOff x="584379" y="2391494"/>
            <a:chExt cx="6054212" cy="68901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379" y="2391494"/>
              <a:ext cx="6054212" cy="689011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193" y="171953"/>
            <a:ext cx="6223848" cy="190141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7657" y="2571509"/>
            <a:ext cx="3194460" cy="15083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36640" y="4541402"/>
            <a:ext cx="3876193" cy="14758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9183" y="7851240"/>
            <a:ext cx="3838097" cy="146630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6987" y="2331153"/>
            <a:ext cx="9313656" cy="204709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23001" y="4591286"/>
            <a:ext cx="7247369" cy="324823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35303" y="8026275"/>
            <a:ext cx="7250740" cy="1281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1953"/>
            <a:ext cx="12743943" cy="190141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572" y="1914855"/>
            <a:ext cx="16222304" cy="81152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267" y="3595525"/>
            <a:ext cx="16934783" cy="6306468"/>
            <a:chOff x="461267" y="3595525"/>
            <a:chExt cx="16934783" cy="63064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267" y="3595525"/>
              <a:ext cx="16934783" cy="63064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3238" y="1514644"/>
            <a:ext cx="16572813" cy="710934"/>
            <a:chOff x="823238" y="1514644"/>
            <a:chExt cx="16572813" cy="7109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38" y="1514644"/>
              <a:ext cx="16572813" cy="71093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193" y="67191"/>
            <a:ext cx="9403171" cy="19014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428" y="1218638"/>
            <a:ext cx="16931372" cy="15210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691" y="2067998"/>
            <a:ext cx="12357798" cy="85441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331" y="2600246"/>
            <a:ext cx="10445836" cy="81881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684" y="2972998"/>
            <a:ext cx="17753569" cy="854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358503" y="2740313"/>
            <a:ext cx="2514512" cy="1018417"/>
            <a:chOff x="7358503" y="2740313"/>
            <a:chExt cx="2514512" cy="101841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8503" y="2740313"/>
              <a:ext cx="2514512" cy="10184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75646" y="5014599"/>
            <a:ext cx="2514512" cy="974603"/>
            <a:chOff x="7375646" y="5014599"/>
            <a:chExt cx="2514512" cy="9746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5646" y="5014599"/>
              <a:ext cx="2514512" cy="9746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75646" y="7176504"/>
            <a:ext cx="2514512" cy="944131"/>
            <a:chOff x="7375646" y="7176504"/>
            <a:chExt cx="2514512" cy="94413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5646" y="7176504"/>
              <a:ext cx="2514512" cy="9441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84379" y="2461871"/>
            <a:ext cx="6171429" cy="6639986"/>
            <a:chOff x="584379" y="2461871"/>
            <a:chExt cx="6171429" cy="66399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379" y="2461871"/>
              <a:ext cx="6171429" cy="663998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193" y="175048"/>
            <a:ext cx="6437010" cy="191070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7657" y="2571509"/>
            <a:ext cx="3194460" cy="15083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36754" y="4843297"/>
            <a:ext cx="3875850" cy="151300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9183" y="7022669"/>
            <a:ext cx="3838097" cy="146630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24691" y="2331153"/>
            <a:ext cx="6540552" cy="219392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46810" y="5129158"/>
            <a:ext cx="8466637" cy="102128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46729" y="7172282"/>
            <a:ext cx="8188409" cy="21578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12900658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8927" y="2231889"/>
            <a:ext cx="18715711" cy="70504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12900658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6" y="1467142"/>
            <a:ext cx="18610816" cy="848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4983" y="2032056"/>
            <a:ext cx="15832753" cy="7554007"/>
            <a:chOff x="1114983" y="2032056"/>
            <a:chExt cx="15832753" cy="75540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983" y="2032056"/>
              <a:ext cx="15832753" cy="755400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9559924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862" y="3717414"/>
            <a:ext cx="3974143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6457" y="4445348"/>
            <a:ext cx="5755606" cy="1436712"/>
            <a:chOff x="936457" y="4445348"/>
            <a:chExt cx="5755606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457" y="4445348"/>
              <a:ext cx="5755606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4983" y="1918592"/>
            <a:ext cx="15191638" cy="7805235"/>
            <a:chOff x="1114983" y="1918592"/>
            <a:chExt cx="15191638" cy="78052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983" y="1918592"/>
              <a:ext cx="15191638" cy="78052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6406134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57972" y="-3723706"/>
            <a:ext cx="9405562" cy="14764580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215" y="1217824"/>
            <a:ext cx="6190553" cy="30531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761" y="469542"/>
            <a:ext cx="7788604" cy="96087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92971" y="2621033"/>
            <a:ext cx="5184127" cy="1224824"/>
            <a:chOff x="992971" y="2621033"/>
            <a:chExt cx="5184127" cy="122482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971" y="2621033"/>
              <a:ext cx="5184127" cy="1224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4215099"/>
            <a:ext cx="18202091" cy="3363995"/>
            <a:chOff x="0" y="4215099"/>
            <a:chExt cx="18202091" cy="3363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15099"/>
              <a:ext cx="18202091" cy="3363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6406134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9477" y="2059930"/>
            <a:ext cx="15414634" cy="7470383"/>
            <a:chOff x="1449477" y="2059930"/>
            <a:chExt cx="15414634" cy="74703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9477" y="2059930"/>
              <a:ext cx="15414634" cy="747038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6562239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53194" y="3944218"/>
            <a:ext cx="17398374" cy="3491090"/>
            <a:chOff x="453194" y="3944218"/>
            <a:chExt cx="17398374" cy="34910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194" y="3944218"/>
              <a:ext cx="17398374" cy="349109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6562239" cy="1910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862" y="3717414"/>
            <a:ext cx="4572343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6457" y="4445348"/>
            <a:ext cx="5755606" cy="1436712"/>
            <a:chOff x="936457" y="4445348"/>
            <a:chExt cx="5755606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457" y="4445348"/>
              <a:ext cx="5755606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406134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27" y="1678375"/>
            <a:ext cx="18183587" cy="85347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562239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17" y="2180632"/>
            <a:ext cx="15340759" cy="75452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562239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42" y="2927938"/>
            <a:ext cx="18208863" cy="60609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268" y="3717414"/>
            <a:ext cx="8173571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4" y="4445348"/>
            <a:ext cx="7427987" cy="1436712"/>
            <a:chOff x="120584" y="4445348"/>
            <a:chExt cx="7427987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584" y="4445348"/>
              <a:ext cx="7427987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406134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70" y="1621232"/>
            <a:ext cx="18624920" cy="85347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562239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70" y="2683127"/>
            <a:ext cx="17218682" cy="6555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859" y="3717418"/>
            <a:ext cx="5934248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6457" y="4445348"/>
            <a:ext cx="5755606" cy="1436712"/>
            <a:chOff x="936457" y="4445348"/>
            <a:chExt cx="5755606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457" y="4445348"/>
              <a:ext cx="5755606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12" y="3762072"/>
            <a:ext cx="7499362" cy="1901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29473" y="4445348"/>
            <a:ext cx="6908622" cy="1436712"/>
            <a:chOff x="329473" y="4445348"/>
            <a:chExt cx="6908622" cy="14367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473" y="4445348"/>
              <a:ext cx="6908622" cy="1436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844367" y="1981310"/>
            <a:ext cx="6171429" cy="4893986"/>
            <a:chOff x="11844367" y="1981310"/>
            <a:chExt cx="6171429" cy="48939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4367" y="1981310"/>
              <a:ext cx="6171429" cy="48939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3" y="175048"/>
            <a:ext cx="6406134" cy="191070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675958" y="5361892"/>
            <a:ext cx="5860163" cy="4023408"/>
            <a:chOff x="10675958" y="5361892"/>
            <a:chExt cx="5860163" cy="402340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75958" y="5361892"/>
              <a:ext cx="5860163" cy="40234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6760" y="1981310"/>
            <a:ext cx="10042102" cy="7693951"/>
            <a:chOff x="336760" y="1981310"/>
            <a:chExt cx="10042102" cy="76939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760" y="1981310"/>
              <a:ext cx="10042102" cy="76939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02453" y="2522554"/>
            <a:ext cx="10991594" cy="132524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476" y="3491745"/>
            <a:ext cx="9941746" cy="57965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62263"/>
            <a:ext cx="20444444" cy="8139730"/>
            <a:chOff x="0" y="1762263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2263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3" y="175048"/>
            <a:ext cx="6437010" cy="19107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36760" y="1981310"/>
            <a:ext cx="10042102" cy="7693951"/>
            <a:chOff x="336760" y="1981310"/>
            <a:chExt cx="10042102" cy="769395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760" y="1981310"/>
              <a:ext cx="10042102" cy="769395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911963" y="2574948"/>
            <a:ext cx="6844135" cy="6739338"/>
            <a:chOff x="10911963" y="2574948"/>
            <a:chExt cx="6844135" cy="673933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963" y="2574948"/>
              <a:ext cx="6844135" cy="673933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7" y="2873307"/>
            <a:ext cx="10900708" cy="132524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043" y="4499619"/>
            <a:ext cx="9589203" cy="41877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7247" y="-6648079"/>
            <a:ext cx="20444444" cy="8139730"/>
            <a:chOff x="-167247" y="-6648079"/>
            <a:chExt cx="20444444" cy="81397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67247" y="-6648079"/>
              <a:ext cx="20444444" cy="81397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46" y="-15428"/>
            <a:ext cx="6526915" cy="191070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047" y="1669830"/>
            <a:ext cx="8681394" cy="85880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4762" y="-53333"/>
            <a:ext cx="9006667" cy="10392381"/>
            <a:chOff x="-184762" y="-53333"/>
            <a:chExt cx="900666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762" y="-53333"/>
              <a:ext cx="900666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1249" y="3916663"/>
            <a:ext cx="13507549" cy="27106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97936" y="5443089"/>
            <a:ext cx="12414484" cy="493714"/>
            <a:chOff x="2797936" y="5443089"/>
            <a:chExt cx="12414484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7936" y="5443089"/>
              <a:ext cx="12414484" cy="493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81" y="4190306"/>
            <a:ext cx="2102933" cy="19394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9434" y="3892873"/>
            <a:ext cx="14084046" cy="2714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757" y="4190310"/>
            <a:ext cx="2198171" cy="19299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961672" y="2802323"/>
            <a:ext cx="10982578" cy="6950987"/>
            <a:chOff x="4961672" y="2802323"/>
            <a:chExt cx="10982578" cy="69509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1672" y="2802323"/>
              <a:ext cx="10982578" cy="69509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9384" y="902574"/>
            <a:ext cx="11286504" cy="1840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33" y="4190310"/>
            <a:ext cx="3413610" cy="19299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2746" y="2580412"/>
            <a:ext cx="11097542" cy="5334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05" y="4190310"/>
            <a:ext cx="2055314" cy="19299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2269" y="2945895"/>
            <a:ext cx="13314732" cy="4452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05" y="4190310"/>
            <a:ext cx="2055314" cy="19394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7779" y="2113748"/>
            <a:ext cx="14586551" cy="7026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955002" cy="10460952"/>
            <a:chOff x="-208970" y="-68572"/>
            <a:chExt cx="3955002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955002" cy="104609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33" y="4190310"/>
            <a:ext cx="2226743" cy="19394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182" y="5250441"/>
            <a:ext cx="2873587" cy="493714"/>
            <a:chOff x="376182" y="5250441"/>
            <a:chExt cx="287358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82" y="5250441"/>
              <a:ext cx="287358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7507" y="1700355"/>
            <a:ext cx="13467218" cy="7081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2023-12-04T19:45:00Z</dcterms:created>
  <dcterms:modified xsi:type="dcterms:W3CDTF">2023-12-04T19:45:00Z</dcterms:modified>
</cp:coreProperties>
</file>