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62" r:id="rId8"/>
    <p:sldId id="287" r:id="rId9"/>
    <p:sldId id="286" r:id="rId10"/>
    <p:sldId id="263" r:id="rId11"/>
    <p:sldId id="282" r:id="rId12"/>
    <p:sldId id="283" r:id="rId13"/>
    <p:sldId id="264" r:id="rId14"/>
    <p:sldId id="28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0" r:id="rId31"/>
    <p:sldId id="291" r:id="rId32"/>
    <p:sldId id="292" r:id="rId33"/>
    <p:sldId id="293" r:id="rId34"/>
    <p:sldId id="284" r:id="rId35"/>
    <p:sldId id="285" r:id="rId3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1"/>
    <p:restoredTop sz="94660"/>
  </p:normalViewPr>
  <p:slideViewPr>
    <p:cSldViewPr>
      <p:cViewPr varScale="1">
        <p:scale>
          <a:sx n="71" d="100"/>
          <a:sy n="71" d="100"/>
        </p:scale>
        <p:origin x="696" y="54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9" Type="http://schemas.openxmlformats.org/officeDocument/2006/relationships/image" Target="../media/image10.png"/><Relationship Id="rId21" Type="http://schemas.openxmlformats.org/officeDocument/2006/relationships/image" Target="../media/image124.png"/><Relationship Id="rId34" Type="http://schemas.openxmlformats.org/officeDocument/2006/relationships/image" Target="../media/image137.png"/><Relationship Id="rId42" Type="http://schemas.openxmlformats.org/officeDocument/2006/relationships/image" Target="../media/image13.png"/><Relationship Id="rId7" Type="http://schemas.openxmlformats.org/officeDocument/2006/relationships/image" Target="../media/image110.png"/><Relationship Id="rId2" Type="http://schemas.openxmlformats.org/officeDocument/2006/relationships/image" Target="../media/image1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29" Type="http://schemas.openxmlformats.org/officeDocument/2006/relationships/image" Target="../media/image132.png"/><Relationship Id="rId41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32" Type="http://schemas.openxmlformats.org/officeDocument/2006/relationships/image" Target="../media/image135.png"/><Relationship Id="rId37" Type="http://schemas.openxmlformats.org/officeDocument/2006/relationships/image" Target="../media/image140.png"/><Relationship Id="rId40" Type="http://schemas.openxmlformats.org/officeDocument/2006/relationships/image" Target="../media/image11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36" Type="http://schemas.openxmlformats.org/officeDocument/2006/relationships/image" Target="../media/image139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31" Type="http://schemas.openxmlformats.org/officeDocument/2006/relationships/image" Target="../media/image134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8" Type="http://schemas.openxmlformats.org/officeDocument/2006/relationships/image" Target="../media/image111.png"/><Relationship Id="rId3" Type="http://schemas.openxmlformats.org/officeDocument/2006/relationships/image" Target="../media/image2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33" Type="http://schemas.openxmlformats.org/officeDocument/2006/relationships/image" Target="../media/image136.png"/><Relationship Id="rId38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33.png"/><Relationship Id="rId18" Type="http://schemas.openxmlformats.org/officeDocument/2006/relationships/image" Target="../media/image117.pn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7.png"/><Relationship Id="rId7" Type="http://schemas.openxmlformats.org/officeDocument/2006/relationships/image" Target="../media/image143.png"/><Relationship Id="rId12" Type="http://schemas.openxmlformats.org/officeDocument/2006/relationships/image" Target="../media/image132.png"/><Relationship Id="rId17" Type="http://schemas.openxmlformats.org/officeDocument/2006/relationships/image" Target="../media/image116.png"/><Relationship Id="rId25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5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29.png"/><Relationship Id="rId24" Type="http://schemas.openxmlformats.org/officeDocument/2006/relationships/image" Target="../media/image4.png"/><Relationship Id="rId5" Type="http://schemas.openxmlformats.org/officeDocument/2006/relationships/image" Target="../media/image141.png"/><Relationship Id="rId15" Type="http://schemas.openxmlformats.org/officeDocument/2006/relationships/image" Target="../media/image135.png"/><Relationship Id="rId23" Type="http://schemas.openxmlformats.org/officeDocument/2006/relationships/image" Target="../media/image149.png"/><Relationship Id="rId28" Type="http://schemas.openxmlformats.org/officeDocument/2006/relationships/image" Target="../media/image13.png"/><Relationship Id="rId10" Type="http://schemas.openxmlformats.org/officeDocument/2006/relationships/image" Target="../media/image128.png"/><Relationship Id="rId19" Type="http://schemas.openxmlformats.org/officeDocument/2006/relationships/image" Target="../media/image139.png"/><Relationship Id="rId4" Type="http://schemas.openxmlformats.org/officeDocument/2006/relationships/image" Target="../media/image107.png"/><Relationship Id="rId9" Type="http://schemas.openxmlformats.org/officeDocument/2006/relationships/image" Target="../media/image119.png"/><Relationship Id="rId14" Type="http://schemas.openxmlformats.org/officeDocument/2006/relationships/image" Target="../media/image134.png"/><Relationship Id="rId22" Type="http://schemas.openxmlformats.org/officeDocument/2006/relationships/image" Target="../media/image148.png"/><Relationship Id="rId27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11" Type="http://schemas.openxmlformats.org/officeDocument/2006/relationships/image" Target="../media/image13.png"/><Relationship Id="rId5" Type="http://schemas.openxmlformats.org/officeDocument/2006/relationships/image" Target="../media/image15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image" Target="../media/image51.png"/><Relationship Id="rId21" Type="http://schemas.openxmlformats.org/officeDocument/2006/relationships/image" Target="../media/image165.png"/><Relationship Id="rId7" Type="http://schemas.openxmlformats.org/officeDocument/2006/relationships/image" Target="../media/image153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image" Target="../media/image50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155.png"/><Relationship Id="rId5" Type="http://schemas.openxmlformats.org/officeDocument/2006/relationships/image" Target="../media/image152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11" Type="http://schemas.openxmlformats.org/officeDocument/2006/relationships/image" Target="../media/image13.png"/><Relationship Id="rId5" Type="http://schemas.openxmlformats.org/officeDocument/2006/relationships/image" Target="../media/image15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11" Type="http://schemas.openxmlformats.org/officeDocument/2006/relationships/image" Target="../media/image13.png"/><Relationship Id="rId5" Type="http://schemas.openxmlformats.org/officeDocument/2006/relationships/image" Target="../media/image16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71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11.png"/><Relationship Id="rId5" Type="http://schemas.openxmlformats.org/officeDocument/2006/relationships/image" Target="../media/image169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74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11" Type="http://schemas.openxmlformats.org/officeDocument/2006/relationships/image" Target="../media/image12.png"/><Relationship Id="rId5" Type="http://schemas.openxmlformats.org/officeDocument/2006/relationships/image" Target="../media/image16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11" Type="http://schemas.openxmlformats.org/officeDocument/2006/relationships/image" Target="../media/image13.png"/><Relationship Id="rId5" Type="http://schemas.openxmlformats.org/officeDocument/2006/relationships/image" Target="../media/image175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21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4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79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11" Type="http://schemas.openxmlformats.org/officeDocument/2006/relationships/image" Target="../media/image12.png"/><Relationship Id="rId5" Type="http://schemas.openxmlformats.org/officeDocument/2006/relationships/image" Target="../media/image17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11" Type="http://schemas.openxmlformats.org/officeDocument/2006/relationships/image" Target="../media/image13.png"/><Relationship Id="rId5" Type="http://schemas.openxmlformats.org/officeDocument/2006/relationships/image" Target="../media/image18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83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12.png"/><Relationship Id="rId5" Type="http://schemas.openxmlformats.org/officeDocument/2006/relationships/image" Target="../media/image180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8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11" Type="http://schemas.openxmlformats.org/officeDocument/2006/relationships/image" Target="../media/image11.png"/><Relationship Id="rId5" Type="http://schemas.openxmlformats.org/officeDocument/2006/relationships/image" Target="../media/image18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11" Type="http://schemas.openxmlformats.org/officeDocument/2006/relationships/image" Target="../media/image13.png"/><Relationship Id="rId5" Type="http://schemas.openxmlformats.org/officeDocument/2006/relationships/image" Target="../media/image18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4.png"/><Relationship Id="rId18" Type="http://schemas.openxmlformats.org/officeDocument/2006/relationships/image" Target="../media/image197.png"/><Relationship Id="rId3" Type="http://schemas.openxmlformats.org/officeDocument/2006/relationships/image" Target="../media/image2.png"/><Relationship Id="rId21" Type="http://schemas.openxmlformats.org/officeDocument/2006/relationships/image" Target="../media/image200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24" Type="http://schemas.openxmlformats.org/officeDocument/2006/relationships/image" Target="../media/image203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202.png"/><Relationship Id="rId10" Type="http://schemas.openxmlformats.org/officeDocument/2006/relationships/image" Target="../media/image194.png"/><Relationship Id="rId19" Type="http://schemas.openxmlformats.org/officeDocument/2006/relationships/image" Target="../media/image198.png"/><Relationship Id="rId4" Type="http://schemas.openxmlformats.org/officeDocument/2006/relationships/image" Target="../media/image189.png"/><Relationship Id="rId9" Type="http://schemas.openxmlformats.org/officeDocument/2006/relationships/image" Target="../media/image193.png"/><Relationship Id="rId14" Type="http://schemas.openxmlformats.org/officeDocument/2006/relationships/image" Target="../media/image10.png"/><Relationship Id="rId22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0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4.png"/><Relationship Id="rId11" Type="http://schemas.openxmlformats.org/officeDocument/2006/relationships/image" Target="../media/image4.png"/><Relationship Id="rId5" Type="http://schemas.openxmlformats.org/officeDocument/2006/relationships/image" Target="../media/image184.png"/><Relationship Id="rId15" Type="http://schemas.openxmlformats.org/officeDocument/2006/relationships/image" Target="../media/image13.png"/><Relationship Id="rId10" Type="http://schemas.openxmlformats.org/officeDocument/2006/relationships/image" Target="../media/image208.png"/><Relationship Id="rId4" Type="http://schemas.openxmlformats.org/officeDocument/2006/relationships/image" Target="../media/image3.png"/><Relationship Id="rId9" Type="http://schemas.openxmlformats.org/officeDocument/2006/relationships/image" Target="../media/image207.png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11" Type="http://schemas.openxmlformats.org/officeDocument/2006/relationships/image" Target="../media/image13.png"/><Relationship Id="rId5" Type="http://schemas.openxmlformats.org/officeDocument/2006/relationships/image" Target="../media/image209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11" Type="http://schemas.openxmlformats.org/officeDocument/2006/relationships/image" Target="../media/image13.png"/><Relationship Id="rId5" Type="http://schemas.openxmlformats.org/officeDocument/2006/relationships/image" Target="../media/image209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14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3.png"/><Relationship Id="rId11" Type="http://schemas.openxmlformats.org/officeDocument/2006/relationships/image" Target="../media/image11.png"/><Relationship Id="rId5" Type="http://schemas.openxmlformats.org/officeDocument/2006/relationships/image" Target="../media/image212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4.png"/><Relationship Id="rId21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21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218.png"/><Relationship Id="rId5" Type="http://schemas.openxmlformats.org/officeDocument/2006/relationships/image" Target="../media/image55.png"/><Relationship Id="rId10" Type="http://schemas.openxmlformats.org/officeDocument/2006/relationships/image" Target="../media/image217.png"/><Relationship Id="rId4" Type="http://schemas.openxmlformats.org/officeDocument/2006/relationships/image" Target="../media/image52.png"/><Relationship Id="rId9" Type="http://schemas.openxmlformats.org/officeDocument/2006/relationships/image" Target="../media/image2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23.png"/><Relationship Id="rId5" Type="http://schemas.openxmlformats.org/officeDocument/2006/relationships/image" Target="../media/image53.png"/><Relationship Id="rId10" Type="http://schemas.openxmlformats.org/officeDocument/2006/relationships/image" Target="../media/image222.png"/><Relationship Id="rId4" Type="http://schemas.openxmlformats.org/officeDocument/2006/relationships/image" Target="../media/image52.png"/><Relationship Id="rId9" Type="http://schemas.openxmlformats.org/officeDocument/2006/relationships/image" Target="../media/image2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7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50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53.png"/><Relationship Id="rId15" Type="http://schemas.openxmlformats.org/officeDocument/2006/relationships/image" Target="../media/image229.png"/><Relationship Id="rId10" Type="http://schemas.openxmlformats.org/officeDocument/2006/relationships/image" Target="../media/image222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2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35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23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33.png"/><Relationship Id="rId5" Type="http://schemas.openxmlformats.org/officeDocument/2006/relationships/image" Target="../media/image53.png"/><Relationship Id="rId10" Type="http://schemas.openxmlformats.org/officeDocument/2006/relationships/image" Target="../media/image232.png"/><Relationship Id="rId4" Type="http://schemas.openxmlformats.org/officeDocument/2006/relationships/image" Target="../media/image52.png"/><Relationship Id="rId9" Type="http://schemas.openxmlformats.org/officeDocument/2006/relationships/image" Target="../media/image222.png"/><Relationship Id="rId14" Type="http://schemas.openxmlformats.org/officeDocument/2006/relationships/image" Target="../media/image2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40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9.png"/><Relationship Id="rId11" Type="http://schemas.openxmlformats.org/officeDocument/2006/relationships/image" Target="../media/image11.png"/><Relationship Id="rId5" Type="http://schemas.openxmlformats.org/officeDocument/2006/relationships/image" Target="../media/image238.png"/><Relationship Id="rId10" Type="http://schemas.openxmlformats.org/officeDocument/2006/relationships/image" Target="../media/image10.png"/><Relationship Id="rId4" Type="http://schemas.openxmlformats.org/officeDocument/2006/relationships/image" Target="../media/image237.png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16.png"/><Relationship Id="rId7" Type="http://schemas.openxmlformats.org/officeDocument/2006/relationships/image" Target="../media/image2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3.png"/><Relationship Id="rId5" Type="http://schemas.openxmlformats.org/officeDocument/2006/relationships/image" Target="../media/image55.png"/><Relationship Id="rId4" Type="http://schemas.openxmlformats.org/officeDocument/2006/relationships/image" Target="../media/image242.png"/><Relationship Id="rId9" Type="http://schemas.openxmlformats.org/officeDocument/2006/relationships/image" Target="../media/image2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13.png"/><Relationship Id="rId5" Type="http://schemas.openxmlformats.org/officeDocument/2006/relationships/image" Target="../media/image4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13.png"/><Relationship Id="rId5" Type="http://schemas.openxmlformats.org/officeDocument/2006/relationships/image" Target="../media/image48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1.png"/><Relationship Id="rId16" Type="http://schemas.openxmlformats.org/officeDocument/2006/relationships/image" Target="../media/image7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13.png"/><Relationship Id="rId10" Type="http://schemas.openxmlformats.org/officeDocument/2006/relationships/image" Target="../media/image72.png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10.png"/><Relationship Id="rId21" Type="http://schemas.openxmlformats.org/officeDocument/2006/relationships/image" Target="../media/image96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81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24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90.png"/><Relationship Id="rId23" Type="http://schemas.openxmlformats.org/officeDocument/2006/relationships/image" Target="../media/image4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51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102.png"/><Relationship Id="rId5" Type="http://schemas.openxmlformats.org/officeDocument/2006/relationships/image" Target="../media/image55.png"/><Relationship Id="rId10" Type="http://schemas.openxmlformats.org/officeDocument/2006/relationships/image" Target="../media/image101.png"/><Relationship Id="rId4" Type="http://schemas.openxmlformats.org/officeDocument/2006/relationships/image" Target="../media/image52.png"/><Relationship Id="rId9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913366" y="9401825"/>
              <a:ext cx="150103" cy="266667"/>
              <a:chOff x="16913366" y="9401825"/>
              <a:chExt cx="150103" cy="26666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16913366" y="9401825"/>
                <a:ext cx="150103" cy="26666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4138189" y="6591300"/>
            <a:ext cx="10009337" cy="1828800"/>
            <a:chOff x="4138189" y="6662919"/>
            <a:chExt cx="10009337" cy="169763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138189" y="6662919"/>
              <a:ext cx="10009337" cy="1697634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553337" y="6546451"/>
            <a:ext cx="6705835" cy="212418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098792" y="3196259"/>
            <a:ext cx="12988886" cy="473132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41235" y="2276588"/>
            <a:ext cx="14663886" cy="3289373"/>
          </a:xfrm>
          <a:prstGeom prst="rect">
            <a:avLst/>
          </a:prstGeom>
        </p:spPr>
      </p:pic>
      <p:grpSp>
        <p:nvGrpSpPr>
          <p:cNvPr id="101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3" name="Object 5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4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5" name="Object 8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6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7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8" name="Object 12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19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0" name="Object 15"/>
              <p:cNvPicPr>
                <a:picLocks noChangeAspect="1"/>
              </p:cNvPicPr>
              <p:nvPr/>
            </p:nvPicPr>
            <p:blipFill rotWithShape="1">
              <a:blip r:embed="rId14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6727363" y="9273935"/>
            <a:ext cx="579289" cy="58368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sp>
        <p:nvSpPr>
          <p:cNvPr id="1007" name="직사각형 1006"/>
          <p:cNvSpPr/>
          <p:nvPr/>
        </p:nvSpPr>
        <p:spPr>
          <a:xfrm>
            <a:off x="0" y="9525000"/>
            <a:ext cx="18288000" cy="762000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?? ??"/>
              <a:cs typeface="?? ??"/>
            </a:endParaRPr>
          </a:p>
        </p:txBody>
      </p:sp>
      <p:sp>
        <p:nvSpPr>
          <p:cNvPr id="1008" name="직사각형 1007"/>
          <p:cNvSpPr/>
          <p:nvPr/>
        </p:nvSpPr>
        <p:spPr>
          <a:xfrm>
            <a:off x="0" y="0"/>
            <a:ext cx="18288000" cy="762000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?? ??"/>
              <a:cs typeface="?? ??"/>
            </a:endParaRPr>
          </a:p>
        </p:txBody>
      </p:sp>
      <p:sp>
        <p:nvSpPr>
          <p:cNvPr id="1009" name="직사각형 1008"/>
          <p:cNvSpPr/>
          <p:nvPr/>
        </p:nvSpPr>
        <p:spPr>
          <a:xfrm>
            <a:off x="16916400" y="342900"/>
            <a:ext cx="1371600" cy="9944100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?? ??"/>
              <a:cs typeface="?? ??"/>
            </a:endParaRPr>
          </a:p>
        </p:txBody>
      </p:sp>
      <p:sp>
        <p:nvSpPr>
          <p:cNvPr id="1010" name="직사각형 1009"/>
          <p:cNvSpPr/>
          <p:nvPr/>
        </p:nvSpPr>
        <p:spPr>
          <a:xfrm>
            <a:off x="0" y="571499"/>
            <a:ext cx="1219200" cy="9715500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?? ??"/>
              <a:cs typeface="?? ??"/>
            </a:endParaRPr>
          </a:p>
        </p:txBody>
      </p:sp>
      <p:grpSp>
        <p:nvGrpSpPr>
          <p:cNvPr id="1004" name="그룹 1004"/>
          <p:cNvGrpSpPr/>
          <p:nvPr/>
        </p:nvGrpSpPr>
        <p:grpSpPr>
          <a:xfrm>
            <a:off x="2286000" y="1028701"/>
            <a:ext cx="13716000" cy="9258300"/>
            <a:chOff x="2065416" y="1181100"/>
            <a:chExt cx="14048736" cy="86749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rcRect t="2320"/>
            <a:stretch>
              <a:fillRect/>
            </a:stretch>
          </p:blipFill>
          <p:spPr>
            <a:xfrm>
              <a:off x="2065416" y="1181100"/>
              <a:ext cx="14048736" cy="8674979"/>
            </a:xfrm>
            <a:prstGeom prst="rect">
              <a:avLst/>
            </a:prstGeom>
          </p:spPr>
        </p:pic>
      </p:grpSp>
      <p:sp>
        <p:nvSpPr>
          <p:cNvPr id="1006" name="직사각형 1005"/>
          <p:cNvSpPr/>
          <p:nvPr/>
        </p:nvSpPr>
        <p:spPr>
          <a:xfrm>
            <a:off x="15925800" y="1028700"/>
            <a:ext cx="5334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0154" y="684344"/>
            <a:ext cx="1376232" cy="538251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3576659" y="1943100"/>
            <a:ext cx="11282341" cy="6788716"/>
            <a:chOff x="3600546" y="2008008"/>
            <a:chExt cx="11282341" cy="6788716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6462892" y="4944954"/>
              <a:ext cx="5385919" cy="32016"/>
              <a:chOff x="6462892" y="4944954"/>
              <a:chExt cx="5385919" cy="32016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 rot="5400000">
                <a:off x="6462892" y="4944954"/>
                <a:ext cx="5385919" cy="3201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6760583" y="3234543"/>
              <a:ext cx="4912611" cy="32016"/>
              <a:chOff x="6760583" y="3234543"/>
              <a:chExt cx="4912611" cy="32016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6760583" y="3234543"/>
                <a:ext cx="4912611" cy="3201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3713094" y="2845271"/>
              <a:ext cx="3054471" cy="32016"/>
              <a:chOff x="3713094" y="2845271"/>
              <a:chExt cx="3054471" cy="3201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3713094" y="2845271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725900" y="3584067"/>
              <a:ext cx="3054471" cy="32016"/>
              <a:chOff x="3725900" y="3584067"/>
              <a:chExt cx="3054471" cy="32016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3725900" y="3584067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1685534" y="2857849"/>
              <a:ext cx="3054471" cy="32016"/>
              <a:chOff x="11685534" y="2857849"/>
              <a:chExt cx="3054471" cy="32016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1685534" y="2857849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1685534" y="3589923"/>
              <a:ext cx="3054471" cy="32016"/>
              <a:chOff x="11685534" y="3589923"/>
              <a:chExt cx="3054471" cy="32016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1685534" y="3589923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1302402" y="3234022"/>
              <a:ext cx="743333" cy="32016"/>
              <a:chOff x="11302402" y="3234022"/>
              <a:chExt cx="743333" cy="32016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 rot="5400000">
                <a:off x="11302402" y="3234022"/>
                <a:ext cx="743333" cy="32016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6760601" y="6527081"/>
              <a:ext cx="3518922" cy="32016"/>
              <a:chOff x="6760601" y="6527081"/>
              <a:chExt cx="3518922" cy="32016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6760601" y="6527081"/>
                <a:ext cx="3518922" cy="32016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3718301" y="6219508"/>
              <a:ext cx="3054471" cy="32016"/>
              <a:chOff x="3718301" y="6219508"/>
              <a:chExt cx="3054471" cy="32016"/>
            </a:xfrm>
          </p:grpSpPr>
          <p:pic>
            <p:nvPicPr>
              <p:cNvPr id="60" name="Object 59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3718301" y="6219508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3722570" y="6941229"/>
              <a:ext cx="3054471" cy="32016"/>
              <a:chOff x="3722570" y="6941229"/>
              <a:chExt cx="3054471" cy="32016"/>
            </a:xfrm>
          </p:grpSpPr>
          <p:pic>
            <p:nvPicPr>
              <p:cNvPr id="63" name="Object 62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3722570" y="6941229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23" name="그룹 1023"/>
            <p:cNvGrpSpPr/>
            <p:nvPr/>
          </p:nvGrpSpPr>
          <p:grpSpPr>
            <a:xfrm>
              <a:off x="9165460" y="5305371"/>
              <a:ext cx="2528490" cy="32016"/>
              <a:chOff x="9165460" y="5305371"/>
              <a:chExt cx="2528490" cy="32016"/>
            </a:xfrm>
          </p:grpSpPr>
          <p:pic>
            <p:nvPicPr>
              <p:cNvPr id="66" name="Object 65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9165460" y="5305371"/>
                <a:ext cx="2528490" cy="32016"/>
              </a:xfrm>
              <a:prstGeom prst="rect">
                <a:avLst/>
              </a:prstGeom>
            </p:spPr>
          </p:pic>
        </p:grpSp>
        <p:grpSp>
          <p:nvGrpSpPr>
            <p:cNvPr id="1024" name="그룹 1024"/>
            <p:cNvGrpSpPr/>
            <p:nvPr/>
          </p:nvGrpSpPr>
          <p:grpSpPr>
            <a:xfrm>
              <a:off x="11706284" y="4579034"/>
              <a:ext cx="3054471" cy="32016"/>
              <a:chOff x="11706284" y="4579034"/>
              <a:chExt cx="3054471" cy="32016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1706284" y="4579034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>
              <a:off x="11706284" y="5294034"/>
              <a:ext cx="3054471" cy="32016"/>
              <a:chOff x="11706284" y="5294034"/>
              <a:chExt cx="3054471" cy="32016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1706284" y="5294034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26" name="그룹 1026"/>
            <p:cNvGrpSpPr/>
            <p:nvPr/>
          </p:nvGrpSpPr>
          <p:grpSpPr>
            <a:xfrm>
              <a:off x="11302774" y="4974415"/>
              <a:ext cx="788643" cy="32016"/>
              <a:chOff x="11302774" y="4974415"/>
              <a:chExt cx="788643" cy="32016"/>
            </a:xfrm>
          </p:grpSpPr>
          <p:pic>
            <p:nvPicPr>
              <p:cNvPr id="75" name="Object 74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 rot="5400000">
                <a:off x="11302774" y="4974415"/>
                <a:ext cx="788643" cy="32016"/>
              </a:xfrm>
              <a:prstGeom prst="rect">
                <a:avLst/>
              </a:prstGeom>
            </p:spPr>
          </p:pic>
        </p:grpSp>
        <p:grpSp>
          <p:nvGrpSpPr>
            <p:cNvPr id="1027" name="그룹 1027"/>
            <p:cNvGrpSpPr/>
            <p:nvPr/>
          </p:nvGrpSpPr>
          <p:grpSpPr>
            <a:xfrm>
              <a:off x="11351975" y="5711205"/>
              <a:ext cx="700424" cy="32016"/>
              <a:chOff x="11351975" y="5711205"/>
              <a:chExt cx="700424" cy="32016"/>
            </a:xfrm>
          </p:grpSpPr>
          <p:pic>
            <p:nvPicPr>
              <p:cNvPr id="78" name="Object 77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 rot="5400000">
                <a:off x="11351975" y="5711205"/>
                <a:ext cx="700424" cy="32016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>
              <a:off x="11702608" y="6046576"/>
              <a:ext cx="3054471" cy="32016"/>
              <a:chOff x="11702608" y="6046576"/>
              <a:chExt cx="3054471" cy="32016"/>
            </a:xfrm>
          </p:grpSpPr>
          <p:pic>
            <p:nvPicPr>
              <p:cNvPr id="81" name="Object 80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1702608" y="6046576"/>
                <a:ext cx="3054471" cy="32016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>
              <a:off x="9162552" y="6946876"/>
              <a:ext cx="4313088" cy="32016"/>
              <a:chOff x="9162552" y="6946876"/>
              <a:chExt cx="4313088" cy="32016"/>
            </a:xfrm>
          </p:grpSpPr>
          <p:pic>
            <p:nvPicPr>
              <p:cNvPr id="84" name="Object 83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9162552" y="6946876"/>
                <a:ext cx="4313088" cy="32016"/>
              </a:xfrm>
              <a:prstGeom prst="rect">
                <a:avLst/>
              </a:prstGeom>
            </p:spPr>
          </p:pic>
        </p:grpSp>
        <p:grpSp>
          <p:nvGrpSpPr>
            <p:cNvPr id="1030" name="그룹 1030"/>
            <p:cNvGrpSpPr/>
            <p:nvPr/>
          </p:nvGrpSpPr>
          <p:grpSpPr>
            <a:xfrm>
              <a:off x="13120538" y="7276417"/>
              <a:ext cx="706768" cy="32016"/>
              <a:chOff x="13120538" y="7276417"/>
              <a:chExt cx="706768" cy="32016"/>
            </a:xfrm>
          </p:grpSpPr>
          <p:pic>
            <p:nvPicPr>
              <p:cNvPr id="87" name="Object 86"/>
              <p:cNvPicPr>
                <a:picLocks noChangeAspect="1"/>
              </p:cNvPicPr>
              <p:nvPr/>
            </p:nvPicPr>
            <p:blipFill rotWithShape="1">
              <a:blip r:embed="rId14"/>
              <a:stretch>
                <a:fillRect/>
              </a:stretch>
            </p:blipFill>
            <p:spPr>
              <a:xfrm rot="5400000">
                <a:off x="13120538" y="7276417"/>
                <a:ext cx="706768" cy="32016"/>
              </a:xfrm>
              <a:prstGeom prst="rect">
                <a:avLst/>
              </a:prstGeom>
            </p:spPr>
          </p:pic>
        </p:grpSp>
        <p:grpSp>
          <p:nvGrpSpPr>
            <p:cNvPr id="1031" name="그룹 1031"/>
            <p:cNvGrpSpPr/>
            <p:nvPr/>
          </p:nvGrpSpPr>
          <p:grpSpPr>
            <a:xfrm>
              <a:off x="7384439" y="7936946"/>
              <a:ext cx="3717402" cy="32016"/>
              <a:chOff x="7384439" y="7936946"/>
              <a:chExt cx="3717402" cy="32016"/>
            </a:xfrm>
          </p:grpSpPr>
          <p:pic>
            <p:nvPicPr>
              <p:cNvPr id="90" name="Object 89"/>
              <p:cNvPicPr>
                <a:picLocks noChangeAspect="1"/>
              </p:cNvPicPr>
              <p:nvPr/>
            </p:nvPicPr>
            <p:blipFill rotWithShape="1">
              <a:blip r:embed="rId15"/>
              <a:stretch>
                <a:fillRect/>
              </a:stretch>
            </p:blipFill>
            <p:spPr>
              <a:xfrm>
                <a:off x="7384439" y="7936946"/>
                <a:ext cx="3717402" cy="32016"/>
              </a:xfrm>
              <a:prstGeom prst="rect">
                <a:avLst/>
              </a:prstGeom>
            </p:spPr>
          </p:pic>
        </p:grpSp>
        <p:grpSp>
          <p:nvGrpSpPr>
            <p:cNvPr id="1032" name="그룹 1032"/>
            <p:cNvGrpSpPr/>
            <p:nvPr/>
          </p:nvGrpSpPr>
          <p:grpSpPr>
            <a:xfrm>
              <a:off x="6999061" y="8316815"/>
              <a:ext cx="778930" cy="32016"/>
              <a:chOff x="6999061" y="8316815"/>
              <a:chExt cx="778930" cy="32016"/>
            </a:xfrm>
          </p:grpSpPr>
          <p:pic>
            <p:nvPicPr>
              <p:cNvPr id="93" name="Object 92"/>
              <p:cNvPicPr>
                <a:picLocks noChangeAspect="1"/>
              </p:cNvPicPr>
              <p:nvPr/>
            </p:nvPicPr>
            <p:blipFill rotWithShape="1">
              <a:blip r:embed="rId16"/>
              <a:stretch>
                <a:fillRect/>
              </a:stretch>
            </p:blipFill>
            <p:spPr>
              <a:xfrm rot="5400000">
                <a:off x="6999061" y="8316815"/>
                <a:ext cx="778930" cy="32016"/>
              </a:xfrm>
              <a:prstGeom prst="rect">
                <a:avLst/>
              </a:prstGeom>
            </p:spPr>
          </p:pic>
        </p:grpSp>
        <p:grpSp>
          <p:nvGrpSpPr>
            <p:cNvPr id="1033" name="그룹 1033"/>
            <p:cNvGrpSpPr/>
            <p:nvPr/>
          </p:nvGrpSpPr>
          <p:grpSpPr>
            <a:xfrm>
              <a:off x="10713087" y="8315047"/>
              <a:ext cx="778930" cy="32016"/>
              <a:chOff x="10713087" y="8315047"/>
              <a:chExt cx="778930" cy="32016"/>
            </a:xfrm>
          </p:grpSpPr>
          <p:pic>
            <p:nvPicPr>
              <p:cNvPr id="96" name="Object 95"/>
              <p:cNvPicPr>
                <a:picLocks noChangeAspect="1"/>
              </p:cNvPicPr>
              <p:nvPr/>
            </p:nvPicPr>
            <p:blipFill rotWithShape="1">
              <a:blip r:embed="rId16"/>
              <a:stretch>
                <a:fillRect/>
              </a:stretch>
            </p:blipFill>
            <p:spPr>
              <a:xfrm rot="5400000">
                <a:off x="10713087" y="8315047"/>
                <a:ext cx="778930" cy="32016"/>
              </a:xfrm>
              <a:prstGeom prst="rect">
                <a:avLst/>
              </a:prstGeom>
            </p:spPr>
          </p:pic>
        </p:grpSp>
        <p:grpSp>
          <p:nvGrpSpPr>
            <p:cNvPr id="1034" name="그룹 1034"/>
            <p:cNvGrpSpPr/>
            <p:nvPr/>
          </p:nvGrpSpPr>
          <p:grpSpPr>
            <a:xfrm>
              <a:off x="6396034" y="3196513"/>
              <a:ext cx="743333" cy="32016"/>
              <a:chOff x="6396034" y="3196513"/>
              <a:chExt cx="743333" cy="32016"/>
            </a:xfrm>
          </p:grpSpPr>
          <p:pic>
            <p:nvPicPr>
              <p:cNvPr id="99" name="Object 98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 rot="5400000">
                <a:off x="6396034" y="3196513"/>
                <a:ext cx="743333" cy="32016"/>
              </a:xfrm>
              <a:prstGeom prst="rect">
                <a:avLst/>
              </a:prstGeom>
            </p:spPr>
          </p:pic>
        </p:grpSp>
        <p:grpSp>
          <p:nvGrpSpPr>
            <p:cNvPr id="1035" name="그룹 1035"/>
            <p:cNvGrpSpPr/>
            <p:nvPr/>
          </p:nvGrpSpPr>
          <p:grpSpPr>
            <a:xfrm>
              <a:off x="6406029" y="6568460"/>
              <a:ext cx="743333" cy="32016"/>
              <a:chOff x="6406029" y="6568460"/>
              <a:chExt cx="743333" cy="32016"/>
            </a:xfrm>
          </p:grpSpPr>
          <p:pic>
            <p:nvPicPr>
              <p:cNvPr id="102" name="Object 101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 rot="5400000">
                <a:off x="6406029" y="6568460"/>
                <a:ext cx="743333" cy="32016"/>
              </a:xfrm>
              <a:prstGeom prst="rect">
                <a:avLst/>
              </a:prstGeom>
            </p:spPr>
          </p:pic>
        </p:grpSp>
        <p:grpSp>
          <p:nvGrpSpPr>
            <p:cNvPr id="1036" name="그룹 1036"/>
            <p:cNvGrpSpPr/>
            <p:nvPr/>
          </p:nvGrpSpPr>
          <p:grpSpPr>
            <a:xfrm>
              <a:off x="7723952" y="2943497"/>
              <a:ext cx="2821344" cy="682998"/>
              <a:chOff x="7723952" y="2943497"/>
              <a:chExt cx="2821344" cy="682998"/>
            </a:xfrm>
          </p:grpSpPr>
          <p:grpSp>
            <p:nvGrpSpPr>
              <p:cNvPr id="1037" name="그룹 1037"/>
              <p:cNvGrpSpPr/>
              <p:nvPr/>
            </p:nvGrpSpPr>
            <p:grpSpPr>
              <a:xfrm>
                <a:off x="7723952" y="2943497"/>
                <a:ext cx="2821344" cy="682998"/>
                <a:chOff x="7723952" y="2943497"/>
                <a:chExt cx="2821344" cy="682998"/>
              </a:xfrm>
            </p:grpSpPr>
            <p:pic>
              <p:nvPicPr>
                <p:cNvPr id="106" name="Object 105"/>
                <p:cNvPicPr>
                  <a:picLocks noChangeAspect="1"/>
                </p:cNvPicPr>
                <p:nvPr/>
              </p:nvPicPr>
              <p:blipFill rotWithShape="1">
                <a:blip r:embed="rId17"/>
                <a:stretch>
                  <a:fillRect/>
                </a:stretch>
              </p:blipFill>
              <p:spPr>
                <a:xfrm>
                  <a:off x="7723952" y="2943497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108" name="Object 107"/>
              <p:cNvPicPr>
                <a:picLocks noChangeAspect="1"/>
              </p:cNvPicPr>
              <p:nvPr/>
            </p:nvPicPr>
            <p:blipFill rotWithShape="1">
              <a:blip r:embed="rId18"/>
              <a:stretch>
                <a:fillRect/>
              </a:stretch>
            </p:blipFill>
            <p:spPr>
              <a:xfrm>
                <a:off x="7138796" y="2949391"/>
                <a:ext cx="3398906" cy="772306"/>
              </a:xfrm>
              <a:prstGeom prst="rect">
                <a:avLst/>
              </a:prstGeom>
            </p:spPr>
          </p:pic>
        </p:grpSp>
        <p:grpSp>
          <p:nvGrpSpPr>
            <p:cNvPr id="1038" name="그룹 1038"/>
            <p:cNvGrpSpPr/>
            <p:nvPr/>
          </p:nvGrpSpPr>
          <p:grpSpPr>
            <a:xfrm>
              <a:off x="7723952" y="2008008"/>
              <a:ext cx="2821344" cy="682998"/>
              <a:chOff x="7723952" y="2008008"/>
              <a:chExt cx="2821344" cy="682998"/>
            </a:xfrm>
          </p:grpSpPr>
          <p:grpSp>
            <p:nvGrpSpPr>
              <p:cNvPr id="1039" name="그룹 1039"/>
              <p:cNvGrpSpPr/>
              <p:nvPr/>
            </p:nvGrpSpPr>
            <p:grpSpPr>
              <a:xfrm>
                <a:off x="7723952" y="2008008"/>
                <a:ext cx="2821344" cy="682998"/>
                <a:chOff x="7723952" y="2008008"/>
                <a:chExt cx="2821344" cy="682998"/>
              </a:xfrm>
            </p:grpSpPr>
            <p:pic>
              <p:nvPicPr>
                <p:cNvPr id="112" name="Object 111"/>
                <p:cNvPicPr>
                  <a:picLocks noChangeAspect="1"/>
                </p:cNvPicPr>
                <p:nvPr/>
              </p:nvPicPr>
              <p:blipFill rotWithShape="1">
                <a:blip r:embed="rId19"/>
                <a:stretch>
                  <a:fillRect/>
                </a:stretch>
              </p:blipFill>
              <p:spPr>
                <a:xfrm>
                  <a:off x="7723952" y="2008008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114" name="Object 113"/>
              <p:cNvPicPr>
                <a:picLocks noChangeAspect="1"/>
              </p:cNvPicPr>
              <p:nvPr/>
            </p:nvPicPr>
            <p:blipFill rotWithShape="1">
              <a:blip r:embed="rId20"/>
              <a:stretch>
                <a:fillRect/>
              </a:stretch>
            </p:blipFill>
            <p:spPr>
              <a:xfrm>
                <a:off x="7138797" y="2008671"/>
                <a:ext cx="3370337" cy="772308"/>
              </a:xfrm>
              <a:prstGeom prst="rect">
                <a:avLst/>
              </a:prstGeom>
            </p:spPr>
          </p:pic>
        </p:grpSp>
        <p:grpSp>
          <p:nvGrpSpPr>
            <p:cNvPr id="1040" name="그룹 1040"/>
            <p:cNvGrpSpPr/>
            <p:nvPr/>
          </p:nvGrpSpPr>
          <p:grpSpPr>
            <a:xfrm>
              <a:off x="3600546" y="2529658"/>
              <a:ext cx="2821344" cy="1413588"/>
              <a:chOff x="3600546" y="2529658"/>
              <a:chExt cx="2821344" cy="1413588"/>
            </a:xfrm>
          </p:grpSpPr>
          <p:grpSp>
            <p:nvGrpSpPr>
              <p:cNvPr id="1041" name="그룹 1041"/>
              <p:cNvGrpSpPr/>
              <p:nvPr/>
            </p:nvGrpSpPr>
            <p:grpSpPr>
              <a:xfrm>
                <a:off x="3600546" y="2529658"/>
                <a:ext cx="2821344" cy="682998"/>
                <a:chOff x="3600546" y="2529658"/>
                <a:chExt cx="2821344" cy="682998"/>
              </a:xfrm>
            </p:grpSpPr>
            <p:grpSp>
              <p:nvGrpSpPr>
                <p:cNvPr id="1042" name="그룹 1042"/>
                <p:cNvGrpSpPr/>
                <p:nvPr/>
              </p:nvGrpSpPr>
              <p:grpSpPr>
                <a:xfrm>
                  <a:off x="3600546" y="2529658"/>
                  <a:ext cx="2821344" cy="682998"/>
                  <a:chOff x="3600546" y="2529658"/>
                  <a:chExt cx="2821344" cy="682998"/>
                </a:xfrm>
              </p:grpSpPr>
              <p:pic>
                <p:nvPicPr>
                  <p:cNvPr id="119" name="Object 118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3600546" y="2529658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1" name="Object 120"/>
                <p:cNvPicPr>
                  <a:picLocks noChangeAspect="1"/>
                </p:cNvPicPr>
                <p:nvPr/>
              </p:nvPicPr>
              <p:blipFill rotWithShape="1">
                <a:blip r:embed="rId21"/>
                <a:stretch>
                  <a:fillRect/>
                </a:stretch>
              </p:blipFill>
              <p:spPr>
                <a:xfrm>
                  <a:off x="3242041" y="2530319"/>
                  <a:ext cx="3200832" cy="772308"/>
                </a:xfrm>
                <a:prstGeom prst="rect">
                  <a:avLst/>
                </a:prstGeom>
              </p:spPr>
            </p:pic>
          </p:grpSp>
          <p:grpSp>
            <p:nvGrpSpPr>
              <p:cNvPr id="1043" name="그룹 1043"/>
              <p:cNvGrpSpPr/>
              <p:nvPr/>
            </p:nvGrpSpPr>
            <p:grpSpPr>
              <a:xfrm>
                <a:off x="3600546" y="3260248"/>
                <a:ext cx="2821344" cy="682998"/>
                <a:chOff x="3600546" y="3260248"/>
                <a:chExt cx="2821344" cy="682998"/>
              </a:xfrm>
            </p:grpSpPr>
            <p:grpSp>
              <p:nvGrpSpPr>
                <p:cNvPr id="1044" name="그룹 1044"/>
                <p:cNvGrpSpPr/>
                <p:nvPr/>
              </p:nvGrpSpPr>
              <p:grpSpPr>
                <a:xfrm>
                  <a:off x="3600546" y="3260248"/>
                  <a:ext cx="2821344" cy="682998"/>
                  <a:chOff x="3600546" y="3260248"/>
                  <a:chExt cx="2821344" cy="682998"/>
                </a:xfrm>
              </p:grpSpPr>
              <p:pic>
                <p:nvPicPr>
                  <p:cNvPr id="125" name="Object 124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3600546" y="3260248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7" name="Object 126"/>
                <p:cNvPicPr>
                  <a:picLocks noChangeAspect="1"/>
                </p:cNvPicPr>
                <p:nvPr/>
              </p:nvPicPr>
              <p:blipFill rotWithShape="1">
                <a:blip r:embed="rId22"/>
                <a:stretch>
                  <a:fillRect/>
                </a:stretch>
              </p:blipFill>
              <p:spPr>
                <a:xfrm>
                  <a:off x="3015393" y="3251381"/>
                  <a:ext cx="3389384" cy="7913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45" name="그룹 1045"/>
            <p:cNvGrpSpPr/>
            <p:nvPr/>
          </p:nvGrpSpPr>
          <p:grpSpPr>
            <a:xfrm>
              <a:off x="12044953" y="2536855"/>
              <a:ext cx="2821344" cy="1413588"/>
              <a:chOff x="12044953" y="2536855"/>
              <a:chExt cx="2821344" cy="1413588"/>
            </a:xfrm>
          </p:grpSpPr>
          <p:grpSp>
            <p:nvGrpSpPr>
              <p:cNvPr id="1046" name="그룹 1046"/>
              <p:cNvGrpSpPr/>
              <p:nvPr/>
            </p:nvGrpSpPr>
            <p:grpSpPr>
              <a:xfrm>
                <a:off x="12044953" y="2536855"/>
                <a:ext cx="2821344" cy="682998"/>
                <a:chOff x="12044953" y="2536855"/>
                <a:chExt cx="2821344" cy="682998"/>
              </a:xfrm>
            </p:grpSpPr>
            <p:grpSp>
              <p:nvGrpSpPr>
                <p:cNvPr id="1047" name="그룹 1047"/>
                <p:cNvGrpSpPr/>
                <p:nvPr/>
              </p:nvGrpSpPr>
              <p:grpSpPr>
                <a:xfrm>
                  <a:off x="12044953" y="2536855"/>
                  <a:ext cx="2821344" cy="682998"/>
                  <a:chOff x="12044953" y="2536855"/>
                  <a:chExt cx="2821344" cy="682998"/>
                </a:xfrm>
              </p:grpSpPr>
              <p:pic>
                <p:nvPicPr>
                  <p:cNvPr id="133" name="Object 132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12044953" y="2536855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5" name="Object 134"/>
                <p:cNvPicPr>
                  <a:picLocks noChangeAspect="1"/>
                </p:cNvPicPr>
                <p:nvPr/>
              </p:nvPicPr>
              <p:blipFill rotWithShape="1">
                <a:blip r:embed="rId23"/>
                <a:stretch>
                  <a:fillRect/>
                </a:stretch>
              </p:blipFill>
              <p:spPr>
                <a:xfrm>
                  <a:off x="11577748" y="2537516"/>
                  <a:ext cx="3252623" cy="772308"/>
                </a:xfrm>
                <a:prstGeom prst="rect">
                  <a:avLst/>
                </a:prstGeom>
              </p:spPr>
            </p:pic>
          </p:grpSp>
          <p:grpSp>
            <p:nvGrpSpPr>
              <p:cNvPr id="1048" name="그룹 1048"/>
              <p:cNvGrpSpPr/>
              <p:nvPr/>
            </p:nvGrpSpPr>
            <p:grpSpPr>
              <a:xfrm>
                <a:off x="12044953" y="3267445"/>
                <a:ext cx="2821344" cy="682998"/>
                <a:chOff x="12044953" y="3267445"/>
                <a:chExt cx="2821344" cy="682998"/>
              </a:xfrm>
            </p:grpSpPr>
            <p:grpSp>
              <p:nvGrpSpPr>
                <p:cNvPr id="1049" name="그룹 1049"/>
                <p:cNvGrpSpPr/>
                <p:nvPr/>
              </p:nvGrpSpPr>
              <p:grpSpPr>
                <a:xfrm>
                  <a:off x="12044953" y="3267445"/>
                  <a:ext cx="2821344" cy="682998"/>
                  <a:chOff x="12044953" y="3267445"/>
                  <a:chExt cx="2821344" cy="682998"/>
                </a:xfrm>
              </p:grpSpPr>
              <p:pic>
                <p:nvPicPr>
                  <p:cNvPr id="139" name="Object 138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12044953" y="3267445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1" name="Object 140"/>
                <p:cNvPicPr>
                  <a:picLocks noChangeAspect="1"/>
                </p:cNvPicPr>
                <p:nvPr/>
              </p:nvPicPr>
              <p:blipFill rotWithShape="1">
                <a:blip r:embed="rId24"/>
                <a:stretch>
                  <a:fillRect/>
                </a:stretch>
              </p:blipFill>
              <p:spPr>
                <a:xfrm>
                  <a:off x="11813920" y="3268102"/>
                  <a:ext cx="3016451" cy="7723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0" name="그룹 1050"/>
            <p:cNvGrpSpPr/>
            <p:nvPr/>
          </p:nvGrpSpPr>
          <p:grpSpPr>
            <a:xfrm>
              <a:off x="7723952" y="6166849"/>
              <a:ext cx="2821344" cy="682998"/>
              <a:chOff x="7723952" y="6166849"/>
              <a:chExt cx="2821344" cy="682998"/>
            </a:xfrm>
          </p:grpSpPr>
          <p:grpSp>
            <p:nvGrpSpPr>
              <p:cNvPr id="1051" name="그룹 1051"/>
              <p:cNvGrpSpPr/>
              <p:nvPr/>
            </p:nvGrpSpPr>
            <p:grpSpPr>
              <a:xfrm>
                <a:off x="7723952" y="6166849"/>
                <a:ext cx="2821344" cy="682998"/>
                <a:chOff x="7723952" y="6166849"/>
                <a:chExt cx="2821344" cy="682998"/>
              </a:xfrm>
            </p:grpSpPr>
            <p:pic>
              <p:nvPicPr>
                <p:cNvPr id="146" name="Object 145"/>
                <p:cNvPicPr>
                  <a:picLocks noChangeAspect="1"/>
                </p:cNvPicPr>
                <p:nvPr/>
              </p:nvPicPr>
              <p:blipFill rotWithShape="1">
                <a:blip r:embed="rId25"/>
                <a:stretch>
                  <a:fillRect/>
                </a:stretch>
              </p:blipFill>
              <p:spPr>
                <a:xfrm>
                  <a:off x="7723952" y="6166849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148" name="Object 147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>
                <a:off x="7397875" y="6196859"/>
                <a:ext cx="3059809" cy="701448"/>
              </a:xfrm>
              <a:prstGeom prst="rect">
                <a:avLst/>
              </a:prstGeom>
            </p:spPr>
          </p:pic>
        </p:grpSp>
        <p:grpSp>
          <p:nvGrpSpPr>
            <p:cNvPr id="1052" name="그룹 1052"/>
            <p:cNvGrpSpPr/>
            <p:nvPr/>
          </p:nvGrpSpPr>
          <p:grpSpPr>
            <a:xfrm>
              <a:off x="3600546" y="5876776"/>
              <a:ext cx="2821344" cy="1413588"/>
              <a:chOff x="3600546" y="5876776"/>
              <a:chExt cx="2821344" cy="1413588"/>
            </a:xfrm>
          </p:grpSpPr>
          <p:grpSp>
            <p:nvGrpSpPr>
              <p:cNvPr id="1053" name="그룹 1053"/>
              <p:cNvGrpSpPr/>
              <p:nvPr/>
            </p:nvGrpSpPr>
            <p:grpSpPr>
              <a:xfrm>
                <a:off x="3600546" y="5876776"/>
                <a:ext cx="2821344" cy="682998"/>
                <a:chOff x="3600546" y="5876776"/>
                <a:chExt cx="2821344" cy="682998"/>
              </a:xfrm>
            </p:grpSpPr>
            <p:grpSp>
              <p:nvGrpSpPr>
                <p:cNvPr id="1054" name="그룹 1054"/>
                <p:cNvGrpSpPr/>
                <p:nvPr/>
              </p:nvGrpSpPr>
              <p:grpSpPr>
                <a:xfrm>
                  <a:off x="3600546" y="5876776"/>
                  <a:ext cx="2821344" cy="682998"/>
                  <a:chOff x="3600546" y="5876776"/>
                  <a:chExt cx="2821344" cy="682998"/>
                </a:xfrm>
              </p:grpSpPr>
              <p:pic>
                <p:nvPicPr>
                  <p:cNvPr id="153" name="Object 152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3600546" y="5876776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5" name="Object 154"/>
                <p:cNvPicPr>
                  <a:picLocks noChangeAspect="1"/>
                </p:cNvPicPr>
                <p:nvPr/>
              </p:nvPicPr>
              <p:blipFill rotWithShape="1">
                <a:blip r:embed="rId27"/>
                <a:stretch>
                  <a:fillRect/>
                </a:stretch>
              </p:blipFill>
              <p:spPr>
                <a:xfrm>
                  <a:off x="3841856" y="5877437"/>
                  <a:ext cx="2572698" cy="772307"/>
                </a:xfrm>
                <a:prstGeom prst="rect">
                  <a:avLst/>
                </a:prstGeom>
              </p:spPr>
            </p:pic>
          </p:grpSp>
          <p:grpSp>
            <p:nvGrpSpPr>
              <p:cNvPr id="1055" name="그룹 1055"/>
              <p:cNvGrpSpPr/>
              <p:nvPr/>
            </p:nvGrpSpPr>
            <p:grpSpPr>
              <a:xfrm>
                <a:off x="3600546" y="6607366"/>
                <a:ext cx="2821344" cy="682998"/>
                <a:chOff x="3600546" y="6607366"/>
                <a:chExt cx="2821344" cy="682998"/>
              </a:xfrm>
            </p:grpSpPr>
            <p:grpSp>
              <p:nvGrpSpPr>
                <p:cNvPr id="1056" name="그룹 1056"/>
                <p:cNvGrpSpPr/>
                <p:nvPr/>
              </p:nvGrpSpPr>
              <p:grpSpPr>
                <a:xfrm>
                  <a:off x="3600546" y="6607366"/>
                  <a:ext cx="2821344" cy="682998"/>
                  <a:chOff x="3600546" y="6607366"/>
                  <a:chExt cx="2821344" cy="682998"/>
                </a:xfrm>
              </p:grpSpPr>
              <p:pic>
                <p:nvPicPr>
                  <p:cNvPr id="159" name="Object 158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3600546" y="6607366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1" name="Object 160"/>
                <p:cNvPicPr>
                  <a:picLocks noChangeAspect="1"/>
                </p:cNvPicPr>
                <p:nvPr/>
              </p:nvPicPr>
              <p:blipFill rotWithShape="1">
                <a:blip r:embed="rId28"/>
                <a:stretch>
                  <a:fillRect/>
                </a:stretch>
              </p:blipFill>
              <p:spPr>
                <a:xfrm>
                  <a:off x="3487727" y="6608030"/>
                  <a:ext cx="2898013" cy="7723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7" name="그룹 1057"/>
            <p:cNvGrpSpPr/>
            <p:nvPr/>
          </p:nvGrpSpPr>
          <p:grpSpPr>
            <a:xfrm>
              <a:off x="5979078" y="8113726"/>
              <a:ext cx="6534146" cy="682998"/>
              <a:chOff x="5979078" y="8113726"/>
              <a:chExt cx="6534146" cy="682998"/>
            </a:xfrm>
          </p:grpSpPr>
          <p:grpSp>
            <p:nvGrpSpPr>
              <p:cNvPr id="1058" name="그룹 1058"/>
              <p:cNvGrpSpPr/>
              <p:nvPr/>
            </p:nvGrpSpPr>
            <p:grpSpPr>
              <a:xfrm>
                <a:off x="5979078" y="8113726"/>
                <a:ext cx="2821344" cy="682998"/>
                <a:chOff x="5979078" y="8113726"/>
                <a:chExt cx="2821344" cy="682998"/>
              </a:xfrm>
            </p:grpSpPr>
            <p:grpSp>
              <p:nvGrpSpPr>
                <p:cNvPr id="1059" name="그룹 1059"/>
                <p:cNvGrpSpPr/>
                <p:nvPr/>
              </p:nvGrpSpPr>
              <p:grpSpPr>
                <a:xfrm>
                  <a:off x="5979078" y="8113726"/>
                  <a:ext cx="2821344" cy="682998"/>
                  <a:chOff x="5979078" y="8113726"/>
                  <a:chExt cx="2821344" cy="682998"/>
                </a:xfrm>
              </p:grpSpPr>
              <p:pic>
                <p:nvPicPr>
                  <p:cNvPr id="167" name="Object 166"/>
                  <p:cNvPicPr>
                    <a:picLocks noChangeAspect="1"/>
                  </p:cNvPicPr>
                  <p:nvPr/>
                </p:nvPicPr>
                <p:blipFill rotWithShape="1">
                  <a:blip r:embed="rId29"/>
                  <a:stretch>
                    <a:fillRect/>
                  </a:stretch>
                </p:blipFill>
                <p:spPr>
                  <a:xfrm>
                    <a:off x="5979078" y="8113726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9" name="Object 168"/>
                <p:cNvPicPr>
                  <a:picLocks noChangeAspect="1"/>
                </p:cNvPicPr>
                <p:nvPr/>
              </p:nvPicPr>
              <p:blipFill rotWithShape="1">
                <a:blip r:embed="rId30"/>
                <a:stretch>
                  <a:fillRect/>
                </a:stretch>
              </p:blipFill>
              <p:spPr>
                <a:xfrm>
                  <a:off x="5748057" y="8098683"/>
                  <a:ext cx="3035497" cy="772306"/>
                </a:xfrm>
                <a:prstGeom prst="rect">
                  <a:avLst/>
                </a:prstGeom>
              </p:spPr>
            </p:pic>
          </p:grpSp>
          <p:grpSp>
            <p:nvGrpSpPr>
              <p:cNvPr id="1060" name="그룹 1060"/>
              <p:cNvGrpSpPr/>
              <p:nvPr/>
            </p:nvGrpSpPr>
            <p:grpSpPr>
              <a:xfrm>
                <a:off x="9691880" y="8113726"/>
                <a:ext cx="2821344" cy="682998"/>
                <a:chOff x="9691880" y="8113726"/>
                <a:chExt cx="2821344" cy="682998"/>
              </a:xfrm>
            </p:grpSpPr>
            <p:grpSp>
              <p:nvGrpSpPr>
                <p:cNvPr id="1061" name="그룹 1061"/>
                <p:cNvGrpSpPr/>
                <p:nvPr/>
              </p:nvGrpSpPr>
              <p:grpSpPr>
                <a:xfrm>
                  <a:off x="9691880" y="8113726"/>
                  <a:ext cx="2821344" cy="682998"/>
                  <a:chOff x="9691880" y="8113726"/>
                  <a:chExt cx="2821344" cy="682998"/>
                </a:xfrm>
              </p:grpSpPr>
              <p:pic>
                <p:nvPicPr>
                  <p:cNvPr id="173" name="Object 172"/>
                  <p:cNvPicPr>
                    <a:picLocks noChangeAspect="1"/>
                  </p:cNvPicPr>
                  <p:nvPr/>
                </p:nvPicPr>
                <p:blipFill rotWithShape="1">
                  <a:blip r:embed="rId29"/>
                  <a:stretch>
                    <a:fillRect/>
                  </a:stretch>
                </p:blipFill>
                <p:spPr>
                  <a:xfrm>
                    <a:off x="9691880" y="8113726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5" name="Object 174"/>
                <p:cNvPicPr>
                  <a:picLocks noChangeAspect="1"/>
                </p:cNvPicPr>
                <p:nvPr/>
              </p:nvPicPr>
              <p:blipFill rotWithShape="1">
                <a:blip r:embed="rId31"/>
                <a:stretch>
                  <a:fillRect/>
                </a:stretch>
              </p:blipFill>
              <p:spPr>
                <a:xfrm>
                  <a:off x="9460893" y="8098683"/>
                  <a:ext cx="3035497" cy="77230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62" name="그룹 1062"/>
            <p:cNvGrpSpPr/>
            <p:nvPr/>
          </p:nvGrpSpPr>
          <p:grpSpPr>
            <a:xfrm>
              <a:off x="7723952" y="7126129"/>
              <a:ext cx="2821344" cy="682998"/>
              <a:chOff x="7723952" y="7126129"/>
              <a:chExt cx="2821344" cy="682998"/>
            </a:xfrm>
          </p:grpSpPr>
          <p:grpSp>
            <p:nvGrpSpPr>
              <p:cNvPr id="1063" name="그룹 1063"/>
              <p:cNvGrpSpPr/>
              <p:nvPr/>
            </p:nvGrpSpPr>
            <p:grpSpPr>
              <a:xfrm>
                <a:off x="7723952" y="7126129"/>
                <a:ext cx="2821344" cy="682998"/>
                <a:chOff x="7723952" y="7126129"/>
                <a:chExt cx="2821344" cy="682998"/>
              </a:xfrm>
            </p:grpSpPr>
            <p:pic>
              <p:nvPicPr>
                <p:cNvPr id="180" name="Object 179"/>
                <p:cNvPicPr>
                  <a:picLocks noChangeAspect="1"/>
                </p:cNvPicPr>
                <p:nvPr/>
              </p:nvPicPr>
              <p:blipFill rotWithShape="1">
                <a:blip r:embed="rId25"/>
                <a:stretch>
                  <a:fillRect/>
                </a:stretch>
              </p:blipFill>
              <p:spPr>
                <a:xfrm>
                  <a:off x="7723952" y="7126129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182" name="Object 181"/>
              <p:cNvPicPr>
                <a:picLocks noChangeAspect="1"/>
              </p:cNvPicPr>
              <p:nvPr/>
            </p:nvPicPr>
            <p:blipFill rotWithShape="1">
              <a:blip r:embed="rId32"/>
              <a:stretch>
                <a:fillRect/>
              </a:stretch>
            </p:blipFill>
            <p:spPr>
              <a:xfrm>
                <a:off x="7281933" y="7156141"/>
                <a:ext cx="3156953" cy="701448"/>
              </a:xfrm>
              <a:prstGeom prst="rect">
                <a:avLst/>
              </a:prstGeom>
            </p:spPr>
          </p:pic>
        </p:grpSp>
        <p:grpSp>
          <p:nvGrpSpPr>
            <p:cNvPr id="1064" name="그룹 1064"/>
            <p:cNvGrpSpPr/>
            <p:nvPr/>
          </p:nvGrpSpPr>
          <p:grpSpPr>
            <a:xfrm>
              <a:off x="12061543" y="4239197"/>
              <a:ext cx="2821344" cy="2164885"/>
              <a:chOff x="12061543" y="4239197"/>
              <a:chExt cx="2821344" cy="2164885"/>
            </a:xfrm>
          </p:grpSpPr>
          <p:grpSp>
            <p:nvGrpSpPr>
              <p:cNvPr id="1065" name="그룹 1065"/>
              <p:cNvGrpSpPr/>
              <p:nvPr/>
            </p:nvGrpSpPr>
            <p:grpSpPr>
              <a:xfrm>
                <a:off x="12061543" y="4981957"/>
                <a:ext cx="2821344" cy="682998"/>
                <a:chOff x="12061543" y="4981957"/>
                <a:chExt cx="2821344" cy="682998"/>
              </a:xfrm>
            </p:grpSpPr>
            <p:grpSp>
              <p:nvGrpSpPr>
                <p:cNvPr id="1066" name="그룹 1066"/>
                <p:cNvGrpSpPr/>
                <p:nvPr/>
              </p:nvGrpSpPr>
              <p:grpSpPr>
                <a:xfrm>
                  <a:off x="12061543" y="4981957"/>
                  <a:ext cx="2821344" cy="682998"/>
                  <a:chOff x="12061543" y="4981957"/>
                  <a:chExt cx="2821344" cy="682998"/>
                </a:xfrm>
              </p:grpSpPr>
              <p:pic>
                <p:nvPicPr>
                  <p:cNvPr id="187" name="Object 186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12061543" y="4981957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9" name="Object 188"/>
                <p:cNvPicPr>
                  <a:picLocks noChangeAspect="1"/>
                </p:cNvPicPr>
                <p:nvPr/>
              </p:nvPicPr>
              <p:blipFill rotWithShape="1">
                <a:blip r:embed="rId33"/>
                <a:stretch>
                  <a:fillRect/>
                </a:stretch>
              </p:blipFill>
              <p:spPr>
                <a:xfrm>
                  <a:off x="11840034" y="4982615"/>
                  <a:ext cx="2978356" cy="772308"/>
                </a:xfrm>
                <a:prstGeom prst="rect">
                  <a:avLst/>
                </a:prstGeom>
              </p:spPr>
            </p:pic>
          </p:grpSp>
          <p:grpSp>
            <p:nvGrpSpPr>
              <p:cNvPr id="1067" name="그룹 1067"/>
              <p:cNvGrpSpPr/>
              <p:nvPr/>
            </p:nvGrpSpPr>
            <p:grpSpPr>
              <a:xfrm>
                <a:off x="12061543" y="5721084"/>
                <a:ext cx="2821344" cy="682998"/>
                <a:chOff x="12061543" y="5721084"/>
                <a:chExt cx="2821344" cy="682998"/>
              </a:xfrm>
            </p:grpSpPr>
            <p:grpSp>
              <p:nvGrpSpPr>
                <p:cNvPr id="1068" name="그룹 1068"/>
                <p:cNvGrpSpPr/>
                <p:nvPr/>
              </p:nvGrpSpPr>
              <p:grpSpPr>
                <a:xfrm>
                  <a:off x="12061543" y="5721084"/>
                  <a:ext cx="2821344" cy="682998"/>
                  <a:chOff x="12061543" y="5721084"/>
                  <a:chExt cx="2821344" cy="682998"/>
                </a:xfrm>
              </p:grpSpPr>
              <p:pic>
                <p:nvPicPr>
                  <p:cNvPr id="193" name="Object 192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12061543" y="5721084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5" name="Object 194"/>
                <p:cNvPicPr>
                  <a:picLocks noChangeAspect="1"/>
                </p:cNvPicPr>
                <p:nvPr/>
              </p:nvPicPr>
              <p:blipFill rotWithShape="1">
                <a:blip r:embed="rId34"/>
                <a:stretch>
                  <a:fillRect/>
                </a:stretch>
              </p:blipFill>
              <p:spPr>
                <a:xfrm>
                  <a:off x="11840034" y="5721738"/>
                  <a:ext cx="2978356" cy="772308"/>
                </a:xfrm>
                <a:prstGeom prst="rect">
                  <a:avLst/>
                </a:prstGeom>
              </p:spPr>
            </p:pic>
          </p:grpSp>
          <p:grpSp>
            <p:nvGrpSpPr>
              <p:cNvPr id="1069" name="그룹 1069"/>
              <p:cNvGrpSpPr/>
              <p:nvPr/>
            </p:nvGrpSpPr>
            <p:grpSpPr>
              <a:xfrm>
                <a:off x="12061543" y="4239197"/>
                <a:ext cx="2821344" cy="682998"/>
                <a:chOff x="12061543" y="4239197"/>
                <a:chExt cx="2821344" cy="682998"/>
              </a:xfrm>
            </p:grpSpPr>
            <p:grpSp>
              <p:nvGrpSpPr>
                <p:cNvPr id="1070" name="그룹 1070"/>
                <p:cNvGrpSpPr/>
                <p:nvPr/>
              </p:nvGrpSpPr>
              <p:grpSpPr>
                <a:xfrm>
                  <a:off x="12061543" y="4239197"/>
                  <a:ext cx="2821344" cy="682998"/>
                  <a:chOff x="12061543" y="4239197"/>
                  <a:chExt cx="2821344" cy="682998"/>
                </a:xfrm>
              </p:grpSpPr>
              <p:pic>
                <p:nvPicPr>
                  <p:cNvPr id="199" name="Object 198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tretch>
                    <a:fillRect/>
                  </a:stretch>
                </p:blipFill>
                <p:spPr>
                  <a:xfrm>
                    <a:off x="12061543" y="4239197"/>
                    <a:ext cx="2821344" cy="6829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1" name="Object 200"/>
                <p:cNvPicPr>
                  <a:picLocks noChangeAspect="1"/>
                </p:cNvPicPr>
                <p:nvPr/>
              </p:nvPicPr>
              <p:blipFill rotWithShape="1">
                <a:blip r:embed="rId35"/>
                <a:stretch>
                  <a:fillRect/>
                </a:stretch>
              </p:blipFill>
              <p:spPr>
                <a:xfrm>
                  <a:off x="11712548" y="4249378"/>
                  <a:ext cx="3134165" cy="75326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71" name="그룹 1071"/>
            <p:cNvGrpSpPr/>
            <p:nvPr/>
          </p:nvGrpSpPr>
          <p:grpSpPr>
            <a:xfrm>
              <a:off x="12018108" y="7124397"/>
              <a:ext cx="2821344" cy="682998"/>
              <a:chOff x="12018108" y="7124397"/>
              <a:chExt cx="2821344" cy="682998"/>
            </a:xfrm>
          </p:grpSpPr>
          <p:grpSp>
            <p:nvGrpSpPr>
              <p:cNvPr id="1072" name="그룹 1072"/>
              <p:cNvGrpSpPr/>
              <p:nvPr/>
            </p:nvGrpSpPr>
            <p:grpSpPr>
              <a:xfrm>
                <a:off x="12018108" y="7124397"/>
                <a:ext cx="2821344" cy="682998"/>
                <a:chOff x="12018108" y="7124397"/>
                <a:chExt cx="2821344" cy="682998"/>
              </a:xfrm>
            </p:grpSpPr>
            <p:pic>
              <p:nvPicPr>
                <p:cNvPr id="206" name="Object 205"/>
                <p:cNvPicPr>
                  <a:picLocks noChangeAspect="1"/>
                </p:cNvPicPr>
                <p:nvPr/>
              </p:nvPicPr>
              <p:blipFill rotWithShape="1">
                <a:blip r:embed="rId29"/>
                <a:stretch>
                  <a:fillRect/>
                </a:stretch>
              </p:blipFill>
              <p:spPr>
                <a:xfrm>
                  <a:off x="12018108" y="7124397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208" name="Object 207"/>
              <p:cNvPicPr>
                <a:picLocks noChangeAspect="1"/>
              </p:cNvPicPr>
              <p:nvPr/>
            </p:nvPicPr>
            <p:blipFill rotWithShape="1">
              <a:blip r:embed="rId36"/>
              <a:stretch>
                <a:fillRect/>
              </a:stretch>
            </p:blipFill>
            <p:spPr>
              <a:xfrm>
                <a:off x="11978700" y="7109363"/>
                <a:ext cx="2796249" cy="772278"/>
              </a:xfrm>
              <a:prstGeom prst="rect">
                <a:avLst/>
              </a:prstGeom>
            </p:spPr>
          </p:pic>
        </p:grpSp>
      </p:grpSp>
      <p:pic>
        <p:nvPicPr>
          <p:cNvPr id="211" name="Object 210"/>
          <p:cNvPicPr>
            <a:picLocks noChangeAspect="1"/>
          </p:cNvPicPr>
          <p:nvPr/>
        </p:nvPicPr>
        <p:blipFill rotWithShape="1">
          <a:blip r:embed="rId37"/>
          <a:stretch>
            <a:fillRect/>
          </a:stretch>
        </p:blipFill>
        <p:spPr>
          <a:xfrm>
            <a:off x="1533045" y="571500"/>
            <a:ext cx="3471230" cy="2395098"/>
          </a:xfrm>
          <a:prstGeom prst="rect">
            <a:avLst/>
          </a:prstGeom>
        </p:spPr>
      </p:pic>
      <p:grpSp>
        <p:nvGrpSpPr>
          <p:cNvPr id="1073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74" name="Object 11"/>
            <p:cNvPicPr>
              <a:picLocks noChangeAspect="1"/>
            </p:cNvPicPr>
            <p:nvPr/>
          </p:nvPicPr>
          <p:blipFill rotWithShape="1">
            <a:blip r:embed="rId38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75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76" name="Object 5"/>
            <p:cNvPicPr>
              <a:picLocks noChangeAspect="1"/>
            </p:cNvPicPr>
            <p:nvPr/>
          </p:nvPicPr>
          <p:blipFill rotWithShape="1">
            <a:blip r:embed="rId39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77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78" name="Object 8"/>
            <p:cNvPicPr>
              <a:picLocks noChangeAspect="1"/>
            </p:cNvPicPr>
            <p:nvPr/>
          </p:nvPicPr>
          <p:blipFill rotWithShape="1">
            <a:blip r:embed="rId40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79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80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81" name="Object 12"/>
              <p:cNvPicPr>
                <a:picLocks noChangeAspect="1"/>
              </p:cNvPicPr>
              <p:nvPr/>
            </p:nvPicPr>
            <p:blipFill rotWithShape="1">
              <a:blip r:embed="rId41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82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83" name="Object 15"/>
              <p:cNvPicPr>
                <a:picLocks noChangeAspect="1"/>
              </p:cNvPicPr>
              <p:nvPr/>
            </p:nvPicPr>
            <p:blipFill rotWithShape="1">
              <a:blip r:embed="rId42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0154" y="684344"/>
            <a:ext cx="1376232" cy="53825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532997" y="644221"/>
            <a:ext cx="7726440" cy="236567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795957" y="2632655"/>
            <a:ext cx="12748843" cy="6217447"/>
            <a:chOff x="2692245" y="2632655"/>
            <a:chExt cx="12748843" cy="6217447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5280255" y="4531509"/>
              <a:ext cx="3829594" cy="32016"/>
              <a:chOff x="5280255" y="4531509"/>
              <a:chExt cx="3829594" cy="32016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5400000">
                <a:off x="5280255" y="4531509"/>
                <a:ext cx="3829594" cy="3201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4119393" y="4063377"/>
              <a:ext cx="3095774" cy="32016"/>
              <a:chOff x="4119393" y="4063377"/>
              <a:chExt cx="3095774" cy="32016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4119393" y="4063377"/>
                <a:ext cx="3095774" cy="3201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4112441" y="6433734"/>
              <a:ext cx="6138776" cy="32016"/>
              <a:chOff x="4112441" y="6433734"/>
              <a:chExt cx="6138776" cy="32016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4112441" y="6433734"/>
                <a:ext cx="6138776" cy="3201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729986" y="6814782"/>
              <a:ext cx="778930" cy="32016"/>
              <a:chOff x="3729986" y="6814782"/>
              <a:chExt cx="778930" cy="32016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 rot="5400000">
                <a:off x="3729986" y="6814782"/>
                <a:ext cx="778930" cy="3201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9845217" y="6821742"/>
              <a:ext cx="778930" cy="32016"/>
              <a:chOff x="9845217" y="6821742"/>
              <a:chExt cx="778930" cy="3201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 rot="5400000">
                <a:off x="9845217" y="6821742"/>
                <a:ext cx="778930" cy="3201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5771157" y="3719292"/>
              <a:ext cx="2821344" cy="682998"/>
              <a:chOff x="5771157" y="3719292"/>
              <a:chExt cx="2821344" cy="682998"/>
            </a:xfrm>
          </p:grpSpPr>
          <p:grpSp>
            <p:nvGrpSpPr>
              <p:cNvPr id="1019" name="그룹 1019"/>
              <p:cNvGrpSpPr/>
              <p:nvPr/>
            </p:nvGrpSpPr>
            <p:grpSpPr>
              <a:xfrm>
                <a:off x="5771157" y="3719292"/>
                <a:ext cx="2821344" cy="682998"/>
                <a:chOff x="5771157" y="3719292"/>
                <a:chExt cx="2821344" cy="682998"/>
              </a:xfrm>
            </p:grpSpPr>
            <p:pic>
              <p:nvPicPr>
                <p:cNvPr id="53" name="Object 52"/>
                <p:cNvPicPr>
                  <a:picLocks noChangeAspect="1"/>
                </p:cNvPicPr>
                <p:nvPr/>
              </p:nvPicPr>
              <p:blipFill rotWithShape="1">
                <a:blip r:embed="rId10"/>
                <a:stretch>
                  <a:fillRect/>
                </a:stretch>
              </p:blipFill>
              <p:spPr>
                <a:xfrm>
                  <a:off x="5771157" y="3719292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55" name="Object 54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5445079" y="3749301"/>
                <a:ext cx="3059809" cy="701448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2692245" y="6821634"/>
              <a:ext cx="2821344" cy="682998"/>
              <a:chOff x="2692245" y="6821634"/>
              <a:chExt cx="2821344" cy="682998"/>
            </a:xfrm>
          </p:grpSpPr>
          <p:grpSp>
            <p:nvGrpSpPr>
              <p:cNvPr id="1021" name="그룹 1021"/>
              <p:cNvGrpSpPr/>
              <p:nvPr/>
            </p:nvGrpSpPr>
            <p:grpSpPr>
              <a:xfrm>
                <a:off x="2692245" y="6821634"/>
                <a:ext cx="2821344" cy="682998"/>
                <a:chOff x="2692245" y="6821634"/>
                <a:chExt cx="2821344" cy="682998"/>
              </a:xfrm>
            </p:grpSpPr>
            <p:pic>
              <p:nvPicPr>
                <p:cNvPr id="59" name="Object 58"/>
                <p:cNvPicPr>
                  <a:picLocks noChangeAspect="1"/>
                </p:cNvPicPr>
                <p:nvPr/>
              </p:nvPicPr>
              <p:blipFill rotWithShape="1">
                <a:blip r:embed="rId12"/>
                <a:stretch>
                  <a:fillRect/>
                </a:stretch>
              </p:blipFill>
              <p:spPr>
                <a:xfrm>
                  <a:off x="2692245" y="6821634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61" name="Object 60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2461224" y="6806591"/>
                <a:ext cx="3035497" cy="772306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8840544" y="6821634"/>
              <a:ext cx="2821344" cy="682998"/>
              <a:chOff x="8840544" y="6821634"/>
              <a:chExt cx="2821344" cy="682998"/>
            </a:xfrm>
          </p:grpSpPr>
          <p:grpSp>
            <p:nvGrpSpPr>
              <p:cNvPr id="1023" name="그룹 1023"/>
              <p:cNvGrpSpPr/>
              <p:nvPr/>
            </p:nvGrpSpPr>
            <p:grpSpPr>
              <a:xfrm>
                <a:off x="8840544" y="6821634"/>
                <a:ext cx="2821344" cy="682998"/>
                <a:chOff x="8840544" y="6821634"/>
                <a:chExt cx="2821344" cy="682998"/>
              </a:xfrm>
            </p:grpSpPr>
            <p:pic>
              <p:nvPicPr>
                <p:cNvPr id="65" name="Object 64"/>
                <p:cNvPicPr>
                  <a:picLocks noChangeAspect="1"/>
                </p:cNvPicPr>
                <p:nvPr/>
              </p:nvPicPr>
              <p:blipFill rotWithShape="1">
                <a:blip r:embed="rId12"/>
                <a:stretch>
                  <a:fillRect/>
                </a:stretch>
              </p:blipFill>
              <p:spPr>
                <a:xfrm>
                  <a:off x="8840544" y="6821634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67" name="Object 66"/>
              <p:cNvPicPr>
                <a:picLocks noChangeAspect="1"/>
              </p:cNvPicPr>
              <p:nvPr/>
            </p:nvPicPr>
            <p:blipFill rotWithShape="1">
              <a:blip r:embed="rId14"/>
              <a:stretch>
                <a:fillRect/>
              </a:stretch>
            </p:blipFill>
            <p:spPr>
              <a:xfrm>
                <a:off x="8609558" y="6806591"/>
                <a:ext cx="3035497" cy="772306"/>
              </a:xfrm>
              <a:prstGeom prst="rect">
                <a:avLst/>
              </a:prstGeom>
            </p:spPr>
          </p:pic>
        </p:grpSp>
        <p:grpSp>
          <p:nvGrpSpPr>
            <p:cNvPr id="1024" name="그룹 1024"/>
            <p:cNvGrpSpPr/>
            <p:nvPr/>
          </p:nvGrpSpPr>
          <p:grpSpPr>
            <a:xfrm>
              <a:off x="5771157" y="5378343"/>
              <a:ext cx="2821344" cy="682998"/>
              <a:chOff x="5771157" y="5378343"/>
              <a:chExt cx="2821344" cy="682998"/>
            </a:xfrm>
          </p:grpSpPr>
          <p:grpSp>
            <p:nvGrpSpPr>
              <p:cNvPr id="1025" name="그룹 1025"/>
              <p:cNvGrpSpPr/>
              <p:nvPr/>
            </p:nvGrpSpPr>
            <p:grpSpPr>
              <a:xfrm>
                <a:off x="5771157" y="5378343"/>
                <a:ext cx="2821344" cy="682998"/>
                <a:chOff x="5771157" y="5378343"/>
                <a:chExt cx="2821344" cy="682998"/>
              </a:xfrm>
            </p:grpSpPr>
            <p:pic>
              <p:nvPicPr>
                <p:cNvPr id="71" name="Object 70"/>
                <p:cNvPicPr>
                  <a:picLocks noChangeAspect="1"/>
                </p:cNvPicPr>
                <p:nvPr/>
              </p:nvPicPr>
              <p:blipFill rotWithShape="1">
                <a:blip r:embed="rId10"/>
                <a:stretch>
                  <a:fillRect/>
                </a:stretch>
              </p:blipFill>
              <p:spPr>
                <a:xfrm>
                  <a:off x="5771157" y="5378343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73" name="Object 72"/>
              <p:cNvPicPr>
                <a:picLocks noChangeAspect="1"/>
              </p:cNvPicPr>
              <p:nvPr/>
            </p:nvPicPr>
            <p:blipFill rotWithShape="1">
              <a:blip r:embed="rId15"/>
              <a:stretch>
                <a:fillRect/>
              </a:stretch>
            </p:blipFill>
            <p:spPr>
              <a:xfrm>
                <a:off x="5329138" y="5408355"/>
                <a:ext cx="3156953" cy="701448"/>
              </a:xfrm>
              <a:prstGeom prst="rect">
                <a:avLst/>
              </a:prstGeom>
            </p:spPr>
          </p:pic>
        </p:grpSp>
        <p:pic>
          <p:nvPicPr>
            <p:cNvPr id="75" name="Object 74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8550203" y="3778501"/>
              <a:ext cx="4089211" cy="723544"/>
            </a:xfrm>
            <a:prstGeom prst="rect">
              <a:avLst/>
            </a:prstGeom>
          </p:spPr>
        </p:pic>
        <p:grpSp>
          <p:nvGrpSpPr>
            <p:cNvPr id="1026" name="그룹 1026"/>
            <p:cNvGrpSpPr/>
            <p:nvPr/>
          </p:nvGrpSpPr>
          <p:grpSpPr>
            <a:xfrm>
              <a:off x="7191386" y="4870182"/>
              <a:ext cx="4313088" cy="32016"/>
              <a:chOff x="7191386" y="4870182"/>
              <a:chExt cx="4313088" cy="32016"/>
            </a:xfrm>
          </p:grpSpPr>
          <p:pic>
            <p:nvPicPr>
              <p:cNvPr id="77" name="Object 76"/>
              <p:cNvPicPr>
                <a:picLocks noChangeAspect="1"/>
              </p:cNvPicPr>
              <p:nvPr/>
            </p:nvPicPr>
            <p:blipFill rotWithShape="1">
              <a:blip r:embed="rId17"/>
              <a:stretch>
                <a:fillRect/>
              </a:stretch>
            </p:blipFill>
            <p:spPr>
              <a:xfrm>
                <a:off x="7191386" y="4870182"/>
                <a:ext cx="4313088" cy="32016"/>
              </a:xfrm>
              <a:prstGeom prst="rect">
                <a:avLst/>
              </a:prstGeom>
            </p:spPr>
          </p:pic>
        </p:grpSp>
        <p:grpSp>
          <p:nvGrpSpPr>
            <p:cNvPr id="1027" name="그룹 1027"/>
            <p:cNvGrpSpPr/>
            <p:nvPr/>
          </p:nvGrpSpPr>
          <p:grpSpPr>
            <a:xfrm>
              <a:off x="11152462" y="5202356"/>
              <a:ext cx="706768" cy="32016"/>
              <a:chOff x="11152462" y="5202356"/>
              <a:chExt cx="706768" cy="32016"/>
            </a:xfrm>
          </p:grpSpPr>
          <p:pic>
            <p:nvPicPr>
              <p:cNvPr id="80" name="Object 79"/>
              <p:cNvPicPr>
                <a:picLocks noChangeAspect="1"/>
              </p:cNvPicPr>
              <p:nvPr/>
            </p:nvPicPr>
            <p:blipFill rotWithShape="1">
              <a:blip r:embed="rId18"/>
              <a:stretch>
                <a:fillRect/>
              </a:stretch>
            </p:blipFill>
            <p:spPr>
              <a:xfrm rot="5400000">
                <a:off x="11152462" y="5202356"/>
                <a:ext cx="706768" cy="32016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>
              <a:off x="10093835" y="5265982"/>
              <a:ext cx="2821344" cy="682998"/>
              <a:chOff x="10093835" y="5265982"/>
              <a:chExt cx="2821344" cy="682998"/>
            </a:xfrm>
          </p:grpSpPr>
          <p:grpSp>
            <p:nvGrpSpPr>
              <p:cNvPr id="1029" name="그룹 1029"/>
              <p:cNvGrpSpPr/>
              <p:nvPr/>
            </p:nvGrpSpPr>
            <p:grpSpPr>
              <a:xfrm>
                <a:off x="10093835" y="5265982"/>
                <a:ext cx="2821344" cy="682998"/>
                <a:chOff x="10093835" y="5265982"/>
                <a:chExt cx="2821344" cy="682998"/>
              </a:xfrm>
            </p:grpSpPr>
            <p:pic>
              <p:nvPicPr>
                <p:cNvPr id="84" name="Object 83"/>
                <p:cNvPicPr>
                  <a:picLocks noChangeAspect="1"/>
                </p:cNvPicPr>
                <p:nvPr/>
              </p:nvPicPr>
              <p:blipFill rotWithShape="1">
                <a:blip r:embed="rId12"/>
                <a:stretch>
                  <a:fillRect/>
                </a:stretch>
              </p:blipFill>
              <p:spPr>
                <a:xfrm>
                  <a:off x="10093835" y="5265982"/>
                  <a:ext cx="2821344" cy="682998"/>
                </a:xfrm>
                <a:prstGeom prst="rect">
                  <a:avLst/>
                </a:prstGeom>
              </p:spPr>
            </p:pic>
          </p:grpSp>
          <p:pic>
            <p:nvPicPr>
              <p:cNvPr id="86" name="Object 85"/>
              <p:cNvPicPr>
                <a:picLocks noChangeAspect="1"/>
              </p:cNvPicPr>
              <p:nvPr/>
            </p:nvPicPr>
            <p:blipFill rotWithShape="1">
              <a:blip r:embed="rId19"/>
              <a:stretch>
                <a:fillRect/>
              </a:stretch>
            </p:blipFill>
            <p:spPr>
              <a:xfrm>
                <a:off x="10054426" y="5250949"/>
                <a:ext cx="2796249" cy="772278"/>
              </a:xfrm>
              <a:prstGeom prst="rect">
                <a:avLst/>
              </a:prstGeom>
            </p:spPr>
          </p:pic>
        </p:grpSp>
        <p:pic>
          <p:nvPicPr>
            <p:cNvPr id="88" name="Object 87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11414590" y="5851180"/>
              <a:ext cx="4200173" cy="715201"/>
            </a:xfrm>
            <a:prstGeom prst="rect">
              <a:avLst/>
            </a:prstGeom>
          </p:spPr>
        </p:pic>
        <p:pic>
          <p:nvPicPr>
            <p:cNvPr id="89" name="Object 88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0161341" y="7387915"/>
              <a:ext cx="4722544" cy="1362925"/>
            </a:xfrm>
            <a:prstGeom prst="rect">
              <a:avLst/>
            </a:prstGeom>
          </p:spPr>
        </p:pic>
        <p:pic>
          <p:nvPicPr>
            <p:cNvPr id="90" name="Object 89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>
              <a:off x="3989753" y="7399899"/>
              <a:ext cx="4552105" cy="1687990"/>
            </a:xfrm>
            <a:prstGeom prst="rect">
              <a:avLst/>
            </a:prstGeom>
          </p:spPr>
        </p:pic>
      </p:grpSp>
      <p:pic>
        <p:nvPicPr>
          <p:cNvPr id="92" name="Object 91"/>
          <p:cNvPicPr>
            <a:picLocks noChangeAspect="1"/>
          </p:cNvPicPr>
          <p:nvPr/>
        </p:nvPicPr>
        <p:blipFill rotWithShape="1">
          <a:blip r:embed="rId23"/>
          <a:stretch>
            <a:fillRect/>
          </a:stretch>
        </p:blipFill>
        <p:spPr>
          <a:xfrm>
            <a:off x="1741933" y="1943100"/>
            <a:ext cx="7283695" cy="719667"/>
          </a:xfrm>
          <a:prstGeom prst="rect">
            <a:avLst/>
          </a:prstGeom>
        </p:spPr>
      </p:pic>
      <p:grpSp>
        <p:nvGrpSpPr>
          <p:cNvPr id="1030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31" name="Object 11"/>
            <p:cNvPicPr>
              <a:picLocks noChangeAspect="1"/>
            </p:cNvPicPr>
            <p:nvPr/>
          </p:nvPicPr>
          <p:blipFill rotWithShape="1">
            <a:blip r:embed="rId24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3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33" name="Object 5"/>
            <p:cNvPicPr>
              <a:picLocks noChangeAspect="1"/>
            </p:cNvPicPr>
            <p:nvPr/>
          </p:nvPicPr>
          <p:blipFill rotWithShape="1">
            <a:blip r:embed="rId25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34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35" name="Object 8"/>
            <p:cNvPicPr>
              <a:picLocks noChangeAspect="1"/>
            </p:cNvPicPr>
            <p:nvPr/>
          </p:nvPicPr>
          <p:blipFill rotWithShape="1">
            <a:blip r:embed="rId26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36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37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38" name="Object 12"/>
              <p:cNvPicPr>
                <a:picLocks noChangeAspect="1"/>
              </p:cNvPicPr>
              <p:nvPr/>
            </p:nvPicPr>
            <p:blipFill rotWithShape="1">
              <a:blip r:embed="rId27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39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40" name="Object 15"/>
              <p:cNvPicPr>
                <a:picLocks noChangeAspect="1"/>
              </p:cNvPicPr>
              <p:nvPr/>
            </p:nvPicPr>
            <p:blipFill rotWithShape="1">
              <a:blip r:embed="rId28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4138189" y="6662919"/>
            <a:ext cx="10009337" cy="904762"/>
            <a:chOff x="4138189" y="6662919"/>
            <a:chExt cx="10009337" cy="90476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138189" y="6662919"/>
              <a:ext cx="10009337" cy="904762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60091" y="3194119"/>
            <a:ext cx="15284082" cy="5003780"/>
          </a:xfrm>
          <a:prstGeom prst="rect">
            <a:avLst/>
          </a:prstGeom>
        </p:spPr>
      </p:pic>
      <p:grpSp>
        <p:nvGrpSpPr>
          <p:cNvPr id="1012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3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4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5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6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7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8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9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20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1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2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2862" y="9405636"/>
            <a:ext cx="3867574" cy="61426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12289" y="9273935"/>
            <a:ext cx="576927" cy="58368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82346" y="2398707"/>
            <a:ext cx="3845447" cy="191027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9078" y="2494399"/>
            <a:ext cx="3226152" cy="334460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555749" y="2302288"/>
            <a:ext cx="5948276" cy="272019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82346" y="5610257"/>
            <a:ext cx="3248438" cy="300678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99557" y="5642679"/>
            <a:ext cx="3790028" cy="300678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565273" y="5473287"/>
            <a:ext cx="5908257" cy="481976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8840" y="1433816"/>
            <a:ext cx="4140686" cy="125154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69945" y="1462387"/>
            <a:ext cx="3624114" cy="121344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088543" y="1462387"/>
            <a:ext cx="3893838" cy="1194400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04698" y="4714307"/>
            <a:ext cx="3552162" cy="125154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81627" y="4704783"/>
            <a:ext cx="3651238" cy="127059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426423" y="4795465"/>
            <a:ext cx="3513495" cy="12530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4138189" y="6662919"/>
            <a:ext cx="10009337" cy="904762"/>
            <a:chOff x="4138189" y="6662919"/>
            <a:chExt cx="10009337" cy="90476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138189" y="6662919"/>
              <a:ext cx="10009337" cy="904762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400072" y="3114157"/>
            <a:ext cx="14075130" cy="5098580"/>
          </a:xfrm>
          <a:prstGeom prst="rect">
            <a:avLst/>
          </a:prstGeom>
        </p:spPr>
      </p:pic>
      <p:grpSp>
        <p:nvGrpSpPr>
          <p:cNvPr id="1012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3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4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5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6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7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8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9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20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1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2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942860" y="3570717"/>
            <a:ext cx="13427743" cy="422390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76922" y="1201124"/>
            <a:ext cx="13437311" cy="3899332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362200" y="647700"/>
            <a:ext cx="13380415" cy="29759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305255" y="3238500"/>
            <a:ext cx="5610145" cy="539920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2939" y="4000500"/>
            <a:ext cx="4535061" cy="428615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397722" y="2595014"/>
            <a:ext cx="2904143" cy="1253086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362200" y="647700"/>
            <a:ext cx="13380415" cy="29759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123619" y="2552700"/>
            <a:ext cx="3168295" cy="123249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399221" y="3564579"/>
            <a:ext cx="13163164" cy="4626735"/>
          </a:xfrm>
          <a:prstGeom prst="rect">
            <a:avLst/>
          </a:prstGeom>
        </p:spPr>
      </p:pic>
      <p:grpSp>
        <p:nvGrpSpPr>
          <p:cNvPr id="1016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7" name="Object 1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8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9" name="Object 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20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21" name="Object 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22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23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24" name="Object 1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5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6" name="Object 15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5"/>
          <a:srcRect r="2840"/>
          <a:stretch>
            <a:fillRect/>
          </a:stretch>
        </p:blipFill>
        <p:spPr>
          <a:xfrm>
            <a:off x="2541859" y="2628900"/>
            <a:ext cx="13079141" cy="689117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258590" y="2552700"/>
            <a:ext cx="3866610" cy="1253086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  <p:pic>
        <p:nvPicPr>
          <p:cNvPr id="1022" name="Object 19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732518" y="647700"/>
            <a:ext cx="14421882" cy="2975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그룹 1001"/>
          <p:cNvGrpSpPr/>
          <p:nvPr/>
        </p:nvGrpSpPr>
        <p:grpSpPr>
          <a:xfrm>
            <a:off x="714286" y="511178"/>
            <a:ext cx="16857144" cy="9509122"/>
            <a:chOff x="714286" y="509653"/>
            <a:chExt cx="16857144" cy="9509122"/>
          </a:xfrm>
        </p:grpSpPr>
        <p:pic>
          <p:nvPicPr>
            <p:cNvPr id="1084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85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8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87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88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89" name="그룹 1007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090" name="Object 1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091" name="Object 2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1129" name="Object 7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359711" y="496258"/>
            <a:ext cx="8556159" cy="2912484"/>
          </a:xfrm>
          <a:prstGeom prst="rect">
            <a:avLst/>
          </a:prstGeom>
        </p:spPr>
      </p:pic>
      <p:pic>
        <p:nvPicPr>
          <p:cNvPr id="1134" name="Object 8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334000" y="7763078"/>
            <a:ext cx="6765668" cy="814201"/>
          </a:xfrm>
          <a:prstGeom prst="rect">
            <a:avLst/>
          </a:prstGeom>
        </p:spPr>
      </p:pic>
      <p:grpSp>
        <p:nvGrpSpPr>
          <p:cNvPr id="1135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136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137" name="Object 12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138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139" name="Object 15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  <p:grpSp>
        <p:nvGrpSpPr>
          <p:cNvPr id="1140" name="그룹 1008"/>
          <p:cNvGrpSpPr/>
          <p:nvPr/>
        </p:nvGrpSpPr>
        <p:grpSpPr>
          <a:xfrm>
            <a:off x="5333333" y="2711659"/>
            <a:ext cx="7619048" cy="761905"/>
            <a:chOff x="5333333" y="2711659"/>
            <a:chExt cx="7619048" cy="761905"/>
          </a:xfrm>
        </p:grpSpPr>
        <p:pic>
          <p:nvPicPr>
            <p:cNvPr id="1141" name="Object 23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5333333" y="2711659"/>
              <a:ext cx="7619048" cy="761905"/>
            </a:xfrm>
            <a:prstGeom prst="rect">
              <a:avLst/>
            </a:prstGeom>
          </p:spPr>
        </p:pic>
      </p:grpSp>
      <p:pic>
        <p:nvPicPr>
          <p:cNvPr id="1142" name="Object 25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4420780" y="2756824"/>
            <a:ext cx="7847420" cy="814201"/>
          </a:xfrm>
          <a:prstGeom prst="rect">
            <a:avLst/>
          </a:prstGeom>
        </p:spPr>
      </p:pic>
      <p:grpSp>
        <p:nvGrpSpPr>
          <p:cNvPr id="1143" name="그룹 1009"/>
          <p:cNvGrpSpPr/>
          <p:nvPr/>
        </p:nvGrpSpPr>
        <p:grpSpPr>
          <a:xfrm>
            <a:off x="5465453" y="2806897"/>
            <a:ext cx="571429" cy="571429"/>
            <a:chOff x="5465453" y="2806897"/>
            <a:chExt cx="571429" cy="571429"/>
          </a:xfrm>
        </p:grpSpPr>
        <p:grpSp>
          <p:nvGrpSpPr>
            <p:cNvPr id="1144" name="그룹 1010"/>
            <p:cNvGrpSpPr/>
            <p:nvPr/>
          </p:nvGrpSpPr>
          <p:grpSpPr>
            <a:xfrm>
              <a:off x="5465453" y="2806897"/>
              <a:ext cx="571429" cy="571429"/>
              <a:chOff x="5465453" y="2806897"/>
              <a:chExt cx="571429" cy="571429"/>
            </a:xfrm>
          </p:grpSpPr>
          <p:pic>
            <p:nvPicPr>
              <p:cNvPr id="1145" name="Object 28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5465453" y="2806897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1146" name="Object 30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5503309" y="2766175"/>
              <a:ext cx="571850" cy="736735"/>
            </a:xfrm>
            <a:prstGeom prst="rect">
              <a:avLst/>
            </a:prstGeom>
          </p:spPr>
        </p:pic>
      </p:grpSp>
      <p:grpSp>
        <p:nvGrpSpPr>
          <p:cNvPr id="1147" name="그룹 1011"/>
          <p:cNvGrpSpPr/>
          <p:nvPr/>
        </p:nvGrpSpPr>
        <p:grpSpPr>
          <a:xfrm>
            <a:off x="5333333" y="3702064"/>
            <a:ext cx="7619048" cy="761905"/>
            <a:chOff x="5333333" y="3702064"/>
            <a:chExt cx="7619048" cy="761905"/>
          </a:xfrm>
        </p:grpSpPr>
        <p:pic>
          <p:nvPicPr>
            <p:cNvPr id="1148" name="Object 33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5333333" y="3702064"/>
              <a:ext cx="7619048" cy="761905"/>
            </a:xfrm>
            <a:prstGeom prst="rect">
              <a:avLst/>
            </a:prstGeom>
          </p:spPr>
        </p:pic>
      </p:grpSp>
      <p:pic>
        <p:nvPicPr>
          <p:cNvPr id="1149" name="Object 35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4497941" y="3779421"/>
            <a:ext cx="7694059" cy="814201"/>
          </a:xfrm>
          <a:prstGeom prst="rect">
            <a:avLst/>
          </a:prstGeom>
        </p:spPr>
      </p:pic>
      <p:grpSp>
        <p:nvGrpSpPr>
          <p:cNvPr id="1150" name="그룹 1012"/>
          <p:cNvGrpSpPr/>
          <p:nvPr/>
        </p:nvGrpSpPr>
        <p:grpSpPr>
          <a:xfrm>
            <a:off x="5465453" y="3797302"/>
            <a:ext cx="571429" cy="571429"/>
            <a:chOff x="5465453" y="3797302"/>
            <a:chExt cx="571429" cy="571429"/>
          </a:xfrm>
        </p:grpSpPr>
        <p:grpSp>
          <p:nvGrpSpPr>
            <p:cNvPr id="1151" name="그룹 1013"/>
            <p:cNvGrpSpPr/>
            <p:nvPr/>
          </p:nvGrpSpPr>
          <p:grpSpPr>
            <a:xfrm>
              <a:off x="5465453" y="3797302"/>
              <a:ext cx="571429" cy="571429"/>
              <a:chOff x="5465453" y="3797302"/>
              <a:chExt cx="571429" cy="571429"/>
            </a:xfrm>
          </p:grpSpPr>
          <p:pic>
            <p:nvPicPr>
              <p:cNvPr id="1152" name="Object 38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5465453" y="3797302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1153" name="Object 40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5512318" y="3745238"/>
              <a:ext cx="611488" cy="717688"/>
            </a:xfrm>
            <a:prstGeom prst="rect">
              <a:avLst/>
            </a:prstGeom>
          </p:spPr>
        </p:pic>
      </p:grpSp>
      <p:grpSp>
        <p:nvGrpSpPr>
          <p:cNvPr id="1154" name="그룹 1014"/>
          <p:cNvGrpSpPr/>
          <p:nvPr/>
        </p:nvGrpSpPr>
        <p:grpSpPr>
          <a:xfrm>
            <a:off x="5333333" y="4697518"/>
            <a:ext cx="7619048" cy="761905"/>
            <a:chOff x="5333333" y="4697518"/>
            <a:chExt cx="7619048" cy="761905"/>
          </a:xfrm>
        </p:grpSpPr>
        <p:pic>
          <p:nvPicPr>
            <p:cNvPr id="1155" name="Object 43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5333333" y="4697518"/>
              <a:ext cx="7619048" cy="761905"/>
            </a:xfrm>
            <a:prstGeom prst="rect">
              <a:avLst/>
            </a:prstGeom>
          </p:spPr>
        </p:pic>
      </p:grpSp>
      <p:pic>
        <p:nvPicPr>
          <p:cNvPr id="1156" name="Object 45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4288770" y="4765174"/>
            <a:ext cx="7903230" cy="839287"/>
          </a:xfrm>
          <a:prstGeom prst="rect">
            <a:avLst/>
          </a:prstGeom>
        </p:spPr>
      </p:pic>
      <p:grpSp>
        <p:nvGrpSpPr>
          <p:cNvPr id="1157" name="그룹 1015"/>
          <p:cNvGrpSpPr/>
          <p:nvPr/>
        </p:nvGrpSpPr>
        <p:grpSpPr>
          <a:xfrm>
            <a:off x="5465453" y="4800671"/>
            <a:ext cx="571429" cy="571429"/>
            <a:chOff x="5465453" y="4857143"/>
            <a:chExt cx="571429" cy="571429"/>
          </a:xfrm>
        </p:grpSpPr>
        <p:grpSp>
          <p:nvGrpSpPr>
            <p:cNvPr id="1158" name="그룹 1016"/>
            <p:cNvGrpSpPr/>
            <p:nvPr/>
          </p:nvGrpSpPr>
          <p:grpSpPr>
            <a:xfrm>
              <a:off x="5465453" y="4857143"/>
              <a:ext cx="571429" cy="571429"/>
              <a:chOff x="5465453" y="4857143"/>
              <a:chExt cx="571429" cy="571429"/>
            </a:xfrm>
          </p:grpSpPr>
          <p:pic>
            <p:nvPicPr>
              <p:cNvPr id="1159" name="Object 48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5465453" y="4857143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1160" name="Object 50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5525585" y="4817727"/>
              <a:ext cx="571688" cy="727212"/>
            </a:xfrm>
            <a:prstGeom prst="rect">
              <a:avLst/>
            </a:prstGeom>
          </p:spPr>
        </p:pic>
      </p:grpSp>
      <p:grpSp>
        <p:nvGrpSpPr>
          <p:cNvPr id="1161" name="그룹 1017"/>
          <p:cNvGrpSpPr/>
          <p:nvPr/>
        </p:nvGrpSpPr>
        <p:grpSpPr>
          <a:xfrm>
            <a:off x="5333333" y="5682727"/>
            <a:ext cx="7619048" cy="761905"/>
            <a:chOff x="5333333" y="5682727"/>
            <a:chExt cx="7619048" cy="761905"/>
          </a:xfrm>
        </p:grpSpPr>
        <p:pic>
          <p:nvPicPr>
            <p:cNvPr id="1162" name="Object 53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5333333" y="5682727"/>
              <a:ext cx="7619048" cy="761905"/>
            </a:xfrm>
            <a:prstGeom prst="rect">
              <a:avLst/>
            </a:prstGeom>
          </p:spPr>
        </p:pic>
      </p:grpSp>
      <p:pic>
        <p:nvPicPr>
          <p:cNvPr id="1163" name="Object 55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4419094" y="5685996"/>
            <a:ext cx="7772906" cy="839287"/>
          </a:xfrm>
          <a:prstGeom prst="rect">
            <a:avLst/>
          </a:prstGeom>
        </p:spPr>
      </p:pic>
      <p:grpSp>
        <p:nvGrpSpPr>
          <p:cNvPr id="1164" name="그룹 1018"/>
          <p:cNvGrpSpPr/>
          <p:nvPr/>
        </p:nvGrpSpPr>
        <p:grpSpPr>
          <a:xfrm>
            <a:off x="5465453" y="5777965"/>
            <a:ext cx="571429" cy="571429"/>
            <a:chOff x="5465453" y="5777965"/>
            <a:chExt cx="571429" cy="571429"/>
          </a:xfrm>
        </p:grpSpPr>
        <p:grpSp>
          <p:nvGrpSpPr>
            <p:cNvPr id="1165" name="그룹 1019"/>
            <p:cNvGrpSpPr/>
            <p:nvPr/>
          </p:nvGrpSpPr>
          <p:grpSpPr>
            <a:xfrm>
              <a:off x="5465453" y="5777965"/>
              <a:ext cx="571429" cy="571429"/>
              <a:chOff x="5465453" y="5777965"/>
              <a:chExt cx="571429" cy="571429"/>
            </a:xfrm>
          </p:grpSpPr>
          <p:pic>
            <p:nvPicPr>
              <p:cNvPr id="1166" name="Object 58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5465453" y="5777965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1167" name="Object 60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5526975" y="5729025"/>
              <a:ext cx="567517" cy="736736"/>
            </a:xfrm>
            <a:prstGeom prst="rect">
              <a:avLst/>
            </a:prstGeom>
          </p:spPr>
        </p:pic>
      </p:grpSp>
      <p:grpSp>
        <p:nvGrpSpPr>
          <p:cNvPr id="1168" name="그룹 1020"/>
          <p:cNvGrpSpPr/>
          <p:nvPr/>
        </p:nvGrpSpPr>
        <p:grpSpPr>
          <a:xfrm>
            <a:off x="5333333" y="6699519"/>
            <a:ext cx="7619048" cy="761905"/>
            <a:chOff x="5333333" y="6699519"/>
            <a:chExt cx="7619048" cy="761905"/>
          </a:xfrm>
        </p:grpSpPr>
        <p:pic>
          <p:nvPicPr>
            <p:cNvPr id="1169" name="Object 63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5333333" y="6699519"/>
              <a:ext cx="7619048" cy="761905"/>
            </a:xfrm>
            <a:prstGeom prst="rect">
              <a:avLst/>
            </a:prstGeom>
          </p:spPr>
        </p:pic>
      </p:grpSp>
      <p:grpSp>
        <p:nvGrpSpPr>
          <p:cNvPr id="1170" name="그룹 1021"/>
          <p:cNvGrpSpPr/>
          <p:nvPr/>
        </p:nvGrpSpPr>
        <p:grpSpPr>
          <a:xfrm>
            <a:off x="5333333" y="7686775"/>
            <a:ext cx="7619048" cy="761905"/>
            <a:chOff x="5333333" y="7686775"/>
            <a:chExt cx="7619048" cy="761905"/>
          </a:xfrm>
        </p:grpSpPr>
        <p:pic>
          <p:nvPicPr>
            <p:cNvPr id="1171" name="Object 66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5333333" y="7686775"/>
              <a:ext cx="7619048" cy="761905"/>
            </a:xfrm>
            <a:prstGeom prst="rect">
              <a:avLst/>
            </a:prstGeom>
          </p:spPr>
        </p:pic>
      </p:grpSp>
      <p:pic>
        <p:nvPicPr>
          <p:cNvPr id="1172" name="Object 68"/>
          <p:cNvPicPr>
            <a:picLocks noChangeAspect="1"/>
          </p:cNvPicPr>
          <p:nvPr/>
        </p:nvPicPr>
        <p:blipFill rotWithShape="1">
          <a:blip r:embed="rId22"/>
          <a:stretch>
            <a:fillRect/>
          </a:stretch>
        </p:blipFill>
        <p:spPr>
          <a:xfrm>
            <a:off x="5486400" y="6743631"/>
            <a:ext cx="6601659" cy="814201"/>
          </a:xfrm>
          <a:prstGeom prst="rect">
            <a:avLst/>
          </a:prstGeom>
        </p:spPr>
      </p:pic>
      <p:grpSp>
        <p:nvGrpSpPr>
          <p:cNvPr id="1173" name="그룹 1022"/>
          <p:cNvGrpSpPr/>
          <p:nvPr/>
        </p:nvGrpSpPr>
        <p:grpSpPr>
          <a:xfrm>
            <a:off x="5465453" y="6794757"/>
            <a:ext cx="571429" cy="571429"/>
            <a:chOff x="5465453" y="6794757"/>
            <a:chExt cx="571429" cy="571429"/>
          </a:xfrm>
        </p:grpSpPr>
        <p:grpSp>
          <p:nvGrpSpPr>
            <p:cNvPr id="1174" name="그룹 1023"/>
            <p:cNvGrpSpPr/>
            <p:nvPr/>
          </p:nvGrpSpPr>
          <p:grpSpPr>
            <a:xfrm>
              <a:off x="5465453" y="6794757"/>
              <a:ext cx="571429" cy="571429"/>
              <a:chOff x="5465453" y="6794757"/>
              <a:chExt cx="571429" cy="571429"/>
            </a:xfrm>
          </p:grpSpPr>
          <p:pic>
            <p:nvPicPr>
              <p:cNvPr id="1175" name="Object 71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5465453" y="6794757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1176" name="Object 73"/>
            <p:cNvPicPr>
              <a:picLocks noChangeAspect="1"/>
            </p:cNvPicPr>
            <p:nvPr/>
          </p:nvPicPr>
          <p:blipFill rotWithShape="1">
            <a:blip r:embed="rId23"/>
            <a:stretch>
              <a:fillRect/>
            </a:stretch>
          </p:blipFill>
          <p:spPr>
            <a:xfrm>
              <a:off x="5513718" y="6745817"/>
              <a:ext cx="607288" cy="746259"/>
            </a:xfrm>
            <a:prstGeom prst="rect">
              <a:avLst/>
            </a:prstGeom>
          </p:spPr>
        </p:pic>
      </p:grpSp>
      <p:grpSp>
        <p:nvGrpSpPr>
          <p:cNvPr id="1177" name="그룹 1024"/>
          <p:cNvGrpSpPr/>
          <p:nvPr/>
        </p:nvGrpSpPr>
        <p:grpSpPr>
          <a:xfrm>
            <a:off x="5465453" y="7782014"/>
            <a:ext cx="571429" cy="571429"/>
            <a:chOff x="5465453" y="7782014"/>
            <a:chExt cx="571429" cy="571429"/>
          </a:xfrm>
        </p:grpSpPr>
        <p:grpSp>
          <p:nvGrpSpPr>
            <p:cNvPr id="1178" name="그룹 1025"/>
            <p:cNvGrpSpPr/>
            <p:nvPr/>
          </p:nvGrpSpPr>
          <p:grpSpPr>
            <a:xfrm>
              <a:off x="5465453" y="7782014"/>
              <a:ext cx="571429" cy="571429"/>
              <a:chOff x="5465453" y="7782014"/>
              <a:chExt cx="571429" cy="571429"/>
            </a:xfrm>
          </p:grpSpPr>
          <p:pic>
            <p:nvPicPr>
              <p:cNvPr id="1179" name="Object 78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5465453" y="7782014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1180" name="Object 80"/>
            <p:cNvPicPr>
              <a:picLocks noChangeAspect="1"/>
            </p:cNvPicPr>
            <p:nvPr/>
          </p:nvPicPr>
          <p:blipFill rotWithShape="1">
            <a:blip r:embed="rId24"/>
            <a:stretch>
              <a:fillRect/>
            </a:stretch>
          </p:blipFill>
          <p:spPr>
            <a:xfrm>
              <a:off x="5525621" y="7742602"/>
              <a:ext cx="571574" cy="727212"/>
            </a:xfrm>
            <a:prstGeom prst="rect">
              <a:avLst/>
            </a:prstGeom>
          </p:spPr>
        </p:pic>
      </p:grpSp>
      <p:pic>
        <p:nvPicPr>
          <p:cNvPr id="1181" name="Object 8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334000" y="7734300"/>
            <a:ext cx="6765668" cy="814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32518" y="647700"/>
            <a:ext cx="14421882" cy="29759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rcRect r="2380"/>
          <a:stretch>
            <a:fillRect/>
          </a:stretch>
        </p:blipFill>
        <p:spPr>
          <a:xfrm>
            <a:off x="2538206" y="3543300"/>
            <a:ext cx="14225793" cy="507963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265429" y="2552700"/>
            <a:ext cx="3859771" cy="1253086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05900" y="647700"/>
            <a:ext cx="14249292" cy="29759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116910" y="4167765"/>
            <a:ext cx="14052307" cy="2815192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05900" y="647700"/>
            <a:ext cx="14249292" cy="29759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84109" y="2781300"/>
            <a:ext cx="10222954" cy="563379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170293" y="2869671"/>
            <a:ext cx="8194650" cy="3251621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695994" y="647700"/>
            <a:ext cx="14306006" cy="29759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41781" y="3017756"/>
            <a:ext cx="15341219" cy="125308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492830" y="4163670"/>
            <a:ext cx="14473983" cy="181803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230520" y="5867689"/>
            <a:ext cx="12938050" cy="2247611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34081" y="647700"/>
            <a:ext cx="14306006" cy="297590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569360" y="4076700"/>
            <a:ext cx="9375240" cy="3965954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  <p:pic>
        <p:nvPicPr>
          <p:cNvPr id="1022" name="Object 20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041781" y="3017756"/>
            <a:ext cx="15341219" cy="1253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212980" y="4145081"/>
            <a:ext cx="828055" cy="145307"/>
            <a:chOff x="3043637" y="4287028"/>
            <a:chExt cx="828055" cy="14530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5400000">
              <a:off x="3043637" y="4287028"/>
              <a:ext cx="828055" cy="145307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965491" y="647700"/>
            <a:ext cx="13147549" cy="297590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921924" y="3074878"/>
            <a:ext cx="3264860" cy="899917"/>
            <a:chOff x="1752581" y="3216825"/>
            <a:chExt cx="3264860" cy="899917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752581" y="3216825"/>
              <a:ext cx="3264860" cy="89991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212980" y="6767742"/>
            <a:ext cx="828055" cy="145307"/>
            <a:chOff x="3043637" y="6909689"/>
            <a:chExt cx="828055" cy="145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5400000">
              <a:off x="3043637" y="6909689"/>
              <a:ext cx="828055" cy="145307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384514" y="2977557"/>
            <a:ext cx="4168686" cy="1251543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4212980" y="5605165"/>
            <a:ext cx="828055" cy="145307"/>
            <a:chOff x="3043637" y="5747112"/>
            <a:chExt cx="828055" cy="145307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5400000">
              <a:off x="3043637" y="5747112"/>
              <a:ext cx="828055" cy="145307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921924" y="4305300"/>
            <a:ext cx="3264860" cy="1145569"/>
            <a:chOff x="1752581" y="4692899"/>
            <a:chExt cx="3264860" cy="899917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752581" y="4692899"/>
              <a:ext cx="3264860" cy="899917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921924" y="5737808"/>
            <a:ext cx="3264860" cy="1158292"/>
            <a:chOff x="1752581" y="5803555"/>
            <a:chExt cx="3264860" cy="899917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752581" y="5803555"/>
              <a:ext cx="3264860" cy="89991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2907340" y="7198775"/>
            <a:ext cx="3264860" cy="1221325"/>
            <a:chOff x="1806872" y="7272561"/>
            <a:chExt cx="3264860" cy="1221325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806872" y="7272561"/>
              <a:ext cx="3264860" cy="1221325"/>
            </a:xfrm>
            <a:prstGeom prst="rect">
              <a:avLst/>
            </a:prstGeom>
          </p:spPr>
        </p:pic>
      </p:grpSp>
      <p:pic>
        <p:nvPicPr>
          <p:cNvPr id="64" name="Object 6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2931600" y="4381500"/>
            <a:ext cx="3393000" cy="1076124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2288481" y="5676900"/>
            <a:ext cx="4264718" cy="1295400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2895600" y="6551396"/>
            <a:ext cx="3412037" cy="2325904"/>
          </a:xfrm>
          <a:prstGeom prst="rect">
            <a:avLst/>
          </a:prstGeom>
        </p:spPr>
      </p:pic>
      <p:grpSp>
        <p:nvGrpSpPr>
          <p:cNvPr id="1024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25" name="Object 11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26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27" name="Object 5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28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29" name="Object 8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30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31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32" name="Object 12"/>
              <p:cNvPicPr>
                <a:picLocks noChangeAspect="1"/>
              </p:cNvPicPr>
              <p:nvPr/>
            </p:nvPicPr>
            <p:blipFill rotWithShape="1">
              <a:blip r:embed="rId16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33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34" name="Object 15"/>
              <p:cNvPicPr>
                <a:picLocks noChangeAspect="1"/>
              </p:cNvPicPr>
              <p:nvPr/>
            </p:nvPicPr>
            <p:blipFill rotWithShape="1">
              <a:blip r:embed="rId17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  <p:grpSp>
        <p:nvGrpSpPr>
          <p:cNvPr id="1035" name="그룹 1006"/>
          <p:cNvGrpSpPr/>
          <p:nvPr/>
        </p:nvGrpSpPr>
        <p:grpSpPr>
          <a:xfrm>
            <a:off x="11448519" y="3086100"/>
            <a:ext cx="2285714" cy="2285714"/>
            <a:chOff x="10293595" y="3216825"/>
            <a:chExt cx="2285714" cy="2285714"/>
          </a:xfrm>
        </p:grpSpPr>
        <p:pic>
          <p:nvPicPr>
            <p:cNvPr id="1036" name="Object 19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10293595" y="3216825"/>
              <a:ext cx="2285714" cy="2285714"/>
            </a:xfrm>
            <a:prstGeom prst="rect">
              <a:avLst/>
            </a:prstGeom>
          </p:spPr>
        </p:pic>
      </p:grpSp>
      <p:grpSp>
        <p:nvGrpSpPr>
          <p:cNvPr id="1037" name="그룹 1007"/>
          <p:cNvGrpSpPr/>
          <p:nvPr/>
        </p:nvGrpSpPr>
        <p:grpSpPr>
          <a:xfrm>
            <a:off x="9146515" y="6122788"/>
            <a:ext cx="2285714" cy="2285714"/>
            <a:chOff x="8000000" y="6253513"/>
            <a:chExt cx="2285714" cy="2285714"/>
          </a:xfrm>
        </p:grpSpPr>
        <p:pic>
          <p:nvPicPr>
            <p:cNvPr id="1038" name="Object 22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8000000" y="6253513"/>
              <a:ext cx="2285714" cy="2285714"/>
            </a:xfrm>
            <a:prstGeom prst="rect">
              <a:avLst/>
            </a:prstGeom>
          </p:spPr>
        </p:pic>
      </p:grpSp>
      <p:grpSp>
        <p:nvGrpSpPr>
          <p:cNvPr id="1039" name="그룹 1009"/>
          <p:cNvGrpSpPr/>
          <p:nvPr/>
        </p:nvGrpSpPr>
        <p:grpSpPr>
          <a:xfrm>
            <a:off x="13715222" y="6122788"/>
            <a:ext cx="2285714" cy="2285714"/>
            <a:chOff x="12790260" y="6253513"/>
            <a:chExt cx="2285714" cy="2285714"/>
          </a:xfrm>
        </p:grpSpPr>
        <p:pic>
          <p:nvPicPr>
            <p:cNvPr id="1040" name="Object 28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12790260" y="6253513"/>
              <a:ext cx="2285714" cy="2285714"/>
            </a:xfrm>
            <a:prstGeom prst="rect">
              <a:avLst/>
            </a:prstGeom>
          </p:spPr>
        </p:pic>
      </p:grpSp>
      <p:pic>
        <p:nvPicPr>
          <p:cNvPr id="1041" name="Object 32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10373762" y="3730904"/>
            <a:ext cx="4022276" cy="1092657"/>
          </a:xfrm>
          <a:prstGeom prst="rect">
            <a:avLst/>
          </a:prstGeom>
        </p:spPr>
      </p:pic>
      <p:pic>
        <p:nvPicPr>
          <p:cNvPr id="1042" name="Object 33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8112829" y="6767589"/>
            <a:ext cx="4002971" cy="1076124"/>
          </a:xfrm>
          <a:prstGeom prst="rect">
            <a:avLst/>
          </a:prstGeom>
        </p:spPr>
      </p:pic>
      <p:pic>
        <p:nvPicPr>
          <p:cNvPr id="1043" name="Object 34"/>
          <p:cNvPicPr>
            <a:picLocks noChangeAspect="1"/>
          </p:cNvPicPr>
          <p:nvPr/>
        </p:nvPicPr>
        <p:blipFill rotWithShape="1">
          <a:blip r:embed="rId21"/>
          <a:stretch>
            <a:fillRect/>
          </a:stretch>
        </p:blipFill>
        <p:spPr>
          <a:xfrm>
            <a:off x="12475238" y="6767589"/>
            <a:ext cx="4187771" cy="1092657"/>
          </a:xfrm>
          <a:prstGeom prst="rect">
            <a:avLst/>
          </a:prstGeom>
        </p:spPr>
      </p:pic>
      <p:grpSp>
        <p:nvGrpSpPr>
          <p:cNvPr id="1044" name="그룹 1016"/>
          <p:cNvGrpSpPr/>
          <p:nvPr/>
        </p:nvGrpSpPr>
        <p:grpSpPr>
          <a:xfrm>
            <a:off x="10498029" y="5329940"/>
            <a:ext cx="1076066" cy="514158"/>
            <a:chOff x="9573067" y="5460665"/>
            <a:chExt cx="1076066" cy="514158"/>
          </a:xfrm>
        </p:grpSpPr>
        <p:pic>
          <p:nvPicPr>
            <p:cNvPr id="1045" name="Object 55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18960000">
              <a:off x="9573067" y="5460665"/>
              <a:ext cx="1076066" cy="514158"/>
            </a:xfrm>
            <a:prstGeom prst="rect">
              <a:avLst/>
            </a:prstGeom>
          </p:spPr>
        </p:pic>
      </p:grpSp>
      <p:grpSp>
        <p:nvGrpSpPr>
          <p:cNvPr id="1046" name="그룹 1017"/>
          <p:cNvGrpSpPr/>
          <p:nvPr/>
        </p:nvGrpSpPr>
        <p:grpSpPr>
          <a:xfrm>
            <a:off x="13531849" y="5281308"/>
            <a:ext cx="1076066" cy="514158"/>
            <a:chOff x="12606887" y="5412033"/>
            <a:chExt cx="1076066" cy="514158"/>
          </a:xfrm>
        </p:grpSpPr>
        <p:pic>
          <p:nvPicPr>
            <p:cNvPr id="1047" name="Object 58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3540000">
              <a:off x="12606887" y="5412033"/>
              <a:ext cx="1076066" cy="514158"/>
            </a:xfrm>
            <a:prstGeom prst="rect">
              <a:avLst/>
            </a:prstGeom>
          </p:spPr>
        </p:pic>
      </p:grpSp>
      <p:grpSp>
        <p:nvGrpSpPr>
          <p:cNvPr id="1048" name="그룹 1018"/>
          <p:cNvGrpSpPr/>
          <p:nvPr/>
        </p:nvGrpSpPr>
        <p:grpSpPr>
          <a:xfrm>
            <a:off x="12030334" y="7242214"/>
            <a:ext cx="1076066" cy="514158"/>
            <a:chOff x="10930841" y="7372939"/>
            <a:chExt cx="1076066" cy="514158"/>
          </a:xfrm>
        </p:grpSpPr>
        <p:pic>
          <p:nvPicPr>
            <p:cNvPr id="1049" name="Object 61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60000">
              <a:off x="10930841" y="7372939"/>
              <a:ext cx="1076066" cy="514158"/>
            </a:xfrm>
            <a:prstGeom prst="rect">
              <a:avLst/>
            </a:prstGeom>
          </p:spPr>
        </p:pic>
      </p:grpSp>
      <p:pic>
        <p:nvPicPr>
          <p:cNvPr id="1050" name="Object 67"/>
          <p:cNvPicPr>
            <a:picLocks noChangeAspect="1"/>
          </p:cNvPicPr>
          <p:nvPr/>
        </p:nvPicPr>
        <p:blipFill rotWithShape="1">
          <a:blip r:embed="rId23"/>
          <a:stretch>
            <a:fillRect/>
          </a:stretch>
        </p:blipFill>
        <p:spPr>
          <a:xfrm>
            <a:off x="11811000" y="5020432"/>
            <a:ext cx="4696429" cy="754343"/>
          </a:xfrm>
          <a:prstGeom prst="rect">
            <a:avLst/>
          </a:prstGeom>
        </p:spPr>
      </p:pic>
      <p:pic>
        <p:nvPicPr>
          <p:cNvPr id="1051" name="Object 68"/>
          <p:cNvPicPr>
            <a:picLocks noChangeAspect="1"/>
          </p:cNvPicPr>
          <p:nvPr/>
        </p:nvPicPr>
        <p:blipFill rotWithShape="1">
          <a:blip r:embed="rId24"/>
          <a:stretch>
            <a:fillRect/>
          </a:stretch>
        </p:blipFill>
        <p:spPr>
          <a:xfrm>
            <a:off x="9910876" y="7845594"/>
            <a:ext cx="4425286" cy="744819"/>
          </a:xfrm>
          <a:prstGeom prst="rect">
            <a:avLst/>
          </a:prstGeom>
        </p:spPr>
      </p:pic>
      <p:pic>
        <p:nvPicPr>
          <p:cNvPr id="1052" name="Object 66"/>
          <p:cNvPicPr>
            <a:picLocks noChangeAspect="1"/>
          </p:cNvPicPr>
          <p:nvPr/>
        </p:nvPicPr>
        <p:blipFill rotWithShape="1">
          <a:blip r:embed="rId24"/>
          <a:stretch>
            <a:fillRect/>
          </a:stretch>
        </p:blipFill>
        <p:spPr>
          <a:xfrm>
            <a:off x="7538086" y="5029956"/>
            <a:ext cx="4425314" cy="74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695994" y="647700"/>
            <a:ext cx="14306006" cy="29759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685122" y="2493927"/>
            <a:ext cx="9959792" cy="310677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782474" y="4938974"/>
            <a:ext cx="7347840" cy="439552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125762" y="4939329"/>
            <a:ext cx="4186171" cy="81377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757714" y="5295900"/>
            <a:ext cx="14244286" cy="81377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2992072" y="2887071"/>
            <a:ext cx="2981676" cy="808629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4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5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446604" y="616473"/>
            <a:ext cx="13783996" cy="300302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965056" y="2956422"/>
            <a:ext cx="15477773" cy="5235078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446604" y="616473"/>
            <a:ext cx="13783996" cy="300302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581400" y="2888203"/>
            <a:ext cx="11331602" cy="5684297"/>
          </a:xfrm>
          <a:prstGeom prst="rect">
            <a:avLst/>
          </a:prstGeom>
        </p:spPr>
      </p:pic>
      <p:grpSp>
        <p:nvGrpSpPr>
          <p:cNvPr id="1011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3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4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6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8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9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0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1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30670" y="616473"/>
            <a:ext cx="14971330" cy="300302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90800" y="2868270"/>
            <a:ext cx="13190792" cy="181803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048000" y="4914900"/>
            <a:ext cx="11556630" cy="310677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700776" y="4838700"/>
            <a:ext cx="3399448" cy="1072029"/>
          </a:xfrm>
          <a:prstGeom prst="rect">
            <a:avLst/>
          </a:prstGeom>
        </p:spPr>
      </p:pic>
      <p:grpSp>
        <p:nvGrpSpPr>
          <p:cNvPr id="1016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7" name="Object 11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8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9" name="Object 5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20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21" name="Object 8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22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23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24" name="Object 12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5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6" name="Object 15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906703" y="1085058"/>
            <a:ext cx="6474593" cy="184864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006441" y="2370361"/>
            <a:ext cx="12369941" cy="1782539"/>
            <a:chOff x="2569794" y="1960978"/>
            <a:chExt cx="12369941" cy="178253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69794" y="1960978"/>
              <a:ext cx="925122" cy="904379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588651" y="2552700"/>
              <a:ext cx="12351084" cy="119081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053745" y="4181340"/>
            <a:ext cx="9423280" cy="2105160"/>
            <a:chOff x="2617097" y="3820437"/>
            <a:chExt cx="9423280" cy="210516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2619137" y="3820437"/>
              <a:ext cx="929137" cy="830347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2617097" y="4259117"/>
              <a:ext cx="9423280" cy="166648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398858" y="2533710"/>
            <a:ext cx="476190" cy="476190"/>
            <a:chOff x="1737448" y="2115951"/>
            <a:chExt cx="476190" cy="476190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737448" y="2115951"/>
              <a:ext cx="476190" cy="476190"/>
              <a:chOff x="1737448" y="2115951"/>
              <a:chExt cx="476190" cy="476190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737448" y="2115951"/>
                <a:ext cx="476190" cy="476190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1727551" y="2027610"/>
              <a:ext cx="572250" cy="73673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398858" y="4286310"/>
            <a:ext cx="476190" cy="476190"/>
            <a:chOff x="1705255" y="3915585"/>
            <a:chExt cx="476190" cy="476190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1705255" y="3915585"/>
              <a:ext cx="476190" cy="476190"/>
              <a:chOff x="1705255" y="3915585"/>
              <a:chExt cx="476190" cy="476190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1705255" y="3915585"/>
                <a:ext cx="476190" cy="476190"/>
              </a:xfrm>
              <a:prstGeom prst="rect">
                <a:avLst/>
              </a:prstGeom>
            </p:spPr>
          </p:pic>
        </p:grpSp>
        <p:pic>
          <p:nvPicPr>
            <p:cNvPr id="38" name="Object 37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1704501" y="3815902"/>
              <a:ext cx="611488" cy="717688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3009751" y="6193997"/>
            <a:ext cx="13068449" cy="2607103"/>
            <a:chOff x="2573103" y="6068842"/>
            <a:chExt cx="13068449" cy="2607103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2573103" y="6068842"/>
              <a:ext cx="1533395" cy="838900"/>
            </a:xfrm>
            <a:prstGeom prst="rect">
              <a:avLst/>
            </a:prstGeom>
          </p:spPr>
        </p:pic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2589875" y="6636496"/>
              <a:ext cx="13051677" cy="203944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398858" y="6267510"/>
            <a:ext cx="476190" cy="476190"/>
            <a:chOff x="1705255" y="6193824"/>
            <a:chExt cx="476190" cy="476190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705255" y="6193824"/>
              <a:ext cx="476190" cy="476190"/>
              <a:chOff x="1705255" y="6193824"/>
              <a:chExt cx="476190" cy="476190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 rotWithShape="1">
              <a:blip r:embed="rId17"/>
              <a:stretch>
                <a:fillRect/>
              </a:stretch>
            </p:blipFill>
            <p:spPr>
              <a:xfrm>
                <a:off x="1705255" y="6193824"/>
                <a:ext cx="476190" cy="476190"/>
              </a:xfrm>
              <a:prstGeom prst="rect">
                <a:avLst/>
              </a:prstGeom>
            </p:spPr>
          </p:pic>
        </p:grpSp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1717758" y="6106789"/>
              <a:ext cx="571717" cy="727212"/>
            </a:xfrm>
            <a:prstGeom prst="rect">
              <a:avLst/>
            </a:prstGeom>
          </p:spPr>
        </p:pic>
      </p:grpSp>
      <p:grpSp>
        <p:nvGrpSpPr>
          <p:cNvPr id="1015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6" name="Object 5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7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8" name="Object 8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9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20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21" name="Object 12"/>
              <p:cNvPicPr>
                <a:picLocks noChangeAspect="1"/>
              </p:cNvPicPr>
              <p:nvPr/>
            </p:nvPicPr>
            <p:blipFill rotWithShape="1">
              <a:blip r:embed="rId21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2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3" name="Object 15"/>
              <p:cNvPicPr>
                <a:picLocks noChangeAspect="1"/>
              </p:cNvPicPr>
              <p:nvPr/>
            </p:nvPicPr>
            <p:blipFill rotWithShape="1">
              <a:blip r:embed="rId22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360553"/>
            <a:ext cx="11525359" cy="1925161"/>
            <a:chOff x="-1410082" y="8360553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360553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360553"/>
            <a:ext cx="11525359" cy="1925161"/>
            <a:chOff x="8170438" y="8360553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360553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2862" y="9405636"/>
            <a:ext cx="3867574" cy="61426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913366" y="9401825"/>
              <a:ext cx="150103" cy="266667"/>
              <a:chOff x="16913366" y="9401825"/>
              <a:chExt cx="150103" cy="26666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913366" y="9401825"/>
                <a:ext cx="150103" cy="26666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6066667" y="9297063"/>
            <a:ext cx="476190" cy="476190"/>
            <a:chOff x="16066667" y="9297063"/>
            <a:chExt cx="476190" cy="476190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6066667" y="9297063"/>
              <a:ext cx="476190" cy="476190"/>
              <a:chOff x="16066667" y="9297063"/>
              <a:chExt cx="476190" cy="476190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66667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6171429" y="9401825"/>
              <a:ext cx="266667" cy="266667"/>
              <a:chOff x="16171429" y="9401825"/>
              <a:chExt cx="266667" cy="266667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171429" y="9401825"/>
                <a:ext cx="266667" cy="26666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4138189" y="6662919"/>
            <a:ext cx="10009337" cy="904762"/>
            <a:chOff x="4138189" y="6662919"/>
            <a:chExt cx="10009337" cy="90476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8189" y="6662919"/>
              <a:ext cx="10009337" cy="904762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03634" y="2991304"/>
            <a:ext cx="16700455" cy="50037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82093" y="577431"/>
            <a:ext cx="16857143" cy="9509122"/>
            <a:chOff x="682093" y="577431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93" y="577431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30335" y="9273935"/>
            <a:ext cx="579899" cy="58368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7398" y="3383990"/>
            <a:ext cx="9501983" cy="696526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77396" y="822766"/>
            <a:ext cx="12234020" cy="227749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27938" y="2320034"/>
            <a:ext cx="3823437" cy="141034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82093" y="577431"/>
            <a:ext cx="16857143" cy="9509122"/>
            <a:chOff x="682093" y="577431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93" y="577431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30335" y="9273935"/>
            <a:ext cx="579899" cy="58368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897786" y="3811579"/>
            <a:ext cx="5245071" cy="4034419"/>
            <a:chOff x="3897786" y="3811579"/>
            <a:chExt cx="5245071" cy="403441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7786" y="3811579"/>
              <a:ext cx="5245071" cy="403441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812680" y="3811579"/>
            <a:ext cx="5245071" cy="4034419"/>
            <a:chOff x="10812680" y="3811579"/>
            <a:chExt cx="5245071" cy="403441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12680" y="3811579"/>
              <a:ext cx="5245071" cy="403441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77396" y="822766"/>
            <a:ext cx="12234020" cy="227749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27933" y="2294648"/>
            <a:ext cx="4158418" cy="143159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88216" y="3790406"/>
            <a:ext cx="4971723" cy="130264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86917" y="4660552"/>
            <a:ext cx="3058752" cy="1915695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35645" y="5645893"/>
            <a:ext cx="4483142" cy="2283371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092062" y="3790406"/>
            <a:ext cx="4971723" cy="1302647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854915" y="4676763"/>
            <a:ext cx="2917866" cy="1915695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074648" y="5645893"/>
            <a:ext cx="4254714" cy="18568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82093" y="577431"/>
            <a:ext cx="16857143" cy="9509122"/>
            <a:chOff x="682093" y="577431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93" y="577431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30335" y="9273935"/>
            <a:ext cx="579899" cy="58368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7396" y="822766"/>
            <a:ext cx="12234020" cy="227749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27933" y="2294648"/>
            <a:ext cx="4158418" cy="143159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77598" y="3305653"/>
            <a:ext cx="3095228" cy="127215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26962" y="4362591"/>
            <a:ext cx="3874866" cy="141034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314" y="6644375"/>
            <a:ext cx="12586723" cy="132011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98172" y="5541219"/>
            <a:ext cx="8739980" cy="12251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24651" y="4896615"/>
            <a:ext cx="4168506" cy="35714"/>
            <a:chOff x="7024651" y="4896615"/>
            <a:chExt cx="4168506" cy="3571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5400000">
              <a:off x="7024651" y="4896615"/>
              <a:ext cx="4168506" cy="3571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22464" y="2448251"/>
            <a:ext cx="6495605" cy="5955043"/>
            <a:chOff x="1822464" y="2448251"/>
            <a:chExt cx="6495605" cy="595504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22464" y="2448251"/>
              <a:ext cx="6495605" cy="5955043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830867" y="2829501"/>
            <a:ext cx="1032592" cy="73673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865989" y="1226668"/>
            <a:ext cx="6783668" cy="7396183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553626" y="772816"/>
            <a:ext cx="6391659" cy="2372926"/>
          </a:xfrm>
          <a:prstGeom prst="rect">
            <a:avLst/>
          </a:prstGeom>
        </p:spPr>
      </p:pic>
      <p:grpSp>
        <p:nvGrpSpPr>
          <p:cNvPr id="1020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21" name="Object 11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2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23" name="Object 5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24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25" name="Object 8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26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27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28" name="Object 12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9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30" name="Object 15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-501742" y="6753503"/>
            <a:ext cx="20190396" cy="4325536"/>
            <a:chOff x="-501742" y="6753503"/>
            <a:chExt cx="20190396" cy="432553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01742" y="6753503"/>
              <a:ext cx="20190396" cy="432553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6848602" y="9518216"/>
            <a:ext cx="241535" cy="28571"/>
            <a:chOff x="16848602" y="9518216"/>
            <a:chExt cx="241535" cy="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16848602" y="9518216"/>
              <a:ext cx="241535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1417225" y="6753503"/>
            <a:ext cx="11525359" cy="4325536"/>
            <a:chOff x="-1417225" y="6753503"/>
            <a:chExt cx="11525359" cy="432553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417225" y="6753503"/>
              <a:ext cx="11525359" cy="4325536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2661" y="2356918"/>
            <a:ext cx="13140535" cy="45869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329094" y="1104900"/>
            <a:ext cx="10615506" cy="343100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300869" y="4212103"/>
            <a:ext cx="13976225" cy="2379197"/>
          </a:xfrm>
          <a:prstGeom prst="rect">
            <a:avLst/>
          </a:prstGeom>
        </p:spPr>
      </p:pic>
      <p:grpSp>
        <p:nvGrpSpPr>
          <p:cNvPr id="1006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07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08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09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0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1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2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3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4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15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16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4" cy="9509122"/>
            <a:chOff x="714286" y="509653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09653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329094" y="1104900"/>
            <a:ext cx="10615506" cy="345957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6"/>
          <a:srcRect l="600" r="3310"/>
          <a:stretch>
            <a:fillRect/>
          </a:stretch>
        </p:blipFill>
        <p:spPr>
          <a:xfrm>
            <a:off x="3962400" y="3848100"/>
            <a:ext cx="10820400" cy="4492791"/>
          </a:xfrm>
          <a:prstGeom prst="rect">
            <a:avLst/>
          </a:prstGeom>
        </p:spPr>
      </p:pic>
      <p:grpSp>
        <p:nvGrpSpPr>
          <p:cNvPr id="1006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07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08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09" name="Object 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0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1" name="Object 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2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3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4" name="Object 12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15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16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27363" y="9273935"/>
            <a:ext cx="579289" cy="58368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464986" y="5076190"/>
            <a:ext cx="13355742" cy="3364893"/>
            <a:chOff x="2464986" y="5076190"/>
            <a:chExt cx="13355742" cy="336489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4986" y="5076190"/>
              <a:ext cx="13355742" cy="336489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9926" y="6244774"/>
            <a:ext cx="2332925" cy="1539639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1135" y="6244774"/>
            <a:ext cx="2686610" cy="153963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84088" y="6244774"/>
            <a:ext cx="3049963" cy="153963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70998" y="6244774"/>
            <a:ext cx="2731582" cy="116010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94292" y="5307003"/>
            <a:ext cx="1028907" cy="7081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40954" y="5316526"/>
            <a:ext cx="1068345" cy="68911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236272" y="5316526"/>
            <a:ext cx="1028602" cy="698640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519829" y="5307003"/>
            <a:ext cx="1024145" cy="7081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403797" y="1940111"/>
            <a:ext cx="10615506" cy="3495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85800" y="511178"/>
            <a:ext cx="16857144" cy="9509122"/>
            <a:chOff x="425488" y="388296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425488" y="388296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815768" y="862506"/>
            <a:ext cx="8477670" cy="199499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735449" y="6773966"/>
            <a:ext cx="3800216" cy="1722334"/>
            <a:chOff x="3371294" y="6895362"/>
            <a:chExt cx="3800216" cy="172233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3371294" y="6895362"/>
              <a:ext cx="3800216" cy="172233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811801" y="6773966"/>
            <a:ext cx="3800216" cy="1722334"/>
            <a:chOff x="7447646" y="6895362"/>
            <a:chExt cx="3800216" cy="172233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447646" y="6895362"/>
              <a:ext cx="3800216" cy="172233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820784" y="6773966"/>
            <a:ext cx="3800216" cy="1722334"/>
            <a:chOff x="11456629" y="6895362"/>
            <a:chExt cx="3800216" cy="172233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1456629" y="6895362"/>
              <a:ext cx="3800216" cy="172233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471518" y="3962975"/>
            <a:ext cx="1422610" cy="102812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471517" y="4762500"/>
            <a:ext cx="1422611" cy="1028125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564555" y="3962975"/>
            <a:ext cx="9645002" cy="1028125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3716955" y="4762500"/>
            <a:ext cx="6982583" cy="2112630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4008686" y="6930789"/>
            <a:ext cx="3278039" cy="1539639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2461994" y="6553775"/>
            <a:ext cx="1441659" cy="1028125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8307262" y="6930789"/>
            <a:ext cx="2893972" cy="1539639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2269751" y="7123948"/>
            <a:ext cx="2747953" cy="1160106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2329914" y="3162300"/>
            <a:ext cx="1561972" cy="1026744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3706316" y="3162300"/>
            <a:ext cx="2255297" cy="1028125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3706316" y="2362775"/>
            <a:ext cx="3847240" cy="1028125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2471517" y="2362775"/>
            <a:ext cx="1422611" cy="1028125"/>
          </a:xfrm>
          <a:prstGeom prst="rect">
            <a:avLst/>
          </a:prstGeom>
        </p:spPr>
      </p:pic>
      <p:grpSp>
        <p:nvGrpSpPr>
          <p:cNvPr id="1009" name="그룹 1004"/>
          <p:cNvGrpSpPr/>
          <p:nvPr/>
        </p:nvGrpSpPr>
        <p:grpSpPr>
          <a:xfrm>
            <a:off x="16731274" y="9297063"/>
            <a:ext cx="476190" cy="476190"/>
            <a:chOff x="16731274" y="9297063"/>
            <a:chExt cx="476190" cy="476190"/>
          </a:xfrm>
        </p:grpSpPr>
        <p:pic>
          <p:nvPicPr>
            <p:cNvPr id="1010" name="Object 11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16731274" y="9297063"/>
              <a:ext cx="476190" cy="476190"/>
            </a:xfrm>
            <a:prstGeom prst="rect">
              <a:avLst/>
            </a:prstGeom>
          </p:spPr>
        </p:pic>
      </p:grpSp>
      <p:grpSp>
        <p:nvGrpSpPr>
          <p:cNvPr id="1011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1012" name="Object 5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1014" name="Object 8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15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16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17" name="Object 12"/>
              <p:cNvPicPr>
                <a:picLocks noChangeAspect="1"/>
              </p:cNvPicPr>
              <p:nvPr/>
            </p:nvPicPr>
            <p:blipFill rotWithShape="1">
              <a:blip r:embed="rId22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18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19" name="Object 15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67337"/>
            <a:ext cx="16857144" cy="9509122"/>
            <a:chOff x="714286" y="567337"/>
            <a:chExt cx="16857144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14286" y="567337"/>
              <a:ext cx="16857144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61391" y="4847172"/>
            <a:ext cx="14762931" cy="7143"/>
            <a:chOff x="1761391" y="4847172"/>
            <a:chExt cx="14762931" cy="714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761391" y="4847172"/>
              <a:ext cx="14762931" cy="714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175665" y="4588140"/>
            <a:ext cx="554718" cy="554718"/>
            <a:chOff x="2175665" y="4588140"/>
            <a:chExt cx="554718" cy="55471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175665" y="4588140"/>
              <a:ext cx="554718" cy="55471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723116" y="4588140"/>
            <a:ext cx="554718" cy="554718"/>
            <a:chOff x="4723116" y="4588140"/>
            <a:chExt cx="554718" cy="55471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723116" y="4588140"/>
              <a:ext cx="554718" cy="55471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006176" y="4588140"/>
            <a:ext cx="554718" cy="554718"/>
            <a:chOff x="12006176" y="4588140"/>
            <a:chExt cx="554718" cy="55471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2006176" y="4588140"/>
              <a:ext cx="554718" cy="55471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560559" y="4588140"/>
            <a:ext cx="554718" cy="554718"/>
            <a:chOff x="9560559" y="4588140"/>
            <a:chExt cx="554718" cy="55471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9560559" y="4588140"/>
              <a:ext cx="554718" cy="55471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060837" y="4588140"/>
            <a:ext cx="554718" cy="554718"/>
            <a:chOff x="7060837" y="4588140"/>
            <a:chExt cx="554718" cy="554718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060837" y="4588140"/>
              <a:ext cx="554718" cy="554718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335532" y="4588140"/>
            <a:ext cx="554718" cy="554718"/>
            <a:chOff x="14335532" y="4588140"/>
            <a:chExt cx="554718" cy="55471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4335532" y="4588140"/>
              <a:ext cx="554718" cy="55471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291987" y="4708108"/>
            <a:ext cx="322074" cy="322074"/>
            <a:chOff x="2291987" y="4708108"/>
            <a:chExt cx="322074" cy="32207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291987" y="4708108"/>
              <a:ext cx="322074" cy="32207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451854" y="4745226"/>
            <a:ext cx="322074" cy="322074"/>
            <a:chOff x="14451854" y="4724275"/>
            <a:chExt cx="322074" cy="32207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4451854" y="4724275"/>
              <a:ext cx="322074" cy="32207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122498" y="4740301"/>
            <a:ext cx="322074" cy="322074"/>
            <a:chOff x="12122498" y="4740301"/>
            <a:chExt cx="322074" cy="322074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2122498" y="4740301"/>
              <a:ext cx="322074" cy="32207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9676881" y="4708108"/>
            <a:ext cx="322074" cy="322074"/>
            <a:chOff x="9676881" y="4708108"/>
            <a:chExt cx="322074" cy="32207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676881" y="4708108"/>
              <a:ext cx="322074" cy="322074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7177159" y="4724204"/>
            <a:ext cx="322074" cy="322074"/>
            <a:chOff x="7177159" y="4724204"/>
            <a:chExt cx="322074" cy="32207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7177159" y="4724204"/>
              <a:ext cx="322074" cy="32207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4839438" y="4692011"/>
            <a:ext cx="322074" cy="322074"/>
            <a:chOff x="4839438" y="4692011"/>
            <a:chExt cx="322074" cy="322074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4839438" y="4692011"/>
              <a:ext cx="322074" cy="322074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253320" y="5398806"/>
            <a:ext cx="3686968" cy="81031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0075901" y="5380291"/>
            <a:ext cx="3722282" cy="865854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2801054" y="5382709"/>
            <a:ext cx="3686720" cy="810310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5152975" y="5398806"/>
            <a:ext cx="3699549" cy="810310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7651830" y="5464422"/>
            <a:ext cx="3702149" cy="810310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2374368" y="5396387"/>
            <a:ext cx="3739616" cy="865854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1661241" y="5868460"/>
            <a:ext cx="2474532" cy="1032475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11320288" y="5935803"/>
            <a:ext cx="2503104" cy="967075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4252409" y="5901152"/>
            <a:ext cx="2246608" cy="927961"/>
          </a:xfrm>
          <a:prstGeom prst="rect">
            <a:avLst/>
          </a:prstGeom>
        </p:spPr>
      </p:pic>
      <p:pic>
        <p:nvPicPr>
          <p:cNvPr id="67" name="Object 66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6422485" y="5931765"/>
            <a:ext cx="2288751" cy="927961"/>
          </a:xfrm>
          <a:prstGeom prst="rect">
            <a:avLst/>
          </a:prstGeom>
        </p:spPr>
      </p:pic>
      <p:pic>
        <p:nvPicPr>
          <p:cNvPr id="68" name="Object 67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8497895" y="5868457"/>
            <a:ext cx="2879446" cy="1032475"/>
          </a:xfrm>
          <a:prstGeom prst="rect">
            <a:avLst/>
          </a:prstGeom>
        </p:spPr>
      </p:pic>
      <p:pic>
        <p:nvPicPr>
          <p:cNvPr id="69" name="Object 68"/>
          <p:cNvPicPr>
            <a:picLocks noChangeAspect="1"/>
          </p:cNvPicPr>
          <p:nvPr/>
        </p:nvPicPr>
        <p:blipFill rotWithShape="1">
          <a:blip r:embed="rId21"/>
          <a:stretch>
            <a:fillRect/>
          </a:stretch>
        </p:blipFill>
        <p:spPr>
          <a:xfrm>
            <a:off x="13832965" y="5931765"/>
            <a:ext cx="2657980" cy="927961"/>
          </a:xfrm>
          <a:prstGeom prst="rect">
            <a:avLst/>
          </a:prstGeom>
        </p:spPr>
      </p:pic>
      <p:pic>
        <p:nvPicPr>
          <p:cNvPr id="70" name="Object 69"/>
          <p:cNvPicPr>
            <a:picLocks noChangeAspect="1"/>
          </p:cNvPicPr>
          <p:nvPr/>
        </p:nvPicPr>
        <p:blipFill rotWithShape="1">
          <a:blip r:embed="rId22"/>
          <a:stretch>
            <a:fillRect/>
          </a:stretch>
        </p:blipFill>
        <p:spPr>
          <a:xfrm>
            <a:off x="-517143" y="887609"/>
            <a:ext cx="10110220" cy="2277496"/>
          </a:xfrm>
          <a:prstGeom prst="rect">
            <a:avLst/>
          </a:prstGeom>
        </p:spPr>
      </p:pic>
      <p:grpSp>
        <p:nvGrpSpPr>
          <p:cNvPr id="1019" name="그룹 1004"/>
          <p:cNvGrpSpPr/>
          <p:nvPr/>
        </p:nvGrpSpPr>
        <p:grpSpPr>
          <a:xfrm>
            <a:off x="16745010" y="9315510"/>
            <a:ext cx="476190" cy="476190"/>
            <a:chOff x="16731274" y="9297063"/>
            <a:chExt cx="476190" cy="476190"/>
          </a:xfrm>
        </p:grpSpPr>
        <p:grpSp>
          <p:nvGrpSpPr>
            <p:cNvPr id="1020" name="그룹 1005"/>
            <p:cNvGrpSpPr/>
            <p:nvPr/>
          </p:nvGrpSpPr>
          <p:grpSpPr>
            <a:xfrm>
              <a:off x="16731274" y="9297063"/>
              <a:ext cx="476190" cy="476190"/>
              <a:chOff x="16731274" y="9297063"/>
              <a:chExt cx="476190" cy="476190"/>
            </a:xfrm>
          </p:grpSpPr>
          <p:pic>
            <p:nvPicPr>
              <p:cNvPr id="1021" name="Object 12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16731274" y="9297063"/>
                <a:ext cx="476190" cy="476190"/>
              </a:xfrm>
              <a:prstGeom prst="rect">
                <a:avLst/>
              </a:prstGeom>
            </p:spPr>
          </p:pic>
        </p:grpSp>
        <p:grpSp>
          <p:nvGrpSpPr>
            <p:cNvPr id="1022" name="그룹 1006"/>
            <p:cNvGrpSpPr/>
            <p:nvPr/>
          </p:nvGrpSpPr>
          <p:grpSpPr>
            <a:xfrm>
              <a:off x="16903842" y="9401825"/>
              <a:ext cx="150103" cy="266667"/>
              <a:chOff x="16903842" y="9401825"/>
              <a:chExt cx="150103" cy="266667"/>
            </a:xfrm>
          </p:grpSpPr>
          <p:pic>
            <p:nvPicPr>
              <p:cNvPr id="1023" name="Object 15"/>
              <p:cNvPicPr>
                <a:picLocks noChangeAspect="1"/>
              </p:cNvPicPr>
              <p:nvPr/>
            </p:nvPicPr>
            <p:blipFill rotWithShape="1">
              <a:blip r:embed="rId24"/>
              <a:stretch>
                <a:fillRect/>
              </a:stretch>
            </p:blipFill>
            <p:spPr>
              <a:xfrm>
                <a:off x="16903842" y="9401825"/>
                <a:ext cx="150103" cy="2666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28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80" y="730430"/>
            <a:ext cx="1285642" cy="49284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554703" y="1953196"/>
            <a:ext cx="8986076" cy="2751746"/>
            <a:chOff x="4554703" y="1953196"/>
            <a:chExt cx="8986076" cy="2751746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4554703" y="2674286"/>
              <a:ext cx="8302499" cy="2030657"/>
              <a:chOff x="4554703" y="2674286"/>
              <a:chExt cx="8302499" cy="203065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554703" y="2674286"/>
                <a:ext cx="8302499" cy="2030657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8770" y="960177"/>
              <a:ext cx="8267838" cy="4731438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3102" y="770006"/>
            <a:ext cx="11893697" cy="237829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100346" y="4695419"/>
            <a:ext cx="7433329" cy="3647539"/>
            <a:chOff x="9100346" y="4695419"/>
            <a:chExt cx="7433329" cy="3647539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9100346" y="4952491"/>
              <a:ext cx="7433329" cy="3390466"/>
              <a:chOff x="9100346" y="4952491"/>
              <a:chExt cx="7433329" cy="339046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100346" y="4952491"/>
                <a:ext cx="7433329" cy="3390466"/>
              </a:xfrm>
              <a:prstGeom prst="rect">
                <a:avLst/>
              </a:prstGeom>
            </p:spPr>
          </p:pic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03887" y="4140495"/>
              <a:ext cx="7373857" cy="473143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805067" y="4981063"/>
            <a:ext cx="7266708" cy="2571024"/>
            <a:chOff x="1805067" y="4981063"/>
            <a:chExt cx="7266708" cy="2571024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805067" y="4981063"/>
              <a:ext cx="6963542" cy="2571024"/>
              <a:chOff x="1805067" y="4981063"/>
              <a:chExt cx="6963542" cy="257102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05067" y="4981063"/>
                <a:ext cx="6963542" cy="2571024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9430" y="5045051"/>
              <a:ext cx="6965876" cy="2540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85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사용자 지정</PresentationFormat>
  <Paragraphs>0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officegen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pyh601@hanmail.net</cp:lastModifiedBy>
  <cp:revision>40</cp:revision>
  <dcterms:created xsi:type="dcterms:W3CDTF">2023-11-24T21:54:49Z</dcterms:created>
  <dcterms:modified xsi:type="dcterms:W3CDTF">2023-12-05T12:04:12Z</dcterms:modified>
  <cp:version/>
</cp:coreProperties>
</file>