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4.png"/><Relationship Id="rId3" Type="http://schemas.openxmlformats.org/officeDocument/2006/relationships/image" Target="../media/image195.png"/><Relationship Id="rId4" Type="http://schemas.openxmlformats.org/officeDocument/2006/relationships/image" Target="../media/image196.png"/><Relationship Id="rId5" Type="http://schemas.openxmlformats.org/officeDocument/2006/relationships/image" Target="../media/image197.png"/><Relationship Id="rId6" Type="http://schemas.openxmlformats.org/officeDocument/2006/relationships/image" Target="../media/image198.png"/><Relationship Id="rId7" Type="http://schemas.openxmlformats.org/officeDocument/2006/relationships/image" Target="../media/image199.png"/><Relationship Id="rId8" Type="http://schemas.openxmlformats.org/officeDocument/2006/relationships/image" Target="../media/image200.png"/><Relationship Id="rId9" Type="http://schemas.openxmlformats.org/officeDocument/2006/relationships/image" Target="../media/image201.png"/><Relationship Id="rId10" Type="http://schemas.openxmlformats.org/officeDocument/2006/relationships/image" Target="../media/image202.png"/><Relationship Id="rId11" Type="http://schemas.openxmlformats.org/officeDocument/2006/relationships/image" Target="../media/image203.png"/><Relationship Id="rId12" Type="http://schemas.openxmlformats.org/officeDocument/2006/relationships/image" Target="../media/image204.png"/><Relationship Id="rId13" Type="http://schemas.openxmlformats.org/officeDocument/2006/relationships/image" Target="../media/image205.png"/><Relationship Id="rId14" Type="http://schemas.openxmlformats.org/officeDocument/2006/relationships/image" Target="../media/image206.png"/><Relationship Id="rId15" Type="http://schemas.openxmlformats.org/officeDocument/2006/relationships/image" Target="../media/image207.png"/><Relationship Id="rId16" Type="http://schemas.openxmlformats.org/officeDocument/2006/relationships/image" Target="../media/image208.png"/><Relationship Id="rId17" Type="http://schemas.openxmlformats.org/officeDocument/2006/relationships/image" Target="../media/image20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0.png"/><Relationship Id="rId3" Type="http://schemas.openxmlformats.org/officeDocument/2006/relationships/image" Target="../media/image211.png"/><Relationship Id="rId4" Type="http://schemas.openxmlformats.org/officeDocument/2006/relationships/image" Target="../media/image212.png"/><Relationship Id="rId5" Type="http://schemas.openxmlformats.org/officeDocument/2006/relationships/image" Target="../media/image213.png"/><Relationship Id="rId6" Type="http://schemas.openxmlformats.org/officeDocument/2006/relationships/image" Target="../media/image214.png"/><Relationship Id="rId7" Type="http://schemas.openxmlformats.org/officeDocument/2006/relationships/image" Target="../media/image215.png"/><Relationship Id="rId8" Type="http://schemas.openxmlformats.org/officeDocument/2006/relationships/image" Target="../media/image216.png"/><Relationship Id="rId9" Type="http://schemas.openxmlformats.org/officeDocument/2006/relationships/image" Target="../media/image217.png"/><Relationship Id="rId10" Type="http://schemas.openxmlformats.org/officeDocument/2006/relationships/image" Target="../media/image218.png"/><Relationship Id="rId11" Type="http://schemas.openxmlformats.org/officeDocument/2006/relationships/image" Target="../media/image219.png"/><Relationship Id="rId12" Type="http://schemas.openxmlformats.org/officeDocument/2006/relationships/image" Target="../media/image220.png"/><Relationship Id="rId13" Type="http://schemas.openxmlformats.org/officeDocument/2006/relationships/image" Target="../media/image221.png"/><Relationship Id="rId14" Type="http://schemas.openxmlformats.org/officeDocument/2006/relationships/image" Target="../media/image22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3.png"/><Relationship Id="rId3" Type="http://schemas.openxmlformats.org/officeDocument/2006/relationships/image" Target="../media/image224.png"/><Relationship Id="rId4" Type="http://schemas.openxmlformats.org/officeDocument/2006/relationships/image" Target="../media/image225.png"/><Relationship Id="rId5" Type="http://schemas.openxmlformats.org/officeDocument/2006/relationships/image" Target="../media/image226.png"/><Relationship Id="rId6" Type="http://schemas.openxmlformats.org/officeDocument/2006/relationships/image" Target="../media/image227.png"/><Relationship Id="rId7" Type="http://schemas.openxmlformats.org/officeDocument/2006/relationships/image" Target="../media/image228.png"/><Relationship Id="rId8" Type="http://schemas.openxmlformats.org/officeDocument/2006/relationships/image" Target="../media/image229.png"/><Relationship Id="rId9" Type="http://schemas.openxmlformats.org/officeDocument/2006/relationships/image" Target="../media/image230.png"/><Relationship Id="rId10" Type="http://schemas.openxmlformats.org/officeDocument/2006/relationships/image" Target="../media/image231.png"/><Relationship Id="rId11" Type="http://schemas.openxmlformats.org/officeDocument/2006/relationships/image" Target="../media/image232.png"/><Relationship Id="rId12" Type="http://schemas.openxmlformats.org/officeDocument/2006/relationships/image" Target="../media/image233.png"/><Relationship Id="rId13" Type="http://schemas.openxmlformats.org/officeDocument/2006/relationships/image" Target="../media/image234.png"/><Relationship Id="rId14" Type="http://schemas.openxmlformats.org/officeDocument/2006/relationships/image" Target="../media/image235.png"/><Relationship Id="rId15" Type="http://schemas.openxmlformats.org/officeDocument/2006/relationships/image" Target="../media/image236.png"/><Relationship Id="rId16" Type="http://schemas.openxmlformats.org/officeDocument/2006/relationships/image" Target="../media/image237.png"/><Relationship Id="rId17" Type="http://schemas.openxmlformats.org/officeDocument/2006/relationships/image" Target="../media/image238.png"/><Relationship Id="rId18" Type="http://schemas.openxmlformats.org/officeDocument/2006/relationships/image" Target="../media/image239.png"/><Relationship Id="rId19" Type="http://schemas.openxmlformats.org/officeDocument/2006/relationships/image" Target="../media/image240.png"/><Relationship Id="rId20" Type="http://schemas.openxmlformats.org/officeDocument/2006/relationships/image" Target="../media/image241.png"/><Relationship Id="rId21" Type="http://schemas.openxmlformats.org/officeDocument/2006/relationships/image" Target="../media/image242.png"/><Relationship Id="rId22" Type="http://schemas.openxmlformats.org/officeDocument/2006/relationships/image" Target="../media/image243.png"/><Relationship Id="rId23" Type="http://schemas.openxmlformats.org/officeDocument/2006/relationships/image" Target="../media/image244.png"/><Relationship Id="rId24" Type="http://schemas.openxmlformats.org/officeDocument/2006/relationships/image" Target="../media/image245.png"/><Relationship Id="rId25" Type="http://schemas.openxmlformats.org/officeDocument/2006/relationships/image" Target="../media/image246.png"/><Relationship Id="rId26" Type="http://schemas.openxmlformats.org/officeDocument/2006/relationships/image" Target="../media/image247.png"/><Relationship Id="rId27" Type="http://schemas.openxmlformats.org/officeDocument/2006/relationships/image" Target="../media/image248.png"/><Relationship Id="rId28" Type="http://schemas.openxmlformats.org/officeDocument/2006/relationships/image" Target="../media/image249.png"/><Relationship Id="rId29" Type="http://schemas.openxmlformats.org/officeDocument/2006/relationships/image" Target="../media/image250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1.png"/><Relationship Id="rId3" Type="http://schemas.openxmlformats.org/officeDocument/2006/relationships/image" Target="../media/image252.png"/><Relationship Id="rId4" Type="http://schemas.openxmlformats.org/officeDocument/2006/relationships/image" Target="../media/image253.png"/><Relationship Id="rId5" Type="http://schemas.openxmlformats.org/officeDocument/2006/relationships/image" Target="../media/image254.png"/><Relationship Id="rId6" Type="http://schemas.openxmlformats.org/officeDocument/2006/relationships/image" Target="../media/image255.png"/><Relationship Id="rId7" Type="http://schemas.openxmlformats.org/officeDocument/2006/relationships/image" Target="../media/image256.png"/><Relationship Id="rId8" Type="http://schemas.openxmlformats.org/officeDocument/2006/relationships/image" Target="../media/image257.png"/><Relationship Id="rId9" Type="http://schemas.openxmlformats.org/officeDocument/2006/relationships/image" Target="../media/image258.png"/><Relationship Id="rId10" Type="http://schemas.openxmlformats.org/officeDocument/2006/relationships/image" Target="../media/image259.png"/><Relationship Id="rId11" Type="http://schemas.openxmlformats.org/officeDocument/2006/relationships/image" Target="../media/image260.png"/><Relationship Id="rId12" Type="http://schemas.openxmlformats.org/officeDocument/2006/relationships/image" Target="../media/image261.png"/><Relationship Id="rId13" Type="http://schemas.openxmlformats.org/officeDocument/2006/relationships/image" Target="../media/image262.png"/><Relationship Id="rId14" Type="http://schemas.openxmlformats.org/officeDocument/2006/relationships/image" Target="../media/image263.png"/><Relationship Id="rId15" Type="http://schemas.openxmlformats.org/officeDocument/2006/relationships/image" Target="../media/image264.png"/><Relationship Id="rId16" Type="http://schemas.openxmlformats.org/officeDocument/2006/relationships/image" Target="../media/image265.png"/><Relationship Id="rId17" Type="http://schemas.openxmlformats.org/officeDocument/2006/relationships/image" Target="../media/image266.png"/><Relationship Id="rId18" Type="http://schemas.openxmlformats.org/officeDocument/2006/relationships/image" Target="../media/image267.png"/><Relationship Id="rId19" Type="http://schemas.openxmlformats.org/officeDocument/2006/relationships/image" Target="../media/image268.png"/><Relationship Id="rId20" Type="http://schemas.openxmlformats.org/officeDocument/2006/relationships/image" Target="../media/image269.png"/><Relationship Id="rId21" Type="http://schemas.openxmlformats.org/officeDocument/2006/relationships/image" Target="../media/image270.png"/><Relationship Id="rId22" Type="http://schemas.openxmlformats.org/officeDocument/2006/relationships/image" Target="../media/image271.png"/><Relationship Id="rId23" Type="http://schemas.openxmlformats.org/officeDocument/2006/relationships/image" Target="../media/image272.png"/><Relationship Id="rId24" Type="http://schemas.openxmlformats.org/officeDocument/2006/relationships/image" Target="../media/image273.png"/><Relationship Id="rId25" Type="http://schemas.openxmlformats.org/officeDocument/2006/relationships/image" Target="../media/image274.png"/><Relationship Id="rId26" Type="http://schemas.openxmlformats.org/officeDocument/2006/relationships/image" Target="../media/image275.png"/><Relationship Id="rId27" Type="http://schemas.openxmlformats.org/officeDocument/2006/relationships/image" Target="../media/image276.png"/><Relationship Id="rId28" Type="http://schemas.openxmlformats.org/officeDocument/2006/relationships/image" Target="../media/image277.png"/><Relationship Id="rId29" Type="http://schemas.openxmlformats.org/officeDocument/2006/relationships/image" Target="../media/image278.png"/><Relationship Id="rId30" Type="http://schemas.openxmlformats.org/officeDocument/2006/relationships/image" Target="../media/image279.png"/><Relationship Id="rId31" Type="http://schemas.openxmlformats.org/officeDocument/2006/relationships/image" Target="../media/image280.png"/><Relationship Id="rId32" Type="http://schemas.openxmlformats.org/officeDocument/2006/relationships/image" Target="../media/image281.png"/><Relationship Id="rId33" Type="http://schemas.openxmlformats.org/officeDocument/2006/relationships/image" Target="../media/image282.png"/><Relationship Id="rId34" Type="http://schemas.openxmlformats.org/officeDocument/2006/relationships/image" Target="../media/image283.png"/><Relationship Id="rId35" Type="http://schemas.openxmlformats.org/officeDocument/2006/relationships/image" Target="../media/image284.png"/><Relationship Id="rId36" Type="http://schemas.openxmlformats.org/officeDocument/2006/relationships/image" Target="../media/image285.png"/><Relationship Id="rId37" Type="http://schemas.openxmlformats.org/officeDocument/2006/relationships/image" Target="../media/image286.png"/><Relationship Id="rId38" Type="http://schemas.openxmlformats.org/officeDocument/2006/relationships/image" Target="../media/image287.png"/><Relationship Id="rId39" Type="http://schemas.openxmlformats.org/officeDocument/2006/relationships/image" Target="../media/image288.png"/><Relationship Id="rId40" Type="http://schemas.openxmlformats.org/officeDocument/2006/relationships/image" Target="../media/image289.png"/><Relationship Id="rId41" Type="http://schemas.openxmlformats.org/officeDocument/2006/relationships/image" Target="../media/image290.png"/><Relationship Id="rId42" Type="http://schemas.openxmlformats.org/officeDocument/2006/relationships/image" Target="../media/image291.png"/><Relationship Id="rId43" Type="http://schemas.openxmlformats.org/officeDocument/2006/relationships/image" Target="../media/image292.png"/><Relationship Id="rId44" Type="http://schemas.openxmlformats.org/officeDocument/2006/relationships/image" Target="../media/image293.png"/><Relationship Id="rId45" Type="http://schemas.openxmlformats.org/officeDocument/2006/relationships/image" Target="../media/image294.png"/><Relationship Id="rId46" Type="http://schemas.openxmlformats.org/officeDocument/2006/relationships/image" Target="../media/image295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6.png"/><Relationship Id="rId3" Type="http://schemas.openxmlformats.org/officeDocument/2006/relationships/image" Target="../media/image297.png"/><Relationship Id="rId4" Type="http://schemas.openxmlformats.org/officeDocument/2006/relationships/image" Target="../media/image298.png"/><Relationship Id="rId5" Type="http://schemas.openxmlformats.org/officeDocument/2006/relationships/image" Target="../media/image299.png"/><Relationship Id="rId6" Type="http://schemas.openxmlformats.org/officeDocument/2006/relationships/image" Target="../media/image300.png"/><Relationship Id="rId7" Type="http://schemas.openxmlformats.org/officeDocument/2006/relationships/image" Target="../media/image301.png"/><Relationship Id="rId8" Type="http://schemas.openxmlformats.org/officeDocument/2006/relationships/image" Target="../media/image302.png"/><Relationship Id="rId9" Type="http://schemas.openxmlformats.org/officeDocument/2006/relationships/image" Target="../media/image303.png"/><Relationship Id="rId10" Type="http://schemas.openxmlformats.org/officeDocument/2006/relationships/image" Target="../media/image304.png"/><Relationship Id="rId11" Type="http://schemas.openxmlformats.org/officeDocument/2006/relationships/image" Target="../media/image305.png"/><Relationship Id="rId12" Type="http://schemas.openxmlformats.org/officeDocument/2006/relationships/image" Target="../media/image306.png"/><Relationship Id="rId13" Type="http://schemas.openxmlformats.org/officeDocument/2006/relationships/image" Target="../media/image307.png"/><Relationship Id="rId14" Type="http://schemas.openxmlformats.org/officeDocument/2006/relationships/image" Target="../media/image308.png"/><Relationship Id="rId15" Type="http://schemas.openxmlformats.org/officeDocument/2006/relationships/image" Target="../media/image309.png"/><Relationship Id="rId16" Type="http://schemas.openxmlformats.org/officeDocument/2006/relationships/image" Target="../media/image310.png"/><Relationship Id="rId17" Type="http://schemas.openxmlformats.org/officeDocument/2006/relationships/image" Target="../media/image311.png"/><Relationship Id="rId18" Type="http://schemas.openxmlformats.org/officeDocument/2006/relationships/image" Target="../media/image312.png"/><Relationship Id="rId19" Type="http://schemas.openxmlformats.org/officeDocument/2006/relationships/image" Target="../media/image313.png"/><Relationship Id="rId20" Type="http://schemas.openxmlformats.org/officeDocument/2006/relationships/image" Target="../media/image314.png"/><Relationship Id="rId21" Type="http://schemas.openxmlformats.org/officeDocument/2006/relationships/image" Target="../media/image315.png"/><Relationship Id="rId22" Type="http://schemas.openxmlformats.org/officeDocument/2006/relationships/image" Target="../media/image316.png"/><Relationship Id="rId23" Type="http://schemas.openxmlformats.org/officeDocument/2006/relationships/image" Target="../media/image317.png"/><Relationship Id="rId24" Type="http://schemas.openxmlformats.org/officeDocument/2006/relationships/image" Target="../media/image318.png"/><Relationship Id="rId25" Type="http://schemas.openxmlformats.org/officeDocument/2006/relationships/image" Target="../media/image319.png"/><Relationship Id="rId26" Type="http://schemas.openxmlformats.org/officeDocument/2006/relationships/image" Target="../media/image320.png"/><Relationship Id="rId27" Type="http://schemas.openxmlformats.org/officeDocument/2006/relationships/image" Target="../media/image321.png"/><Relationship Id="rId28" Type="http://schemas.openxmlformats.org/officeDocument/2006/relationships/image" Target="../media/image32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3.png"/><Relationship Id="rId3" Type="http://schemas.openxmlformats.org/officeDocument/2006/relationships/image" Target="../media/image324.png"/><Relationship Id="rId4" Type="http://schemas.openxmlformats.org/officeDocument/2006/relationships/image" Target="../media/image325.png"/><Relationship Id="rId5" Type="http://schemas.openxmlformats.org/officeDocument/2006/relationships/image" Target="../media/image326.png"/><Relationship Id="rId6" Type="http://schemas.openxmlformats.org/officeDocument/2006/relationships/image" Target="../media/image327.png"/><Relationship Id="rId7" Type="http://schemas.openxmlformats.org/officeDocument/2006/relationships/image" Target="../media/image328.png"/><Relationship Id="rId8" Type="http://schemas.openxmlformats.org/officeDocument/2006/relationships/image" Target="../media/image329.png"/><Relationship Id="rId9" Type="http://schemas.openxmlformats.org/officeDocument/2006/relationships/image" Target="../media/image330.png"/><Relationship Id="rId10" Type="http://schemas.openxmlformats.org/officeDocument/2006/relationships/image" Target="../media/image331.png"/><Relationship Id="rId11" Type="http://schemas.openxmlformats.org/officeDocument/2006/relationships/image" Target="../media/image332.png"/><Relationship Id="rId12" Type="http://schemas.openxmlformats.org/officeDocument/2006/relationships/image" Target="../media/image333.png"/><Relationship Id="rId13" Type="http://schemas.openxmlformats.org/officeDocument/2006/relationships/image" Target="../media/image334.png"/><Relationship Id="rId14" Type="http://schemas.openxmlformats.org/officeDocument/2006/relationships/image" Target="../media/image335.png"/><Relationship Id="rId15" Type="http://schemas.openxmlformats.org/officeDocument/2006/relationships/image" Target="../media/image336.png"/><Relationship Id="rId16" Type="http://schemas.openxmlformats.org/officeDocument/2006/relationships/image" Target="../media/image337.png"/><Relationship Id="rId17" Type="http://schemas.openxmlformats.org/officeDocument/2006/relationships/image" Target="../media/image338.png"/><Relationship Id="rId18" Type="http://schemas.openxmlformats.org/officeDocument/2006/relationships/image" Target="../media/image339.png"/><Relationship Id="rId19" Type="http://schemas.openxmlformats.org/officeDocument/2006/relationships/image" Target="../media/image340.png"/><Relationship Id="rId20" Type="http://schemas.openxmlformats.org/officeDocument/2006/relationships/image" Target="../media/image341.png"/><Relationship Id="rId21" Type="http://schemas.openxmlformats.org/officeDocument/2006/relationships/image" Target="../media/image342.png"/><Relationship Id="rId22" Type="http://schemas.openxmlformats.org/officeDocument/2006/relationships/image" Target="../media/image343.png"/><Relationship Id="rId23" Type="http://schemas.openxmlformats.org/officeDocument/2006/relationships/image" Target="../media/image344.png"/><Relationship Id="rId24" Type="http://schemas.openxmlformats.org/officeDocument/2006/relationships/image" Target="../media/image345.png"/><Relationship Id="rId25" Type="http://schemas.openxmlformats.org/officeDocument/2006/relationships/image" Target="../media/image346.png"/><Relationship Id="rId26" Type="http://schemas.openxmlformats.org/officeDocument/2006/relationships/image" Target="../media/image347.png"/><Relationship Id="rId27" Type="http://schemas.openxmlformats.org/officeDocument/2006/relationships/image" Target="../media/image348.png"/><Relationship Id="rId28" Type="http://schemas.openxmlformats.org/officeDocument/2006/relationships/image" Target="../media/image34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0.png"/><Relationship Id="rId3" Type="http://schemas.openxmlformats.org/officeDocument/2006/relationships/image" Target="../media/image351.png"/><Relationship Id="rId4" Type="http://schemas.openxmlformats.org/officeDocument/2006/relationships/image" Target="../media/image352.png"/><Relationship Id="rId5" Type="http://schemas.openxmlformats.org/officeDocument/2006/relationships/image" Target="../media/image353.png"/><Relationship Id="rId6" Type="http://schemas.openxmlformats.org/officeDocument/2006/relationships/image" Target="../media/image354.png"/><Relationship Id="rId7" Type="http://schemas.openxmlformats.org/officeDocument/2006/relationships/image" Target="../media/image355.png"/><Relationship Id="rId8" Type="http://schemas.openxmlformats.org/officeDocument/2006/relationships/image" Target="../media/image356.png"/><Relationship Id="rId9" Type="http://schemas.openxmlformats.org/officeDocument/2006/relationships/image" Target="../media/image357.png"/><Relationship Id="rId10" Type="http://schemas.openxmlformats.org/officeDocument/2006/relationships/image" Target="../media/image358.png"/><Relationship Id="rId11" Type="http://schemas.openxmlformats.org/officeDocument/2006/relationships/image" Target="../media/image359.png"/><Relationship Id="rId12" Type="http://schemas.openxmlformats.org/officeDocument/2006/relationships/image" Target="../media/image360.png"/><Relationship Id="rId13" Type="http://schemas.openxmlformats.org/officeDocument/2006/relationships/image" Target="../media/image361.png"/><Relationship Id="rId14" Type="http://schemas.openxmlformats.org/officeDocument/2006/relationships/image" Target="../media/image362.png"/><Relationship Id="rId15" Type="http://schemas.openxmlformats.org/officeDocument/2006/relationships/image" Target="../media/image363.png"/><Relationship Id="rId16" Type="http://schemas.openxmlformats.org/officeDocument/2006/relationships/image" Target="../media/image364.png"/><Relationship Id="rId17" Type="http://schemas.openxmlformats.org/officeDocument/2006/relationships/image" Target="../media/image365.png"/><Relationship Id="rId18" Type="http://schemas.openxmlformats.org/officeDocument/2006/relationships/image" Target="../media/image366.png"/><Relationship Id="rId19" Type="http://schemas.openxmlformats.org/officeDocument/2006/relationships/image" Target="../media/image367.png"/><Relationship Id="rId20" Type="http://schemas.openxmlformats.org/officeDocument/2006/relationships/image" Target="../media/image368.png"/><Relationship Id="rId21" Type="http://schemas.openxmlformats.org/officeDocument/2006/relationships/image" Target="../media/image369.png"/><Relationship Id="rId22" Type="http://schemas.openxmlformats.org/officeDocument/2006/relationships/image" Target="../media/image370.png"/><Relationship Id="rId23" Type="http://schemas.openxmlformats.org/officeDocument/2006/relationships/image" Target="../media/image371.png"/><Relationship Id="rId24" Type="http://schemas.openxmlformats.org/officeDocument/2006/relationships/image" Target="../media/image372.png"/><Relationship Id="rId25" Type="http://schemas.openxmlformats.org/officeDocument/2006/relationships/image" Target="../media/image373.png"/><Relationship Id="rId26" Type="http://schemas.openxmlformats.org/officeDocument/2006/relationships/image" Target="../media/image374.png"/><Relationship Id="rId27" Type="http://schemas.openxmlformats.org/officeDocument/2006/relationships/image" Target="../media/image375.png"/><Relationship Id="rId28" Type="http://schemas.openxmlformats.org/officeDocument/2006/relationships/image" Target="../media/image376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7.png"/><Relationship Id="rId3" Type="http://schemas.openxmlformats.org/officeDocument/2006/relationships/image" Target="../media/image378.png"/><Relationship Id="rId4" Type="http://schemas.openxmlformats.org/officeDocument/2006/relationships/image" Target="../media/image379.png"/><Relationship Id="rId5" Type="http://schemas.openxmlformats.org/officeDocument/2006/relationships/image" Target="../media/image380.png"/><Relationship Id="rId6" Type="http://schemas.openxmlformats.org/officeDocument/2006/relationships/image" Target="../media/image381.png"/><Relationship Id="rId7" Type="http://schemas.openxmlformats.org/officeDocument/2006/relationships/image" Target="../media/image382.png"/><Relationship Id="rId8" Type="http://schemas.openxmlformats.org/officeDocument/2006/relationships/image" Target="../media/image383.png"/><Relationship Id="rId9" Type="http://schemas.openxmlformats.org/officeDocument/2006/relationships/image" Target="../media/image384.png"/><Relationship Id="rId10" Type="http://schemas.openxmlformats.org/officeDocument/2006/relationships/image" Target="../media/image385.png"/><Relationship Id="rId11" Type="http://schemas.openxmlformats.org/officeDocument/2006/relationships/image" Target="../media/image386.png"/><Relationship Id="rId12" Type="http://schemas.openxmlformats.org/officeDocument/2006/relationships/image" Target="../media/image387.png"/><Relationship Id="rId13" Type="http://schemas.openxmlformats.org/officeDocument/2006/relationships/image" Target="../media/image388.png"/><Relationship Id="rId14" Type="http://schemas.openxmlformats.org/officeDocument/2006/relationships/image" Target="../media/image389.png"/><Relationship Id="rId15" Type="http://schemas.openxmlformats.org/officeDocument/2006/relationships/image" Target="../media/image390.png"/><Relationship Id="rId16" Type="http://schemas.openxmlformats.org/officeDocument/2006/relationships/image" Target="../media/image391.png"/><Relationship Id="rId17" Type="http://schemas.openxmlformats.org/officeDocument/2006/relationships/image" Target="../media/image392.png"/><Relationship Id="rId18" Type="http://schemas.openxmlformats.org/officeDocument/2006/relationships/image" Target="../media/image393.png"/><Relationship Id="rId19" Type="http://schemas.openxmlformats.org/officeDocument/2006/relationships/image" Target="../media/image394.png"/><Relationship Id="rId20" Type="http://schemas.openxmlformats.org/officeDocument/2006/relationships/image" Target="../media/image395.png"/><Relationship Id="rId21" Type="http://schemas.openxmlformats.org/officeDocument/2006/relationships/image" Target="../media/image396.png"/><Relationship Id="rId22" Type="http://schemas.openxmlformats.org/officeDocument/2006/relationships/image" Target="../media/image397.png"/><Relationship Id="rId23" Type="http://schemas.openxmlformats.org/officeDocument/2006/relationships/image" Target="../media/image398.png"/><Relationship Id="rId24" Type="http://schemas.openxmlformats.org/officeDocument/2006/relationships/image" Target="../media/image399.png"/><Relationship Id="rId25" Type="http://schemas.openxmlformats.org/officeDocument/2006/relationships/image" Target="../media/image400.png"/><Relationship Id="rId26" Type="http://schemas.openxmlformats.org/officeDocument/2006/relationships/image" Target="../media/image401.png"/><Relationship Id="rId27" Type="http://schemas.openxmlformats.org/officeDocument/2006/relationships/image" Target="../media/image402.png"/><Relationship Id="rId28" Type="http://schemas.openxmlformats.org/officeDocument/2006/relationships/image" Target="../media/image403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4.png"/><Relationship Id="rId3" Type="http://schemas.openxmlformats.org/officeDocument/2006/relationships/image" Target="../media/image405.png"/><Relationship Id="rId4" Type="http://schemas.openxmlformats.org/officeDocument/2006/relationships/image" Target="../media/image406.png"/><Relationship Id="rId5" Type="http://schemas.openxmlformats.org/officeDocument/2006/relationships/image" Target="../media/image407.png"/><Relationship Id="rId6" Type="http://schemas.openxmlformats.org/officeDocument/2006/relationships/image" Target="../media/image408.png"/><Relationship Id="rId7" Type="http://schemas.openxmlformats.org/officeDocument/2006/relationships/image" Target="../media/image409.png"/><Relationship Id="rId8" Type="http://schemas.openxmlformats.org/officeDocument/2006/relationships/image" Target="../media/image410.png"/><Relationship Id="rId9" Type="http://schemas.openxmlformats.org/officeDocument/2006/relationships/image" Target="../media/image411.png"/><Relationship Id="rId10" Type="http://schemas.openxmlformats.org/officeDocument/2006/relationships/image" Target="../media/image412.png"/><Relationship Id="rId11" Type="http://schemas.openxmlformats.org/officeDocument/2006/relationships/image" Target="../media/image413.png"/><Relationship Id="rId12" Type="http://schemas.openxmlformats.org/officeDocument/2006/relationships/image" Target="../media/image414.png"/><Relationship Id="rId13" Type="http://schemas.openxmlformats.org/officeDocument/2006/relationships/image" Target="../media/image415.png"/><Relationship Id="rId14" Type="http://schemas.openxmlformats.org/officeDocument/2006/relationships/image" Target="../media/image416.png"/><Relationship Id="rId15" Type="http://schemas.openxmlformats.org/officeDocument/2006/relationships/image" Target="../media/image417.png"/><Relationship Id="rId16" Type="http://schemas.openxmlformats.org/officeDocument/2006/relationships/image" Target="../media/image418.png"/><Relationship Id="rId17" Type="http://schemas.openxmlformats.org/officeDocument/2006/relationships/image" Target="../media/image419.png"/><Relationship Id="rId18" Type="http://schemas.openxmlformats.org/officeDocument/2006/relationships/image" Target="../media/image420.png"/><Relationship Id="rId19" Type="http://schemas.openxmlformats.org/officeDocument/2006/relationships/image" Target="../media/image421.png"/><Relationship Id="rId20" Type="http://schemas.openxmlformats.org/officeDocument/2006/relationships/image" Target="../media/image422.png"/><Relationship Id="rId21" Type="http://schemas.openxmlformats.org/officeDocument/2006/relationships/image" Target="../media/image423.png"/><Relationship Id="rId22" Type="http://schemas.openxmlformats.org/officeDocument/2006/relationships/image" Target="../media/image424.png"/><Relationship Id="rId23" Type="http://schemas.openxmlformats.org/officeDocument/2006/relationships/image" Target="../media/image425.png"/><Relationship Id="rId24" Type="http://schemas.openxmlformats.org/officeDocument/2006/relationships/image" Target="../media/image426.png"/><Relationship Id="rId25" Type="http://schemas.openxmlformats.org/officeDocument/2006/relationships/image" Target="../media/image427.png"/><Relationship Id="rId26" Type="http://schemas.openxmlformats.org/officeDocument/2006/relationships/image" Target="../media/image428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9.png"/><Relationship Id="rId3" Type="http://schemas.openxmlformats.org/officeDocument/2006/relationships/image" Target="../media/image430.png"/><Relationship Id="rId4" Type="http://schemas.openxmlformats.org/officeDocument/2006/relationships/image" Target="../media/image431.png"/><Relationship Id="rId5" Type="http://schemas.openxmlformats.org/officeDocument/2006/relationships/image" Target="../media/image432.png"/><Relationship Id="rId6" Type="http://schemas.openxmlformats.org/officeDocument/2006/relationships/image" Target="../media/image433.png"/><Relationship Id="rId7" Type="http://schemas.openxmlformats.org/officeDocument/2006/relationships/image" Target="../media/image434.png"/><Relationship Id="rId8" Type="http://schemas.openxmlformats.org/officeDocument/2006/relationships/image" Target="../media/image435.png"/><Relationship Id="rId9" Type="http://schemas.openxmlformats.org/officeDocument/2006/relationships/image" Target="../media/image436.png"/><Relationship Id="rId10" Type="http://schemas.openxmlformats.org/officeDocument/2006/relationships/image" Target="../media/image437.png"/><Relationship Id="rId11" Type="http://schemas.openxmlformats.org/officeDocument/2006/relationships/image" Target="../media/image438.png"/><Relationship Id="rId12" Type="http://schemas.openxmlformats.org/officeDocument/2006/relationships/image" Target="../media/image439.png"/><Relationship Id="rId13" Type="http://schemas.openxmlformats.org/officeDocument/2006/relationships/image" Target="../media/image440.png"/><Relationship Id="rId14" Type="http://schemas.openxmlformats.org/officeDocument/2006/relationships/image" Target="../media/image441.png"/><Relationship Id="rId15" Type="http://schemas.openxmlformats.org/officeDocument/2006/relationships/image" Target="../media/image44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6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Relationship Id="rId11" Type="http://schemas.openxmlformats.org/officeDocument/2006/relationships/image" Target="../media/image71.png"/><Relationship Id="rId12" Type="http://schemas.openxmlformats.org/officeDocument/2006/relationships/image" Target="../media/image72.png"/><Relationship Id="rId13" Type="http://schemas.openxmlformats.org/officeDocument/2006/relationships/image" Target="../media/image73.png"/><Relationship Id="rId14" Type="http://schemas.openxmlformats.org/officeDocument/2006/relationships/image" Target="../media/image74.png"/><Relationship Id="rId15" Type="http://schemas.openxmlformats.org/officeDocument/2006/relationships/image" Target="../media/image75.png"/><Relationship Id="rId16" Type="http://schemas.openxmlformats.org/officeDocument/2006/relationships/image" Target="../media/image76.png"/><Relationship Id="rId17" Type="http://schemas.openxmlformats.org/officeDocument/2006/relationships/image" Target="../media/image77.png"/><Relationship Id="rId18" Type="http://schemas.openxmlformats.org/officeDocument/2006/relationships/image" Target="../media/image78.png"/><Relationship Id="rId19" Type="http://schemas.openxmlformats.org/officeDocument/2006/relationships/image" Target="../media/image79.png"/><Relationship Id="rId20" Type="http://schemas.openxmlformats.org/officeDocument/2006/relationships/image" Target="../media/image80.png"/><Relationship Id="rId21" Type="http://schemas.openxmlformats.org/officeDocument/2006/relationships/image" Target="../media/image81.png"/><Relationship Id="rId22" Type="http://schemas.openxmlformats.org/officeDocument/2006/relationships/image" Target="../media/image82.png"/><Relationship Id="rId23" Type="http://schemas.openxmlformats.org/officeDocument/2006/relationships/image" Target="../media/image83.png"/><Relationship Id="rId24" Type="http://schemas.openxmlformats.org/officeDocument/2006/relationships/image" Target="../media/image84.png"/><Relationship Id="rId25" Type="http://schemas.openxmlformats.org/officeDocument/2006/relationships/image" Target="../media/image85.png"/><Relationship Id="rId26" Type="http://schemas.openxmlformats.org/officeDocument/2006/relationships/image" Target="../media/image86.png"/><Relationship Id="rId27" Type="http://schemas.openxmlformats.org/officeDocument/2006/relationships/image" Target="../media/image87.png"/><Relationship Id="rId28" Type="http://schemas.openxmlformats.org/officeDocument/2006/relationships/image" Target="../media/image88.png"/><Relationship Id="rId29" Type="http://schemas.openxmlformats.org/officeDocument/2006/relationships/image" Target="../media/image89.png"/><Relationship Id="rId30" Type="http://schemas.openxmlformats.org/officeDocument/2006/relationships/image" Target="../media/image90.png"/><Relationship Id="rId31" Type="http://schemas.openxmlformats.org/officeDocument/2006/relationships/image" Target="../media/image9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3" Type="http://schemas.openxmlformats.org/officeDocument/2006/relationships/image" Target="../media/image103.png"/><Relationship Id="rId14" Type="http://schemas.openxmlformats.org/officeDocument/2006/relationships/image" Target="../media/image104.png"/><Relationship Id="rId15" Type="http://schemas.openxmlformats.org/officeDocument/2006/relationships/image" Target="../media/image105.png"/><Relationship Id="rId16" Type="http://schemas.openxmlformats.org/officeDocument/2006/relationships/image" Target="../media/image106.png"/><Relationship Id="rId17" Type="http://schemas.openxmlformats.org/officeDocument/2006/relationships/image" Target="../media/image107.png"/><Relationship Id="rId18" Type="http://schemas.openxmlformats.org/officeDocument/2006/relationships/image" Target="../media/image108.png"/><Relationship Id="rId19" Type="http://schemas.openxmlformats.org/officeDocument/2006/relationships/image" Target="../media/image109.png"/><Relationship Id="rId20" Type="http://schemas.openxmlformats.org/officeDocument/2006/relationships/image" Target="../media/image110.png"/><Relationship Id="rId21" Type="http://schemas.openxmlformats.org/officeDocument/2006/relationships/image" Target="../media/image111.png"/><Relationship Id="rId22" Type="http://schemas.openxmlformats.org/officeDocument/2006/relationships/image" Target="../media/image112.png"/><Relationship Id="rId23" Type="http://schemas.openxmlformats.org/officeDocument/2006/relationships/image" Target="../media/image113.png"/><Relationship Id="rId24" Type="http://schemas.openxmlformats.org/officeDocument/2006/relationships/image" Target="../media/image114.png"/><Relationship Id="rId25" Type="http://schemas.openxmlformats.org/officeDocument/2006/relationships/image" Target="../media/image115.png"/><Relationship Id="rId26" Type="http://schemas.openxmlformats.org/officeDocument/2006/relationships/image" Target="../media/image116.png"/><Relationship Id="rId27" Type="http://schemas.openxmlformats.org/officeDocument/2006/relationships/image" Target="../media/image11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image" Target="../media/image124.png"/><Relationship Id="rId9" Type="http://schemas.openxmlformats.org/officeDocument/2006/relationships/image" Target="../media/image125.png"/><Relationship Id="rId10" Type="http://schemas.openxmlformats.org/officeDocument/2006/relationships/image" Target="../media/image126.png"/><Relationship Id="rId11" Type="http://schemas.openxmlformats.org/officeDocument/2006/relationships/image" Target="../media/image127.png"/><Relationship Id="rId12" Type="http://schemas.openxmlformats.org/officeDocument/2006/relationships/image" Target="../media/image128.png"/><Relationship Id="rId13" Type="http://schemas.openxmlformats.org/officeDocument/2006/relationships/image" Target="../media/image129.png"/><Relationship Id="rId14" Type="http://schemas.openxmlformats.org/officeDocument/2006/relationships/image" Target="../media/image130.png"/><Relationship Id="rId15" Type="http://schemas.openxmlformats.org/officeDocument/2006/relationships/image" Target="../media/image131.png"/><Relationship Id="rId16" Type="http://schemas.openxmlformats.org/officeDocument/2006/relationships/image" Target="../media/image132.png"/><Relationship Id="rId17" Type="http://schemas.openxmlformats.org/officeDocument/2006/relationships/image" Target="../media/image133.png"/><Relationship Id="rId18" Type="http://schemas.openxmlformats.org/officeDocument/2006/relationships/image" Target="../media/image134.png"/><Relationship Id="rId19" Type="http://schemas.openxmlformats.org/officeDocument/2006/relationships/image" Target="../media/image135.png"/><Relationship Id="rId20" Type="http://schemas.openxmlformats.org/officeDocument/2006/relationships/image" Target="../media/image136.png"/><Relationship Id="rId21" Type="http://schemas.openxmlformats.org/officeDocument/2006/relationships/image" Target="../media/image137.png"/><Relationship Id="rId22" Type="http://schemas.openxmlformats.org/officeDocument/2006/relationships/image" Target="../media/image138.png"/><Relationship Id="rId23" Type="http://schemas.openxmlformats.org/officeDocument/2006/relationships/image" Target="../media/image13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image" Target="../media/image148.png"/><Relationship Id="rId11" Type="http://schemas.openxmlformats.org/officeDocument/2006/relationships/image" Target="../media/image149.png"/><Relationship Id="rId12" Type="http://schemas.openxmlformats.org/officeDocument/2006/relationships/image" Target="../media/image150.png"/><Relationship Id="rId13" Type="http://schemas.openxmlformats.org/officeDocument/2006/relationships/image" Target="../media/image151.png"/><Relationship Id="rId14" Type="http://schemas.openxmlformats.org/officeDocument/2006/relationships/image" Target="../media/image152.png"/><Relationship Id="rId15" Type="http://schemas.openxmlformats.org/officeDocument/2006/relationships/image" Target="../media/image153.png"/><Relationship Id="rId16" Type="http://schemas.openxmlformats.org/officeDocument/2006/relationships/image" Target="../media/image154.png"/><Relationship Id="rId17" Type="http://schemas.openxmlformats.org/officeDocument/2006/relationships/image" Target="../media/image155.png"/><Relationship Id="rId18" Type="http://schemas.openxmlformats.org/officeDocument/2006/relationships/image" Target="../media/image156.png"/><Relationship Id="rId19" Type="http://schemas.openxmlformats.org/officeDocument/2006/relationships/image" Target="../media/image157.png"/><Relationship Id="rId20" Type="http://schemas.openxmlformats.org/officeDocument/2006/relationships/image" Target="../media/image158.png"/><Relationship Id="rId21" Type="http://schemas.openxmlformats.org/officeDocument/2006/relationships/image" Target="../media/image159.png"/><Relationship Id="rId22" Type="http://schemas.openxmlformats.org/officeDocument/2006/relationships/image" Target="../media/image160.png"/><Relationship Id="rId23" Type="http://schemas.openxmlformats.org/officeDocument/2006/relationships/image" Target="../media/image161.png"/><Relationship Id="rId24" Type="http://schemas.openxmlformats.org/officeDocument/2006/relationships/image" Target="../media/image162.png"/><Relationship Id="rId25" Type="http://schemas.openxmlformats.org/officeDocument/2006/relationships/image" Target="../media/image163.png"/><Relationship Id="rId26" Type="http://schemas.openxmlformats.org/officeDocument/2006/relationships/image" Target="../media/image164.png"/><Relationship Id="rId27" Type="http://schemas.openxmlformats.org/officeDocument/2006/relationships/image" Target="../media/image165.png"/><Relationship Id="rId28" Type="http://schemas.openxmlformats.org/officeDocument/2006/relationships/image" Target="../media/image166.png"/><Relationship Id="rId29" Type="http://schemas.openxmlformats.org/officeDocument/2006/relationships/image" Target="../media/image167.png"/><Relationship Id="rId30" Type="http://schemas.openxmlformats.org/officeDocument/2006/relationships/image" Target="../media/image168.png"/><Relationship Id="rId31" Type="http://schemas.openxmlformats.org/officeDocument/2006/relationships/image" Target="../media/image16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0.png"/><Relationship Id="rId3" Type="http://schemas.openxmlformats.org/officeDocument/2006/relationships/image" Target="../media/image171.png"/><Relationship Id="rId4" Type="http://schemas.openxmlformats.org/officeDocument/2006/relationships/image" Target="../media/image172.png"/><Relationship Id="rId5" Type="http://schemas.openxmlformats.org/officeDocument/2006/relationships/image" Target="../media/image173.png"/><Relationship Id="rId6" Type="http://schemas.openxmlformats.org/officeDocument/2006/relationships/image" Target="../media/image174.png"/><Relationship Id="rId7" Type="http://schemas.openxmlformats.org/officeDocument/2006/relationships/image" Target="../media/image175.png"/><Relationship Id="rId8" Type="http://schemas.openxmlformats.org/officeDocument/2006/relationships/image" Target="../media/image176.png"/><Relationship Id="rId9" Type="http://schemas.openxmlformats.org/officeDocument/2006/relationships/image" Target="../media/image177.png"/><Relationship Id="rId10" Type="http://schemas.openxmlformats.org/officeDocument/2006/relationships/image" Target="../media/image178.png"/><Relationship Id="rId11" Type="http://schemas.openxmlformats.org/officeDocument/2006/relationships/image" Target="../media/image179.png"/><Relationship Id="rId12" Type="http://schemas.openxmlformats.org/officeDocument/2006/relationships/image" Target="../media/image180.png"/><Relationship Id="rId13" Type="http://schemas.openxmlformats.org/officeDocument/2006/relationships/image" Target="../media/image181.png"/><Relationship Id="rId14" Type="http://schemas.openxmlformats.org/officeDocument/2006/relationships/image" Target="../media/image182.png"/><Relationship Id="rId15" Type="http://schemas.openxmlformats.org/officeDocument/2006/relationships/image" Target="../media/image183.png"/><Relationship Id="rId16" Type="http://schemas.openxmlformats.org/officeDocument/2006/relationships/image" Target="../media/image184.png"/><Relationship Id="rId17" Type="http://schemas.openxmlformats.org/officeDocument/2006/relationships/image" Target="../media/image185.png"/><Relationship Id="rId18" Type="http://schemas.openxmlformats.org/officeDocument/2006/relationships/image" Target="../media/image186.png"/><Relationship Id="rId19" Type="http://schemas.openxmlformats.org/officeDocument/2006/relationships/image" Target="../media/image187.png"/><Relationship Id="rId20" Type="http://schemas.openxmlformats.org/officeDocument/2006/relationships/image" Target="../media/image188.png"/><Relationship Id="rId21" Type="http://schemas.openxmlformats.org/officeDocument/2006/relationships/image" Target="../media/image189.png"/><Relationship Id="rId22" Type="http://schemas.openxmlformats.org/officeDocument/2006/relationships/image" Target="../media/image190.png"/><Relationship Id="rId23" Type="http://schemas.openxmlformats.org/officeDocument/2006/relationships/image" Target="../media/image191.png"/><Relationship Id="rId24" Type="http://schemas.openxmlformats.org/officeDocument/2006/relationships/image" Target="../media/image192.png"/><Relationship Id="rId25" Type="http://schemas.openxmlformats.org/officeDocument/2006/relationships/image" Target="../media/image19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D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65543" y="645617"/>
            <a:ext cx="16754629" cy="8994479"/>
            <a:chOff x="765543" y="645617"/>
            <a:chExt cx="16754629" cy="89944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543" y="645617"/>
              <a:ext cx="16754629" cy="899447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926286" y="6891795"/>
            <a:ext cx="4528848" cy="1511531"/>
            <a:chOff x="11926286" y="6891795"/>
            <a:chExt cx="4528848" cy="151153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26286" y="6891795"/>
              <a:ext cx="4528848" cy="15115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156226" y="6769346"/>
            <a:ext cx="1103948" cy="1103948"/>
            <a:chOff x="3156226" y="6769346"/>
            <a:chExt cx="1103948" cy="110394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226" y="6769346"/>
              <a:ext cx="1103948" cy="1103948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02349" y="4155358"/>
            <a:ext cx="10098810" cy="211155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028065" y="1860388"/>
            <a:ext cx="15821653" cy="35031"/>
            <a:chOff x="1028065" y="1860388"/>
            <a:chExt cx="15821653" cy="3503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8065" y="1860388"/>
              <a:ext cx="15821653" cy="3503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853718" y="1390400"/>
            <a:ext cx="5043095" cy="48783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83371" y="1404162"/>
            <a:ext cx="1279991" cy="486048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8169307" y="1450385"/>
            <a:ext cx="1947099" cy="261561"/>
            <a:chOff x="8169307" y="1450385"/>
            <a:chExt cx="1947099" cy="26156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99049" y="1339966"/>
              <a:ext cx="1567514" cy="522990"/>
            </a:xfrm>
            <a:prstGeom prst="rect">
              <a:avLst/>
            </a:prstGeom>
          </p:spPr>
        </p:pic>
        <p:grpSp>
          <p:nvGrpSpPr>
            <p:cNvPr id="1007" name="그룹 1007"/>
            <p:cNvGrpSpPr/>
            <p:nvPr/>
          </p:nvGrpSpPr>
          <p:grpSpPr>
            <a:xfrm>
              <a:off x="8315017" y="1497092"/>
              <a:ext cx="168147" cy="168147"/>
              <a:chOff x="8315017" y="1497092"/>
              <a:chExt cx="168147" cy="168147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315017" y="1497092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8169307" y="1497092"/>
              <a:ext cx="168147" cy="168147"/>
              <a:chOff x="8169307" y="1497092"/>
              <a:chExt cx="168147" cy="168147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169307" y="1497092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8460727" y="1497092"/>
              <a:ext cx="168147" cy="168147"/>
              <a:chOff x="8460727" y="1497092"/>
              <a:chExt cx="168147" cy="168147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8460727" y="1497092"/>
                <a:ext cx="168147" cy="168147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1014430" y="8810215"/>
            <a:ext cx="15824503" cy="35031"/>
            <a:chOff x="1014430" y="8810215"/>
            <a:chExt cx="15824503" cy="35031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4430" y="8810215"/>
              <a:ext cx="15824503" cy="35031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259797" y="8946014"/>
            <a:ext cx="3418838" cy="511705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3312393" y="3794174"/>
            <a:ext cx="2320616" cy="1593611"/>
            <a:chOff x="3312393" y="3794174"/>
            <a:chExt cx="2320616" cy="1593611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12393" y="3794174"/>
              <a:ext cx="2320616" cy="1593611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5464708" y="2888739"/>
            <a:ext cx="839543" cy="991218"/>
            <a:chOff x="5464708" y="2888739"/>
            <a:chExt cx="839543" cy="991218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64708" y="2888739"/>
              <a:ext cx="839543" cy="991218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2643574" y="3599761"/>
            <a:ext cx="839543" cy="991218"/>
            <a:chOff x="12643574" y="3599761"/>
            <a:chExt cx="839543" cy="991218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643574" y="3599761"/>
              <a:ext cx="839543" cy="991218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2792681" y="4928617"/>
            <a:ext cx="2320616" cy="1593611"/>
            <a:chOff x="12792681" y="4928617"/>
            <a:chExt cx="2320616" cy="1593611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10800000">
              <a:off x="12792681" y="4928617"/>
              <a:ext cx="2320616" cy="1593611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687390" y="7072961"/>
            <a:ext cx="4986086" cy="12825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D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65543" y="645617"/>
            <a:ext cx="16754629" cy="8994479"/>
            <a:chOff x="765543" y="645617"/>
            <a:chExt cx="16754629" cy="89944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543" y="645617"/>
              <a:ext cx="16754629" cy="899447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28065" y="1860388"/>
            <a:ext cx="15821653" cy="35031"/>
            <a:chOff x="1028065" y="1860388"/>
            <a:chExt cx="15821653" cy="3503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065" y="1860388"/>
              <a:ext cx="15821653" cy="3503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3718" y="1390400"/>
            <a:ext cx="5043095" cy="48783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3371" y="1404162"/>
            <a:ext cx="1279991" cy="48604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674458" y="1247171"/>
            <a:ext cx="3857578" cy="523007"/>
            <a:chOff x="6674458" y="1247171"/>
            <a:chExt cx="3857578" cy="52300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76940" y="1070235"/>
              <a:ext cx="4089383" cy="1013278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6963136" y="1342112"/>
              <a:ext cx="333131" cy="333131"/>
              <a:chOff x="6963136" y="1342112"/>
              <a:chExt cx="333131" cy="333131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963136" y="1342112"/>
                <a:ext cx="333131" cy="333131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6674458" y="1342112"/>
              <a:ext cx="333131" cy="333131"/>
              <a:chOff x="6674458" y="1342112"/>
              <a:chExt cx="333131" cy="333131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674458" y="1342112"/>
                <a:ext cx="333131" cy="333131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7251815" y="1342112"/>
              <a:ext cx="333131" cy="333131"/>
              <a:chOff x="7251815" y="1342112"/>
              <a:chExt cx="333131" cy="333131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251815" y="1342112"/>
                <a:ext cx="333131" cy="333131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1014430" y="8810215"/>
            <a:ext cx="15824503" cy="35031"/>
            <a:chOff x="1014430" y="8810215"/>
            <a:chExt cx="15824503" cy="3503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4430" y="8810215"/>
              <a:ext cx="15824503" cy="35031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2098223" y="847290"/>
            <a:ext cx="21650655" cy="5727423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2137916" y="4010898"/>
            <a:ext cx="21662762" cy="6151523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59797" y="8946014"/>
            <a:ext cx="3418838" cy="511705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07332" y="1886526"/>
            <a:ext cx="1264791" cy="1847572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957419" y="5460798"/>
            <a:ext cx="1193686" cy="933657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3553356" y="2181365"/>
            <a:ext cx="3366810" cy="7403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65543" y="645617"/>
            <a:ext cx="16754629" cy="8994479"/>
            <a:chOff x="765543" y="645617"/>
            <a:chExt cx="16754629" cy="89944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543" y="645617"/>
              <a:ext cx="16754629" cy="899447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28065" y="1860388"/>
            <a:ext cx="15821653" cy="35031"/>
            <a:chOff x="1028065" y="1860388"/>
            <a:chExt cx="15821653" cy="3503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065" y="1860388"/>
              <a:ext cx="15821653" cy="3503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3718" y="1390400"/>
            <a:ext cx="5043095" cy="48783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3371" y="1404162"/>
            <a:ext cx="1279991" cy="48604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169307" y="1450385"/>
            <a:ext cx="1947099" cy="261561"/>
            <a:chOff x="8169307" y="1450385"/>
            <a:chExt cx="1947099" cy="26156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99049" y="1339966"/>
              <a:ext cx="1567514" cy="522990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8315017" y="1497092"/>
              <a:ext cx="168147" cy="168147"/>
              <a:chOff x="8315017" y="1497092"/>
              <a:chExt cx="168147" cy="168147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315017" y="1497092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169307" y="1497092"/>
              <a:ext cx="168147" cy="168147"/>
              <a:chOff x="8169307" y="1497092"/>
              <a:chExt cx="168147" cy="168147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169307" y="1497092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8460727" y="1497092"/>
              <a:ext cx="168147" cy="168147"/>
              <a:chOff x="8460727" y="1497092"/>
              <a:chExt cx="168147" cy="168147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8460727" y="1497092"/>
                <a:ext cx="168147" cy="168147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1014430" y="8810215"/>
            <a:ext cx="15824503" cy="35031"/>
            <a:chOff x="1014430" y="8810215"/>
            <a:chExt cx="15824503" cy="3503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4430" y="8810215"/>
              <a:ext cx="15824503" cy="3503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599584" y="3170068"/>
            <a:ext cx="14919084" cy="5224490"/>
            <a:chOff x="1599584" y="3170068"/>
            <a:chExt cx="14919084" cy="5224490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99584" y="3170068"/>
              <a:ext cx="14919084" cy="5224490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59797" y="8946014"/>
            <a:ext cx="3418838" cy="511705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12252" y="1570324"/>
            <a:ext cx="9514599" cy="22186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685470" y="9190305"/>
            <a:ext cx="3803181" cy="48438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561905" y="9186248"/>
            <a:ext cx="2446209" cy="49705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7004707" y="1476511"/>
            <a:ext cx="4276300" cy="1188372"/>
            <a:chOff x="7004707" y="1476511"/>
            <a:chExt cx="4276300" cy="1188372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04707" y="1476511"/>
              <a:ext cx="4276300" cy="1188372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80309" y="1456547"/>
            <a:ext cx="9101335" cy="1544468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555199" y="3235993"/>
            <a:ext cx="7131390" cy="5669720"/>
            <a:chOff x="1555199" y="3235993"/>
            <a:chExt cx="7131390" cy="5669720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-1961483" y="522446"/>
              <a:ext cx="14262780" cy="11339441"/>
            </a:xfrm>
            <a:prstGeom prst="rect">
              <a:avLst/>
            </a:prstGeom>
          </p:spPr>
        </p:pic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55199" y="3235993"/>
              <a:ext cx="7131390" cy="5669720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9370748" y="3287014"/>
            <a:ext cx="7450191" cy="5669720"/>
            <a:chOff x="9370748" y="3287014"/>
            <a:chExt cx="7450191" cy="5669720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94666" y="573466"/>
              <a:ext cx="14900383" cy="11339441"/>
            </a:xfrm>
            <a:prstGeom prst="rect">
              <a:avLst/>
            </a:prstGeom>
          </p:spPr>
        </p:pic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370748" y="3287014"/>
              <a:ext cx="7450191" cy="5669720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701095" y="7518628"/>
            <a:ext cx="3955755" cy="26431"/>
            <a:chOff x="1701095" y="7518628"/>
            <a:chExt cx="3955755" cy="26431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01095" y="7518628"/>
              <a:ext cx="3955755" cy="26431"/>
            </a:xfrm>
            <a:prstGeom prst="rect">
              <a:avLst/>
            </a:prstGeom>
          </p:spPr>
        </p:pic>
      </p:grpSp>
      <p:pic>
        <p:nvPicPr>
          <p:cNvPr id="52" name="Object 5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788437" y="3373260"/>
            <a:ext cx="2963000" cy="895228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6914839" y="7518628"/>
            <a:ext cx="3955755" cy="26431"/>
            <a:chOff x="6914839" y="7518628"/>
            <a:chExt cx="3955755" cy="26431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14839" y="7518628"/>
              <a:ext cx="3955755" cy="26431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2121011" y="7518628"/>
            <a:ext cx="3955755" cy="26431"/>
            <a:chOff x="12121011" y="7518628"/>
            <a:chExt cx="3955755" cy="26431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121011" y="7518628"/>
              <a:ext cx="3955755" cy="26431"/>
            </a:xfrm>
            <a:prstGeom prst="rect">
              <a:avLst/>
            </a:prstGeom>
          </p:spPr>
        </p:pic>
      </p:grpSp>
      <p:pic>
        <p:nvPicPr>
          <p:cNvPr id="59" name="Object 5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646451" y="4308955"/>
            <a:ext cx="7221095" cy="1224495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0896946" y="3411810"/>
            <a:ext cx="2907609" cy="902028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9412208" y="5838991"/>
            <a:ext cx="7249771" cy="843543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646451" y="5809513"/>
            <a:ext cx="7011571" cy="1224495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722699" y="7245636"/>
            <a:ext cx="6519667" cy="12244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14430" y="9031964"/>
            <a:ext cx="15824503" cy="35031"/>
            <a:chOff x="1014430" y="9031964"/>
            <a:chExt cx="15824503" cy="3503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430" y="9031964"/>
              <a:ext cx="15824503" cy="350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44258" y="7108736"/>
            <a:ext cx="12892820" cy="571429"/>
            <a:chOff x="2744258" y="7108736"/>
            <a:chExt cx="12892820" cy="57142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4258" y="7108736"/>
              <a:ext cx="12892820" cy="57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020948" y="6622100"/>
            <a:ext cx="1607684" cy="21429"/>
            <a:chOff x="2020948" y="6622100"/>
            <a:chExt cx="1607684" cy="2142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340000">
              <a:off x="2020948" y="6622100"/>
              <a:ext cx="1607684" cy="2142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267946" y="6794734"/>
            <a:ext cx="1131204" cy="1131204"/>
            <a:chOff x="2267946" y="6794734"/>
            <a:chExt cx="1131204" cy="113120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67946" y="6794734"/>
              <a:ext cx="1131204" cy="113120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3859" y="7076564"/>
            <a:ext cx="1521774" cy="664184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5450612" y="6895583"/>
            <a:ext cx="1060639" cy="21429"/>
            <a:chOff x="5450612" y="6895583"/>
            <a:chExt cx="1060639" cy="2142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5450612" y="6895583"/>
              <a:ext cx="1060639" cy="2142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415328" y="6794734"/>
            <a:ext cx="1131204" cy="1131204"/>
            <a:chOff x="5415328" y="6794734"/>
            <a:chExt cx="1131204" cy="1131204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15328" y="6794734"/>
              <a:ext cx="1131204" cy="1131204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56068" y="7076564"/>
            <a:ext cx="989574" cy="664184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8298618" y="6595318"/>
            <a:ext cx="1607818" cy="21429"/>
            <a:chOff x="8298618" y="6595318"/>
            <a:chExt cx="1607818" cy="21429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5340000">
              <a:off x="8298618" y="6595318"/>
              <a:ext cx="1607818" cy="2142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8562710" y="6794734"/>
            <a:ext cx="1131204" cy="1131204"/>
            <a:chOff x="8562710" y="6794734"/>
            <a:chExt cx="1131204" cy="1131204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62710" y="6794734"/>
              <a:ext cx="1131204" cy="1131204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313992" y="7076564"/>
            <a:ext cx="1553708" cy="664184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1752742" y="6902966"/>
            <a:ext cx="1045873" cy="21429"/>
            <a:chOff x="11752742" y="6902966"/>
            <a:chExt cx="1045873" cy="21429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5400000">
              <a:off x="11752742" y="6902966"/>
              <a:ext cx="1045873" cy="2142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1710092" y="6794734"/>
            <a:ext cx="1131204" cy="1131204"/>
            <a:chOff x="11710092" y="6794734"/>
            <a:chExt cx="1131204" cy="1131204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710092" y="6794734"/>
              <a:ext cx="1131204" cy="1131204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473583" y="7076564"/>
            <a:ext cx="1553736" cy="664184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4551846" y="6537153"/>
            <a:ext cx="1777490" cy="21429"/>
            <a:chOff x="14551846" y="6537153"/>
            <a:chExt cx="1777490" cy="21429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5400000">
              <a:off x="14551846" y="6537153"/>
              <a:ext cx="1777490" cy="21429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4857474" y="6794734"/>
            <a:ext cx="1131204" cy="1131204"/>
            <a:chOff x="14857474" y="6794734"/>
            <a:chExt cx="1131204" cy="1131204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857474" y="6794734"/>
              <a:ext cx="1131204" cy="1131204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3597947" y="7394451"/>
            <a:ext cx="1511674" cy="1038095"/>
            <a:chOff x="13597947" y="7394451"/>
            <a:chExt cx="1511674" cy="1038095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97947" y="7394451"/>
              <a:ext cx="1511674" cy="1038095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3602955" y="6354266"/>
            <a:ext cx="1514717" cy="1040185"/>
            <a:chOff x="3602955" y="6354266"/>
            <a:chExt cx="1514717" cy="1040185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10800000">
              <a:off x="3602955" y="6354266"/>
              <a:ext cx="1514717" cy="1040185"/>
            </a:xfrm>
            <a:prstGeom prst="rect">
              <a:avLst/>
            </a:prstGeom>
          </p:spPr>
        </p:pic>
      </p:grpSp>
      <p:pic>
        <p:nvPicPr>
          <p:cNvPr id="54" name="Object 5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4620925" y="7076564"/>
            <a:ext cx="1553708" cy="664184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7004707" y="1476511"/>
            <a:ext cx="4276300" cy="1188372"/>
            <a:chOff x="7004707" y="1476511"/>
            <a:chExt cx="4276300" cy="1188372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04707" y="1476511"/>
              <a:ext cx="4276300" cy="1188372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6063385" y="1773621"/>
            <a:ext cx="700986" cy="708790"/>
            <a:chOff x="6063385" y="1773621"/>
            <a:chExt cx="700986" cy="708790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63385" y="1773621"/>
              <a:ext cx="700986" cy="708790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620964" y="3296015"/>
            <a:ext cx="2390138" cy="2533005"/>
            <a:chOff x="1620964" y="3296015"/>
            <a:chExt cx="2390138" cy="2533005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20964" y="3296015"/>
              <a:ext cx="2390138" cy="2533005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4768347" y="3843118"/>
            <a:ext cx="2390138" cy="2533005"/>
            <a:chOff x="4768347" y="3843118"/>
            <a:chExt cx="2390138" cy="2533005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68347" y="3843118"/>
              <a:ext cx="2390138" cy="2533005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1063094" y="3843118"/>
            <a:ext cx="2390138" cy="2533005"/>
            <a:chOff x="11063094" y="3843118"/>
            <a:chExt cx="2390138" cy="2533005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063094" y="3843118"/>
              <a:ext cx="2390138" cy="2533005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7893874" y="3269233"/>
            <a:ext cx="2390138" cy="2533005"/>
            <a:chOff x="7893874" y="3269233"/>
            <a:chExt cx="2390138" cy="2533005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893874" y="3269233"/>
              <a:ext cx="2390138" cy="2533005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14093714" y="3129984"/>
            <a:ext cx="2524431" cy="2533005"/>
            <a:chOff x="14093714" y="3129984"/>
            <a:chExt cx="2524431" cy="2533005"/>
          </a:xfrm>
        </p:grpSpPr>
        <p:pic>
          <p:nvPicPr>
            <p:cNvPr id="74" name="Object 73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093714" y="3129984"/>
              <a:ext cx="2524431" cy="2533005"/>
            </a:xfrm>
            <a:prstGeom prst="rect">
              <a:avLst/>
            </a:prstGeom>
          </p:spPr>
        </p:pic>
      </p:grpSp>
      <p:pic>
        <p:nvPicPr>
          <p:cNvPr id="76" name="Object 75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2923100" y="1358785"/>
            <a:ext cx="10020659" cy="1628230"/>
          </a:xfrm>
          <a:prstGeom prst="rect">
            <a:avLst/>
          </a:prstGeom>
        </p:spPr>
      </p:pic>
      <p:pic>
        <p:nvPicPr>
          <p:cNvPr id="77" name="Object 76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543080" y="5172938"/>
            <a:ext cx="2655688" cy="572041"/>
          </a:xfrm>
          <a:prstGeom prst="rect">
            <a:avLst/>
          </a:prstGeom>
        </p:spPr>
      </p:pic>
      <p:pic>
        <p:nvPicPr>
          <p:cNvPr id="78" name="Object 77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286167" y="4247289"/>
            <a:ext cx="1019905" cy="847590"/>
          </a:xfrm>
          <a:prstGeom prst="rect">
            <a:avLst/>
          </a:prstGeom>
        </p:spPr>
      </p:pic>
      <p:pic>
        <p:nvPicPr>
          <p:cNvPr id="79" name="Object 78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4055733" y="4817862"/>
            <a:ext cx="2768898" cy="941555"/>
          </a:xfrm>
          <a:prstGeom prst="rect">
            <a:avLst/>
          </a:prstGeom>
        </p:spPr>
      </p:pic>
      <p:pic>
        <p:nvPicPr>
          <p:cNvPr id="80" name="Object 79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5001110" y="4025541"/>
            <a:ext cx="1017647" cy="847590"/>
          </a:xfrm>
          <a:prstGeom prst="rect">
            <a:avLst/>
          </a:prstGeom>
        </p:spPr>
      </p:pic>
      <p:pic>
        <p:nvPicPr>
          <p:cNvPr id="81" name="Object 80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4540836" y="5067306"/>
            <a:ext cx="2805155" cy="874250"/>
          </a:xfrm>
          <a:prstGeom prst="rect">
            <a:avLst/>
          </a:prstGeom>
        </p:spPr>
      </p:pic>
      <p:pic>
        <p:nvPicPr>
          <p:cNvPr id="82" name="Object 81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5583287" y="4247289"/>
            <a:ext cx="1017647" cy="847590"/>
          </a:xfrm>
          <a:prstGeom prst="rect">
            <a:avLst/>
          </a:prstGeom>
        </p:spPr>
      </p:pic>
      <p:pic>
        <p:nvPicPr>
          <p:cNvPr id="83" name="Object 82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7763021" y="4675411"/>
            <a:ext cx="2662536" cy="836793"/>
          </a:xfrm>
          <a:prstGeom prst="rect">
            <a:avLst/>
          </a:prstGeom>
        </p:spPr>
      </p:pic>
      <p:pic>
        <p:nvPicPr>
          <p:cNvPr id="84" name="Object 83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8632428" y="3943041"/>
            <a:ext cx="1017647" cy="847590"/>
          </a:xfrm>
          <a:prstGeom prst="rect">
            <a:avLst/>
          </a:prstGeom>
        </p:spPr>
      </p:pic>
      <p:pic>
        <p:nvPicPr>
          <p:cNvPr id="85" name="Object 84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0879354" y="5176929"/>
            <a:ext cx="2877269" cy="1162727"/>
          </a:xfrm>
          <a:prstGeom prst="rect">
            <a:avLst/>
          </a:prstGeom>
        </p:spPr>
      </p:pic>
      <p:pic>
        <p:nvPicPr>
          <p:cNvPr id="86" name="Object 85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1846948" y="4386538"/>
            <a:ext cx="1027170" cy="847590"/>
          </a:xfrm>
          <a:prstGeom prst="rect">
            <a:avLst/>
          </a:prstGeom>
        </p:spPr>
      </p:pic>
      <p:grpSp>
        <p:nvGrpSpPr>
          <p:cNvPr id="1024" name="그룹 1024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88" name="Object 87"/>
            <p:cNvPicPr>
              <a:picLocks noChangeAspect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25" name="그룹 1025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90" name="Object 89"/>
              <p:cNvPicPr>
                <a:picLocks noChangeAspect="1"/>
              </p:cNvPicPr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26" name="그룹 1026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93" name="Object 92"/>
              <p:cNvPicPr>
                <a:picLocks noChangeAspect="1"/>
              </p:cNvPicPr>
              <p:nvPr/>
            </p:nvPicPr>
            <p:blipFill>
              <a:blip r:embed="rId43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27" name="그룹 1027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96" name="Object 95"/>
              <p:cNvPicPr>
                <a:picLocks noChangeAspect="1"/>
              </p:cNvPicPr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99" name="Object 98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13716410" y="9183914"/>
            <a:ext cx="3732114" cy="497057"/>
          </a:xfrm>
          <a:prstGeom prst="rect">
            <a:avLst/>
          </a:prstGeom>
        </p:spPr>
      </p:pic>
      <p:pic>
        <p:nvPicPr>
          <p:cNvPr id="100" name="Object 99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5237207" y="8154961"/>
            <a:ext cx="7639517" cy="6213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D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14430" y="9031964"/>
            <a:ext cx="15824503" cy="35031"/>
            <a:chOff x="1014430" y="9031964"/>
            <a:chExt cx="15824503" cy="3503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430" y="9031964"/>
              <a:ext cx="15824503" cy="350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685470" y="9190305"/>
            <a:ext cx="3803181" cy="48438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10" name="그룹 1010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>
            <a:off x="3869442" y="1476511"/>
            <a:ext cx="10546830" cy="1188372"/>
            <a:chOff x="3869442" y="1476511"/>
            <a:chExt cx="10546830" cy="1188372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3869442" y="1476511"/>
              <a:ext cx="10546830" cy="1188372"/>
              <a:chOff x="3869442" y="1476511"/>
              <a:chExt cx="10546830" cy="1188372"/>
            </a:xfrm>
          </p:grpSpPr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869442" y="1476511"/>
                <a:ext cx="10546830" cy="1188372"/>
              </a:xfrm>
              <a:prstGeom prst="rect">
                <a:avLst/>
              </a:prstGeom>
            </p:spPr>
          </p:pic>
        </p:grpSp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-739267" y="1478771"/>
              <a:ext cx="15542762" cy="1348838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4681513" y="9186247"/>
            <a:ext cx="2213409" cy="497057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2598352" y="5370737"/>
            <a:ext cx="3163268" cy="26431"/>
            <a:chOff x="2598352" y="5370737"/>
            <a:chExt cx="3163268" cy="26431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98352" y="5370737"/>
              <a:ext cx="3163268" cy="26431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5168316" y="7682190"/>
            <a:ext cx="3163268" cy="26431"/>
            <a:chOff x="5168316" y="7682190"/>
            <a:chExt cx="3163268" cy="26431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68316" y="7682190"/>
              <a:ext cx="3163268" cy="26431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9954131" y="7682190"/>
            <a:ext cx="3163268" cy="26431"/>
            <a:chOff x="9954131" y="7682190"/>
            <a:chExt cx="3163268" cy="26431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954131" y="7682190"/>
              <a:ext cx="3163268" cy="26431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5548259" y="6936458"/>
            <a:ext cx="2320616" cy="1593611"/>
            <a:chOff x="15548259" y="6936458"/>
            <a:chExt cx="2320616" cy="1593611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548259" y="6936458"/>
              <a:ext cx="2320616" cy="1593611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416839" y="2410465"/>
            <a:ext cx="2320616" cy="1593611"/>
            <a:chOff x="416839" y="2410465"/>
            <a:chExt cx="2320616" cy="1593611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10800000">
              <a:off x="416839" y="2410465"/>
              <a:ext cx="2320616" cy="159361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2673792" y="7026930"/>
            <a:ext cx="839543" cy="991218"/>
            <a:chOff x="2673792" y="7026930"/>
            <a:chExt cx="839543" cy="991218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73792" y="7026930"/>
              <a:ext cx="839543" cy="991218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4772380" y="2747266"/>
            <a:ext cx="839543" cy="991218"/>
            <a:chOff x="14772380" y="2747266"/>
            <a:chExt cx="839543" cy="991218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772380" y="2747266"/>
              <a:ext cx="839543" cy="991218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2524094" y="5370737"/>
            <a:ext cx="3163268" cy="26431"/>
            <a:chOff x="12524094" y="5370737"/>
            <a:chExt cx="3163268" cy="26431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524094" y="5370737"/>
              <a:ext cx="3163268" cy="26431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3518949" y="2296290"/>
            <a:ext cx="700986" cy="708790"/>
            <a:chOff x="3518949" y="2296290"/>
            <a:chExt cx="700986" cy="708790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18949" y="2296290"/>
              <a:ext cx="700986" cy="708790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014430" y="9031964"/>
            <a:ext cx="15824503" cy="35031"/>
            <a:chOff x="1014430" y="9031964"/>
            <a:chExt cx="15824503" cy="35031"/>
          </a:xfrm>
        </p:grpSpPr>
        <p:pic>
          <p:nvPicPr>
            <p:cNvPr id="74" name="Object 73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14430" y="9031964"/>
              <a:ext cx="15824503" cy="35031"/>
            </a:xfrm>
            <a:prstGeom prst="rect">
              <a:avLst/>
            </a:prstGeom>
          </p:spPr>
        </p:pic>
      </p:grpSp>
      <p:grpSp>
        <p:nvGrpSpPr>
          <p:cNvPr id="1025" name="그룹 1025"/>
          <p:cNvGrpSpPr/>
          <p:nvPr/>
        </p:nvGrpSpPr>
        <p:grpSpPr>
          <a:xfrm>
            <a:off x="3717416" y="3242365"/>
            <a:ext cx="10707797" cy="5051294"/>
            <a:chOff x="3717416" y="3242365"/>
            <a:chExt cx="10707797" cy="5051294"/>
          </a:xfrm>
        </p:grpSpPr>
        <p:pic>
          <p:nvPicPr>
            <p:cNvPr id="77" name="Object 76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717416" y="3242365"/>
              <a:ext cx="10707797" cy="50512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14430" y="9031964"/>
            <a:ext cx="15824503" cy="35031"/>
            <a:chOff x="1014430" y="9031964"/>
            <a:chExt cx="15824503" cy="3503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430" y="9031964"/>
              <a:ext cx="15824503" cy="350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685470" y="9190305"/>
            <a:ext cx="3803181" cy="48438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10" name="그룹 1010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>
            <a:off x="4276570" y="1268363"/>
            <a:ext cx="10546830" cy="1188372"/>
            <a:chOff x="4276570" y="1268363"/>
            <a:chExt cx="10546830" cy="1188372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4276570" y="1268363"/>
              <a:ext cx="10546830" cy="1188372"/>
              <a:chOff x="4276570" y="1268363"/>
              <a:chExt cx="10546830" cy="1188372"/>
            </a:xfrm>
          </p:grpSpPr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276570" y="1268363"/>
                <a:ext cx="10546830" cy="1188372"/>
              </a:xfrm>
              <a:prstGeom prst="rect">
                <a:avLst/>
              </a:prstGeom>
            </p:spPr>
          </p:pic>
        </p:grpSp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39371" y="1369028"/>
              <a:ext cx="11298781" cy="1172791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4681513" y="9186247"/>
            <a:ext cx="2213409" cy="497057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2598352" y="5370737"/>
            <a:ext cx="3163268" cy="26431"/>
            <a:chOff x="2598352" y="5370737"/>
            <a:chExt cx="3163268" cy="26431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98352" y="5370737"/>
              <a:ext cx="3163268" cy="26431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5168316" y="7682190"/>
            <a:ext cx="3163268" cy="26431"/>
            <a:chOff x="5168316" y="7682190"/>
            <a:chExt cx="3163268" cy="26431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68316" y="7682190"/>
              <a:ext cx="3163268" cy="26431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9954131" y="7682190"/>
            <a:ext cx="3163268" cy="26431"/>
            <a:chOff x="9954131" y="7682190"/>
            <a:chExt cx="3163268" cy="26431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954131" y="7682190"/>
              <a:ext cx="3163268" cy="26431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5548259" y="6936458"/>
            <a:ext cx="2320616" cy="1593611"/>
            <a:chOff x="15548259" y="6936458"/>
            <a:chExt cx="2320616" cy="1593611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548259" y="6936458"/>
              <a:ext cx="2320616" cy="1593611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416839" y="2410465"/>
            <a:ext cx="2320616" cy="1593611"/>
            <a:chOff x="416839" y="2410465"/>
            <a:chExt cx="2320616" cy="1593611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10800000">
              <a:off x="416839" y="2410465"/>
              <a:ext cx="2320616" cy="159361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2673792" y="7026930"/>
            <a:ext cx="839543" cy="991218"/>
            <a:chOff x="2673792" y="7026930"/>
            <a:chExt cx="839543" cy="991218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73792" y="7026930"/>
              <a:ext cx="839543" cy="991218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4772380" y="2747266"/>
            <a:ext cx="839543" cy="991218"/>
            <a:chOff x="14772380" y="2747266"/>
            <a:chExt cx="839543" cy="991218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772380" y="2747266"/>
              <a:ext cx="839543" cy="991218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2524094" y="5370737"/>
            <a:ext cx="3163268" cy="26431"/>
            <a:chOff x="12524094" y="5370737"/>
            <a:chExt cx="3163268" cy="26431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524094" y="5370737"/>
              <a:ext cx="3163268" cy="26431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3518949" y="2296290"/>
            <a:ext cx="700986" cy="708790"/>
            <a:chOff x="3518949" y="2296290"/>
            <a:chExt cx="700986" cy="708790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18949" y="2296290"/>
              <a:ext cx="700986" cy="708790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014430" y="9031964"/>
            <a:ext cx="15824503" cy="35031"/>
            <a:chOff x="1014430" y="9031964"/>
            <a:chExt cx="15824503" cy="35031"/>
          </a:xfrm>
        </p:grpSpPr>
        <p:pic>
          <p:nvPicPr>
            <p:cNvPr id="74" name="Object 73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14430" y="9031964"/>
              <a:ext cx="15824503" cy="35031"/>
            </a:xfrm>
            <a:prstGeom prst="rect">
              <a:avLst/>
            </a:prstGeom>
          </p:spPr>
        </p:pic>
      </p:grpSp>
      <p:grpSp>
        <p:nvGrpSpPr>
          <p:cNvPr id="1025" name="그룹 1025"/>
          <p:cNvGrpSpPr/>
          <p:nvPr/>
        </p:nvGrpSpPr>
        <p:grpSpPr>
          <a:xfrm>
            <a:off x="4392805" y="2630277"/>
            <a:ext cx="10042611" cy="6012037"/>
            <a:chOff x="4392805" y="2630277"/>
            <a:chExt cx="10042611" cy="6012037"/>
          </a:xfrm>
        </p:grpSpPr>
        <p:pic>
          <p:nvPicPr>
            <p:cNvPr id="77" name="Object 76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392805" y="2630277"/>
              <a:ext cx="10042611" cy="60120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14430" y="9031964"/>
            <a:ext cx="15824503" cy="35031"/>
            <a:chOff x="1014430" y="9031964"/>
            <a:chExt cx="15824503" cy="3503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430" y="9031964"/>
              <a:ext cx="15824503" cy="350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685470" y="9190305"/>
            <a:ext cx="3803181" cy="48438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10" name="그룹 1010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>
            <a:off x="4276570" y="1268363"/>
            <a:ext cx="10546830" cy="1188372"/>
            <a:chOff x="4276570" y="1268363"/>
            <a:chExt cx="10546830" cy="1188372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4276570" y="1268363"/>
              <a:ext cx="10546830" cy="1188372"/>
              <a:chOff x="4276570" y="1268363"/>
              <a:chExt cx="10546830" cy="1188372"/>
            </a:xfrm>
          </p:grpSpPr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276570" y="1268363"/>
                <a:ext cx="10546830" cy="1188372"/>
              </a:xfrm>
              <a:prstGeom prst="rect">
                <a:avLst/>
              </a:prstGeom>
            </p:spPr>
          </p:pic>
        </p:grpSp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39371" y="1369028"/>
              <a:ext cx="11298781" cy="1172791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4681513" y="9186247"/>
            <a:ext cx="2213409" cy="497057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2598352" y="5370737"/>
            <a:ext cx="3163268" cy="26431"/>
            <a:chOff x="2598352" y="5370737"/>
            <a:chExt cx="3163268" cy="26431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98352" y="5370737"/>
              <a:ext cx="3163268" cy="26431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5168316" y="7682190"/>
            <a:ext cx="3163268" cy="26431"/>
            <a:chOff x="5168316" y="7682190"/>
            <a:chExt cx="3163268" cy="26431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68316" y="7682190"/>
              <a:ext cx="3163268" cy="26431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9954131" y="7682190"/>
            <a:ext cx="3163268" cy="26431"/>
            <a:chOff x="9954131" y="7682190"/>
            <a:chExt cx="3163268" cy="26431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954131" y="7682190"/>
              <a:ext cx="3163268" cy="26431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5548259" y="6936458"/>
            <a:ext cx="2320616" cy="1593611"/>
            <a:chOff x="15548259" y="6936458"/>
            <a:chExt cx="2320616" cy="1593611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548259" y="6936458"/>
              <a:ext cx="2320616" cy="1593611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416839" y="2410465"/>
            <a:ext cx="2320616" cy="1593611"/>
            <a:chOff x="416839" y="2410465"/>
            <a:chExt cx="2320616" cy="1593611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10800000">
              <a:off x="416839" y="2410465"/>
              <a:ext cx="2320616" cy="159361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2673792" y="7026930"/>
            <a:ext cx="839543" cy="991218"/>
            <a:chOff x="2673792" y="7026930"/>
            <a:chExt cx="839543" cy="991218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73792" y="7026930"/>
              <a:ext cx="839543" cy="991218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4772380" y="2747266"/>
            <a:ext cx="839543" cy="991218"/>
            <a:chOff x="14772380" y="2747266"/>
            <a:chExt cx="839543" cy="991218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772380" y="2747266"/>
              <a:ext cx="839543" cy="991218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2524094" y="5370737"/>
            <a:ext cx="3163268" cy="26431"/>
            <a:chOff x="12524094" y="5370737"/>
            <a:chExt cx="3163268" cy="26431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524094" y="5370737"/>
              <a:ext cx="3163268" cy="26431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3518949" y="2296290"/>
            <a:ext cx="700986" cy="708790"/>
            <a:chOff x="3518949" y="2296290"/>
            <a:chExt cx="700986" cy="708790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18949" y="2296290"/>
              <a:ext cx="700986" cy="708790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014430" y="9031964"/>
            <a:ext cx="15824503" cy="35031"/>
            <a:chOff x="1014430" y="9031964"/>
            <a:chExt cx="15824503" cy="35031"/>
          </a:xfrm>
        </p:grpSpPr>
        <p:pic>
          <p:nvPicPr>
            <p:cNvPr id="74" name="Object 73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14430" y="9031964"/>
              <a:ext cx="15824503" cy="35031"/>
            </a:xfrm>
            <a:prstGeom prst="rect">
              <a:avLst/>
            </a:prstGeom>
          </p:spPr>
        </p:pic>
      </p:grpSp>
      <p:grpSp>
        <p:nvGrpSpPr>
          <p:cNvPr id="1025" name="그룹 1025"/>
          <p:cNvGrpSpPr/>
          <p:nvPr/>
        </p:nvGrpSpPr>
        <p:grpSpPr>
          <a:xfrm>
            <a:off x="4276570" y="2640481"/>
            <a:ext cx="10546830" cy="6205914"/>
            <a:chOff x="4276570" y="2640481"/>
            <a:chExt cx="10546830" cy="6205914"/>
          </a:xfrm>
        </p:grpSpPr>
        <p:pic>
          <p:nvPicPr>
            <p:cNvPr id="77" name="Object 76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76570" y="2640481"/>
              <a:ext cx="10546830" cy="62059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14430" y="9031964"/>
            <a:ext cx="15824503" cy="35031"/>
            <a:chOff x="1014430" y="9031964"/>
            <a:chExt cx="15824503" cy="3503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430" y="9031964"/>
              <a:ext cx="15824503" cy="350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685470" y="9190305"/>
            <a:ext cx="3803181" cy="48438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10" name="그룹 1010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>
            <a:off x="4276570" y="1268363"/>
            <a:ext cx="10546830" cy="1188372"/>
            <a:chOff x="4276570" y="1268363"/>
            <a:chExt cx="10546830" cy="1188372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4276570" y="1268363"/>
              <a:ext cx="10546830" cy="1188372"/>
              <a:chOff x="4276570" y="1268363"/>
              <a:chExt cx="10546830" cy="1188372"/>
            </a:xfrm>
          </p:grpSpPr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276570" y="1268363"/>
                <a:ext cx="10546830" cy="1188372"/>
              </a:xfrm>
              <a:prstGeom prst="rect">
                <a:avLst/>
              </a:prstGeom>
            </p:spPr>
          </p:pic>
        </p:grpSp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33057" y="1370390"/>
              <a:ext cx="12265305" cy="1174600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4681513" y="9186247"/>
            <a:ext cx="2213409" cy="497057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2598352" y="5370737"/>
            <a:ext cx="3163268" cy="26431"/>
            <a:chOff x="2598352" y="5370737"/>
            <a:chExt cx="3163268" cy="26431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98352" y="5370737"/>
              <a:ext cx="3163268" cy="26431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5168316" y="7682190"/>
            <a:ext cx="3163268" cy="26431"/>
            <a:chOff x="5168316" y="7682190"/>
            <a:chExt cx="3163268" cy="26431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68316" y="7682190"/>
              <a:ext cx="3163268" cy="26431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9954131" y="7682190"/>
            <a:ext cx="3163268" cy="26431"/>
            <a:chOff x="9954131" y="7682190"/>
            <a:chExt cx="3163268" cy="26431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954131" y="7682190"/>
              <a:ext cx="3163268" cy="26431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5548259" y="6936458"/>
            <a:ext cx="2320616" cy="1593611"/>
            <a:chOff x="15548259" y="6936458"/>
            <a:chExt cx="2320616" cy="1593611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548259" y="6936458"/>
              <a:ext cx="2320616" cy="1593611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416839" y="2410465"/>
            <a:ext cx="2320616" cy="1593611"/>
            <a:chOff x="416839" y="2410465"/>
            <a:chExt cx="2320616" cy="1593611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10800000">
              <a:off x="416839" y="2410465"/>
              <a:ext cx="2320616" cy="159361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2673792" y="7026930"/>
            <a:ext cx="839543" cy="991218"/>
            <a:chOff x="2673792" y="7026930"/>
            <a:chExt cx="839543" cy="991218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73792" y="7026930"/>
              <a:ext cx="839543" cy="991218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4772380" y="2747266"/>
            <a:ext cx="839543" cy="991218"/>
            <a:chOff x="14772380" y="2747266"/>
            <a:chExt cx="839543" cy="991218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772380" y="2747266"/>
              <a:ext cx="839543" cy="991218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2524094" y="5370737"/>
            <a:ext cx="3163268" cy="26431"/>
            <a:chOff x="12524094" y="5370737"/>
            <a:chExt cx="3163268" cy="26431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524094" y="5370737"/>
              <a:ext cx="3163268" cy="26431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3518949" y="2296290"/>
            <a:ext cx="700986" cy="708790"/>
            <a:chOff x="3518949" y="2296290"/>
            <a:chExt cx="700986" cy="708790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18949" y="2296290"/>
              <a:ext cx="700986" cy="708790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014430" y="9031964"/>
            <a:ext cx="15824503" cy="35031"/>
            <a:chOff x="1014430" y="9031964"/>
            <a:chExt cx="15824503" cy="35031"/>
          </a:xfrm>
        </p:grpSpPr>
        <p:pic>
          <p:nvPicPr>
            <p:cNvPr id="74" name="Object 73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14430" y="9031964"/>
              <a:ext cx="15824503" cy="35031"/>
            </a:xfrm>
            <a:prstGeom prst="rect">
              <a:avLst/>
            </a:prstGeom>
          </p:spPr>
        </p:pic>
      </p:grpSp>
      <p:grpSp>
        <p:nvGrpSpPr>
          <p:cNvPr id="1025" name="그룹 1025"/>
          <p:cNvGrpSpPr/>
          <p:nvPr/>
        </p:nvGrpSpPr>
        <p:grpSpPr>
          <a:xfrm>
            <a:off x="5704477" y="2564971"/>
            <a:ext cx="7412921" cy="6171429"/>
            <a:chOff x="5704477" y="2564971"/>
            <a:chExt cx="7412921" cy="6171429"/>
          </a:xfrm>
        </p:grpSpPr>
        <p:pic>
          <p:nvPicPr>
            <p:cNvPr id="77" name="Object 76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704477" y="2564971"/>
              <a:ext cx="7412921" cy="6171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D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685470" y="9190305"/>
            <a:ext cx="3803181" cy="48438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146627" y="9068705"/>
            <a:ext cx="4836124" cy="723819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5792988" y="1476511"/>
            <a:ext cx="6699738" cy="1188372"/>
            <a:chOff x="5792988" y="1476511"/>
            <a:chExt cx="6699738" cy="1188372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92988" y="1476511"/>
              <a:ext cx="6699738" cy="1188372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074578" y="2664882"/>
            <a:ext cx="725933" cy="857082"/>
            <a:chOff x="1074578" y="2664882"/>
            <a:chExt cx="725933" cy="857082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74578" y="2664882"/>
              <a:ext cx="725933" cy="857082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6230082" y="7370820"/>
            <a:ext cx="725933" cy="857082"/>
            <a:chOff x="16230082" y="7370820"/>
            <a:chExt cx="725933" cy="857082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230082" y="7370820"/>
              <a:ext cx="725933" cy="857082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2490" y="1458347"/>
            <a:ext cx="8259735" cy="1532687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1924318" y="2417203"/>
            <a:ext cx="3369955" cy="1180983"/>
            <a:chOff x="1924318" y="2417203"/>
            <a:chExt cx="3369955" cy="1180983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24318" y="2417203"/>
              <a:ext cx="3369955" cy="1180983"/>
            </a:xfrm>
            <a:prstGeom prst="rect">
              <a:avLst/>
            </a:prstGeom>
          </p:spPr>
        </p:pic>
      </p:grpSp>
      <p:pic>
        <p:nvPicPr>
          <p:cNvPr id="50" name="Object 4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983365" y="2558216"/>
            <a:ext cx="3332533" cy="1042543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1018413" y="3885076"/>
            <a:ext cx="419131" cy="423797"/>
            <a:chOff x="1018413" y="3885076"/>
            <a:chExt cx="419131" cy="423797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18413" y="3885076"/>
              <a:ext cx="419131" cy="423797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014430" y="9031964"/>
            <a:ext cx="15824503" cy="35031"/>
            <a:chOff x="1014430" y="9031964"/>
            <a:chExt cx="15824503" cy="35031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4430" y="9031964"/>
              <a:ext cx="15824503" cy="35031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854877" y="3702947"/>
            <a:ext cx="7316552" cy="4817687"/>
            <a:chOff x="1854877" y="3702947"/>
            <a:chExt cx="7316552" cy="4817687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54877" y="3702947"/>
              <a:ext cx="7316552" cy="4817687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9238095" y="2908977"/>
            <a:ext cx="7450191" cy="5669720"/>
            <a:chOff x="9238095" y="2908977"/>
            <a:chExt cx="7450191" cy="5669720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62013" y="195429"/>
              <a:ext cx="14900383" cy="11339441"/>
            </a:xfrm>
            <a:prstGeom prst="rect">
              <a:avLst/>
            </a:prstGeom>
          </p:spPr>
        </p:pic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38095" y="2908977"/>
              <a:ext cx="7450191" cy="5669720"/>
            </a:xfrm>
            <a:prstGeom prst="rect">
              <a:avLst/>
            </a:prstGeom>
          </p:spPr>
        </p:pic>
      </p:grpSp>
      <p:pic>
        <p:nvPicPr>
          <p:cNvPr id="64" name="Object 63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9444359" y="3203328"/>
            <a:ext cx="7106038" cy="571078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65543" y="645617"/>
            <a:ext cx="16754629" cy="8994479"/>
            <a:chOff x="765543" y="645617"/>
            <a:chExt cx="16754629" cy="89944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543" y="645617"/>
              <a:ext cx="16754629" cy="899447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3647" y="4004149"/>
            <a:ext cx="14107994" cy="278850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28065" y="1860388"/>
            <a:ext cx="15821653" cy="35031"/>
            <a:chOff x="1028065" y="1860388"/>
            <a:chExt cx="15821653" cy="3503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8065" y="1860388"/>
              <a:ext cx="15821653" cy="3503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53718" y="1390400"/>
            <a:ext cx="5043095" cy="48783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83371" y="1404162"/>
            <a:ext cx="1279943" cy="49012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169307" y="1450385"/>
            <a:ext cx="1947099" cy="261561"/>
            <a:chOff x="8169307" y="1450385"/>
            <a:chExt cx="1947099" cy="26156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99049" y="1339966"/>
              <a:ext cx="1567514" cy="522990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8315017" y="1497092"/>
              <a:ext cx="168147" cy="168147"/>
              <a:chOff x="8315017" y="1497092"/>
              <a:chExt cx="168147" cy="168147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315017" y="1497092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169307" y="1497092"/>
              <a:ext cx="168147" cy="168147"/>
              <a:chOff x="8169307" y="1497092"/>
              <a:chExt cx="168147" cy="168147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8169307" y="1497092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8460727" y="1497092"/>
              <a:ext cx="168147" cy="168147"/>
              <a:chOff x="8460727" y="1497092"/>
              <a:chExt cx="168147" cy="168147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460727" y="1497092"/>
                <a:ext cx="168147" cy="168147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4598629" y="2966771"/>
            <a:ext cx="839543" cy="991218"/>
            <a:chOff x="4598629" y="2966771"/>
            <a:chExt cx="839543" cy="991218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98629" y="2966771"/>
              <a:ext cx="839543" cy="99121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456790" y="3428008"/>
            <a:ext cx="839543" cy="991218"/>
            <a:chOff x="12456790" y="3428008"/>
            <a:chExt cx="839543" cy="991218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456790" y="3428008"/>
              <a:ext cx="839543" cy="991218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2636650" y="3895801"/>
            <a:ext cx="2320616" cy="1593611"/>
            <a:chOff x="2636650" y="3895801"/>
            <a:chExt cx="2320616" cy="1593611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36650" y="3895801"/>
              <a:ext cx="2320616" cy="159361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2955574" y="4744163"/>
            <a:ext cx="2320616" cy="1593611"/>
            <a:chOff x="12955574" y="4744163"/>
            <a:chExt cx="2320616" cy="1593611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10800000">
              <a:off x="12955574" y="4744163"/>
              <a:ext cx="2320616" cy="15936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04040" y="7529851"/>
            <a:ext cx="1676821" cy="1151505"/>
            <a:chOff x="1304040" y="7529851"/>
            <a:chExt cx="1676821" cy="11515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040" y="7529851"/>
              <a:ext cx="1676821" cy="115150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22941" y="8466456"/>
            <a:ext cx="852633" cy="52042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14430" y="9031964"/>
            <a:ext cx="15824503" cy="35031"/>
            <a:chOff x="1014430" y="9031964"/>
            <a:chExt cx="15824503" cy="3503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4430" y="9031964"/>
              <a:ext cx="15824503" cy="3503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504664" y="1452110"/>
            <a:ext cx="7422014" cy="7579854"/>
            <a:chOff x="9504664" y="1452110"/>
            <a:chExt cx="7422014" cy="757985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4664" y="1452110"/>
              <a:ext cx="7422014" cy="7579854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01143" y="1508114"/>
            <a:ext cx="6753172" cy="563809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7" name="그룹 1007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679819" y="9190305"/>
            <a:ext cx="2786619" cy="484381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99911" y="1193605"/>
            <a:ext cx="3047086" cy="14136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D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22002" y="7398683"/>
            <a:ext cx="1676821" cy="1151505"/>
            <a:chOff x="1122002" y="7398683"/>
            <a:chExt cx="1676821" cy="11515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2002" y="7398683"/>
              <a:ext cx="1676821" cy="115150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22941" y="8466456"/>
            <a:ext cx="852633" cy="52042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14430" y="9031964"/>
            <a:ext cx="15824503" cy="35031"/>
            <a:chOff x="1014430" y="9031964"/>
            <a:chExt cx="15824503" cy="3503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4430" y="9031964"/>
              <a:ext cx="15824503" cy="3503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98823" y="1352930"/>
            <a:ext cx="12363289" cy="7579854"/>
            <a:chOff x="2798823" y="1352930"/>
            <a:chExt cx="12363289" cy="757985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98823" y="1352930"/>
              <a:ext cx="12363289" cy="757985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162111" y="7398683"/>
            <a:ext cx="1676821" cy="1151505"/>
            <a:chOff x="15162111" y="7398683"/>
            <a:chExt cx="1676821" cy="1151505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0800000">
              <a:off x="15162111" y="7398683"/>
              <a:ext cx="1676821" cy="115150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536956" y="4036438"/>
            <a:ext cx="7211803" cy="4422322"/>
            <a:chOff x="5536956" y="4036438"/>
            <a:chExt cx="7211803" cy="442232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36956" y="4036438"/>
              <a:ext cx="7211803" cy="442232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679819" y="9190305"/>
            <a:ext cx="2786619" cy="484381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9438" y="1193609"/>
            <a:ext cx="2980419" cy="1413610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89084" y="1695649"/>
            <a:ext cx="7635352" cy="23179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D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22002" y="7398683"/>
            <a:ext cx="1676821" cy="1151505"/>
            <a:chOff x="1122002" y="7398683"/>
            <a:chExt cx="1676821" cy="11515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2002" y="7398683"/>
              <a:ext cx="1676821" cy="115150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22941" y="8466456"/>
            <a:ext cx="852633" cy="52042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14430" y="9031964"/>
            <a:ext cx="15824503" cy="35031"/>
            <a:chOff x="1014430" y="9031964"/>
            <a:chExt cx="15824503" cy="3503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4430" y="9031964"/>
              <a:ext cx="15824503" cy="3503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098356" y="1352930"/>
            <a:ext cx="12363289" cy="7579854"/>
            <a:chOff x="3098356" y="1352930"/>
            <a:chExt cx="12363289" cy="757985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8356" y="1352930"/>
              <a:ext cx="12363289" cy="757985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461644" y="7398683"/>
            <a:ext cx="1676821" cy="1151505"/>
            <a:chOff x="15461644" y="7398683"/>
            <a:chExt cx="1676821" cy="1151505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0800000">
              <a:off x="15461644" y="7398683"/>
              <a:ext cx="1676821" cy="115150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8" name="그룹 1008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679819" y="9190305"/>
            <a:ext cx="2786619" cy="484381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5901" y="1256172"/>
            <a:ext cx="2567904" cy="1195046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22295" y="1281429"/>
            <a:ext cx="12368600" cy="79028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D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685470" y="9190305"/>
            <a:ext cx="3803181" cy="48438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561905" y="9186248"/>
            <a:ext cx="2446209" cy="49705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7004707" y="1476511"/>
            <a:ext cx="4276300" cy="1188372"/>
            <a:chOff x="7004707" y="1476511"/>
            <a:chExt cx="4276300" cy="1188372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04707" y="1476511"/>
              <a:ext cx="4276300" cy="1188372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35604" y="1456547"/>
            <a:ext cx="9417668" cy="1544468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555199" y="3235993"/>
            <a:ext cx="7131390" cy="5669720"/>
            <a:chOff x="1555199" y="3235993"/>
            <a:chExt cx="7131390" cy="5669720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-1961483" y="522446"/>
              <a:ext cx="14262780" cy="11339441"/>
            </a:xfrm>
            <a:prstGeom prst="rect">
              <a:avLst/>
            </a:prstGeom>
          </p:spPr>
        </p:pic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55199" y="3235993"/>
              <a:ext cx="7131390" cy="5669720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9370748" y="3287014"/>
            <a:ext cx="7450191" cy="5669720"/>
            <a:chOff x="9370748" y="3287014"/>
            <a:chExt cx="7450191" cy="5669720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94666" y="573466"/>
              <a:ext cx="14900383" cy="11339441"/>
            </a:xfrm>
            <a:prstGeom prst="rect">
              <a:avLst/>
            </a:prstGeom>
          </p:spPr>
        </p:pic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370748" y="3287014"/>
              <a:ext cx="7450191" cy="5669720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701095" y="7518628"/>
            <a:ext cx="3955755" cy="26431"/>
            <a:chOff x="1701095" y="7518628"/>
            <a:chExt cx="3955755" cy="26431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01095" y="7518628"/>
              <a:ext cx="3955755" cy="26431"/>
            </a:xfrm>
            <a:prstGeom prst="rect">
              <a:avLst/>
            </a:prstGeom>
          </p:spPr>
        </p:pic>
      </p:grpSp>
      <p:pic>
        <p:nvPicPr>
          <p:cNvPr id="52" name="Object 5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930181" y="3508038"/>
            <a:ext cx="4306705" cy="538419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6914839" y="7518628"/>
            <a:ext cx="3955755" cy="26431"/>
            <a:chOff x="6914839" y="7518628"/>
            <a:chExt cx="3955755" cy="26431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14839" y="7518628"/>
              <a:ext cx="3955755" cy="26431"/>
            </a:xfrm>
            <a:prstGeom prst="rect">
              <a:avLst/>
            </a:prstGeom>
          </p:spPr>
        </p:pic>
      </p:grpSp>
      <p:pic>
        <p:nvPicPr>
          <p:cNvPr id="56" name="Object 5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0722466" y="4370750"/>
            <a:ext cx="4810562" cy="952305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12121011" y="7518628"/>
            <a:ext cx="3955755" cy="26431"/>
            <a:chOff x="12121011" y="7518628"/>
            <a:chExt cx="3955755" cy="26431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121011" y="7518628"/>
              <a:ext cx="3955755" cy="26431"/>
            </a:xfrm>
            <a:prstGeom prst="rect">
              <a:avLst/>
            </a:prstGeom>
          </p:spPr>
        </p:pic>
      </p:grpSp>
      <p:pic>
        <p:nvPicPr>
          <p:cNvPr id="60" name="Object 59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740116" y="4468273"/>
            <a:ext cx="4682714" cy="875581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669407" y="5556912"/>
            <a:ext cx="5007229" cy="1105733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568686" y="6617200"/>
            <a:ext cx="7185352" cy="1977143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0763429" y="3519562"/>
            <a:ext cx="4913867" cy="605714"/>
          </a:xfrm>
          <a:prstGeom prst="rect">
            <a:avLst/>
          </a:prstGeom>
        </p:spPr>
      </p:pic>
      <p:pic>
        <p:nvPicPr>
          <p:cNvPr id="64" name="Object 63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0151486" y="5299361"/>
            <a:ext cx="6029695" cy="875581"/>
          </a:xfrm>
          <a:prstGeom prst="rect">
            <a:avLst/>
          </a:prstGeom>
        </p:spPr>
      </p:pic>
      <p:pic>
        <p:nvPicPr>
          <p:cNvPr id="65" name="Object 64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9468317" y="5586143"/>
            <a:ext cx="7319914" cy="33437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D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685470" y="9190305"/>
            <a:ext cx="3803181" cy="48438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561905" y="9186248"/>
            <a:ext cx="2446209" cy="49705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7004707" y="1476511"/>
            <a:ext cx="4276300" cy="1188372"/>
            <a:chOff x="7004707" y="1476511"/>
            <a:chExt cx="4276300" cy="1188372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04707" y="1476511"/>
              <a:ext cx="4276300" cy="1188372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22662" y="1456547"/>
            <a:ext cx="9139916" cy="1544468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555199" y="3235993"/>
            <a:ext cx="7131390" cy="5669720"/>
            <a:chOff x="1555199" y="3235993"/>
            <a:chExt cx="7131390" cy="5669720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-1961483" y="522446"/>
              <a:ext cx="14262780" cy="11339441"/>
            </a:xfrm>
            <a:prstGeom prst="rect">
              <a:avLst/>
            </a:prstGeom>
          </p:spPr>
        </p:pic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55199" y="3235993"/>
              <a:ext cx="7131390" cy="5669720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9370748" y="3287014"/>
            <a:ext cx="7450191" cy="5669720"/>
            <a:chOff x="9370748" y="3287014"/>
            <a:chExt cx="7450191" cy="5669720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94666" y="573466"/>
              <a:ext cx="14900383" cy="11339441"/>
            </a:xfrm>
            <a:prstGeom prst="rect">
              <a:avLst/>
            </a:prstGeom>
          </p:spPr>
        </p:pic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370748" y="3287014"/>
              <a:ext cx="7450191" cy="5669720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701095" y="7518628"/>
            <a:ext cx="3955755" cy="26431"/>
            <a:chOff x="1701095" y="7518628"/>
            <a:chExt cx="3955755" cy="26431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01095" y="7518628"/>
              <a:ext cx="3955755" cy="26431"/>
            </a:xfrm>
            <a:prstGeom prst="rect">
              <a:avLst/>
            </a:prstGeom>
          </p:spPr>
        </p:pic>
      </p:grpSp>
      <p:pic>
        <p:nvPicPr>
          <p:cNvPr id="52" name="Object 5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175067" y="3341130"/>
            <a:ext cx="1469629" cy="895229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6914839" y="7518628"/>
            <a:ext cx="3955755" cy="26431"/>
            <a:chOff x="6914839" y="7518628"/>
            <a:chExt cx="3955755" cy="26431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14839" y="7518628"/>
              <a:ext cx="3955755" cy="26431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2121011" y="7518628"/>
            <a:ext cx="3955755" cy="26431"/>
            <a:chOff x="12121011" y="7518628"/>
            <a:chExt cx="3955755" cy="26431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121011" y="7518628"/>
              <a:ext cx="3955755" cy="26431"/>
            </a:xfrm>
            <a:prstGeom prst="rect">
              <a:avLst/>
            </a:prstGeom>
          </p:spPr>
        </p:pic>
      </p:grpSp>
      <p:pic>
        <p:nvPicPr>
          <p:cNvPr id="59" name="Object 5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486783" y="4603354"/>
            <a:ext cx="7260143" cy="3891162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2384444" y="3400084"/>
            <a:ext cx="1488647" cy="902028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9454211" y="4480003"/>
            <a:ext cx="7330314" cy="39118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D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685470" y="9190305"/>
            <a:ext cx="3803181" cy="48438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561905" y="9186248"/>
            <a:ext cx="2446209" cy="49705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7004707" y="1476511"/>
            <a:ext cx="4276300" cy="1188372"/>
            <a:chOff x="7004707" y="1476511"/>
            <a:chExt cx="4276300" cy="1188372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04707" y="1476511"/>
              <a:ext cx="4276300" cy="1188372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932623" y="1358785"/>
            <a:ext cx="10020659" cy="1628230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4852363" y="3235993"/>
            <a:ext cx="7935877" cy="5669720"/>
            <a:chOff x="4852363" y="3235993"/>
            <a:chExt cx="7935877" cy="5669720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3438" y="522446"/>
              <a:ext cx="15871754" cy="11339441"/>
            </a:xfrm>
            <a:prstGeom prst="rect">
              <a:avLst/>
            </a:prstGeom>
          </p:spPr>
        </p:pic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52363" y="3235993"/>
              <a:ext cx="7935877" cy="5669720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701095" y="7518628"/>
            <a:ext cx="3955755" cy="26431"/>
            <a:chOff x="1701095" y="7518628"/>
            <a:chExt cx="3955755" cy="26431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01095" y="7518628"/>
              <a:ext cx="3955755" cy="26431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919747" y="3415495"/>
            <a:ext cx="5465838" cy="836743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6914839" y="7518628"/>
            <a:ext cx="3955755" cy="26431"/>
            <a:chOff x="6914839" y="7518628"/>
            <a:chExt cx="3955755" cy="26431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14839" y="7518628"/>
              <a:ext cx="3955755" cy="26431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2121011" y="7518628"/>
            <a:ext cx="3955755" cy="26431"/>
            <a:chOff x="12121011" y="7518628"/>
            <a:chExt cx="3955755" cy="26431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121011" y="7518628"/>
              <a:ext cx="3955755" cy="26431"/>
            </a:xfrm>
            <a:prstGeom prst="rect">
              <a:avLst/>
            </a:prstGeom>
          </p:spPr>
        </p:pic>
      </p:grpSp>
      <p:pic>
        <p:nvPicPr>
          <p:cNvPr id="55" name="Object 5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132019" y="4514724"/>
            <a:ext cx="7260305" cy="30730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D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685470" y="9190305"/>
            <a:ext cx="3803181" cy="48438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561905" y="9186248"/>
            <a:ext cx="2446209" cy="49705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7004707" y="1476511"/>
            <a:ext cx="4276300" cy="1188372"/>
            <a:chOff x="7004707" y="1476511"/>
            <a:chExt cx="4276300" cy="1188372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04707" y="1476511"/>
              <a:ext cx="4276300" cy="1188372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913576" y="1349262"/>
            <a:ext cx="10087325" cy="1656801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310301" y="3287014"/>
            <a:ext cx="4939901" cy="5669720"/>
            <a:chOff x="1310301" y="3287014"/>
            <a:chExt cx="4939901" cy="5669720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-1116946" y="557850"/>
              <a:ext cx="9879803" cy="11339441"/>
            </a:xfrm>
            <a:prstGeom prst="rect">
              <a:avLst/>
            </a:prstGeom>
          </p:spPr>
        </p:pic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10301" y="3287014"/>
              <a:ext cx="4939901" cy="5669720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712733" y="4735829"/>
            <a:ext cx="4135876" cy="3327171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6474641" y="3287014"/>
            <a:ext cx="4939901" cy="5669720"/>
            <a:chOff x="6474641" y="3287014"/>
            <a:chExt cx="4939901" cy="5669720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47395" y="557850"/>
              <a:ext cx="9879803" cy="11339441"/>
            </a:xfrm>
            <a:prstGeom prst="rect">
              <a:avLst/>
            </a:prstGeom>
          </p:spPr>
        </p:pic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74641" y="3287014"/>
              <a:ext cx="4939901" cy="5669720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1628937" y="3236220"/>
            <a:ext cx="4939901" cy="5720514"/>
            <a:chOff x="11628937" y="3236220"/>
            <a:chExt cx="4939901" cy="5720514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01691" y="481660"/>
              <a:ext cx="9879803" cy="11441028"/>
            </a:xfrm>
            <a:prstGeom prst="rect">
              <a:avLst/>
            </a:prstGeom>
          </p:spPr>
        </p:pic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28937" y="3236220"/>
              <a:ext cx="4939901" cy="5720514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701095" y="7518628"/>
            <a:ext cx="3955755" cy="26431"/>
            <a:chOff x="1701095" y="7518628"/>
            <a:chExt cx="3955755" cy="26431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01095" y="7518628"/>
              <a:ext cx="3955755" cy="26431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6914839" y="7518628"/>
            <a:ext cx="3955755" cy="26431"/>
            <a:chOff x="6914839" y="7518628"/>
            <a:chExt cx="3955755" cy="26431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14839" y="7518628"/>
              <a:ext cx="3955755" cy="26431"/>
            </a:xfrm>
            <a:prstGeom prst="rect">
              <a:avLst/>
            </a:prstGeom>
          </p:spPr>
        </p:pic>
      </p:grpSp>
      <p:pic>
        <p:nvPicPr>
          <p:cNvPr id="60" name="Object 59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6772030" y="4950598"/>
            <a:ext cx="4056505" cy="2868629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>
            <a:off x="12121011" y="7518628"/>
            <a:ext cx="3955755" cy="26431"/>
            <a:chOff x="12121011" y="7518628"/>
            <a:chExt cx="3955755" cy="26431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121011" y="7518628"/>
              <a:ext cx="3955755" cy="26431"/>
            </a:xfrm>
            <a:prstGeom prst="rect">
              <a:avLst/>
            </a:prstGeom>
          </p:spPr>
        </p:pic>
      </p:grpSp>
      <p:pic>
        <p:nvPicPr>
          <p:cNvPr id="64" name="Object 63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016919" y="4442065"/>
            <a:ext cx="4011133" cy="3907152"/>
          </a:xfrm>
          <a:prstGeom prst="rect">
            <a:avLst/>
          </a:prstGeom>
        </p:spPr>
      </p:pic>
      <p:pic>
        <p:nvPicPr>
          <p:cNvPr id="65" name="Object 64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2322871" y="3404632"/>
            <a:ext cx="2738410" cy="902029"/>
          </a:xfrm>
          <a:prstGeom prst="rect">
            <a:avLst/>
          </a:prstGeom>
        </p:spPr>
      </p:pic>
      <p:pic>
        <p:nvPicPr>
          <p:cNvPr id="66" name="Object 65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7518730" y="3404632"/>
            <a:ext cx="2691210" cy="902029"/>
          </a:xfrm>
          <a:prstGeom prst="rect">
            <a:avLst/>
          </a:prstGeom>
        </p:spPr>
      </p:pic>
      <p:pic>
        <p:nvPicPr>
          <p:cNvPr id="67" name="Object 66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2262895" y="3321657"/>
            <a:ext cx="3330076" cy="9020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D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685470" y="9190305"/>
            <a:ext cx="3803181" cy="48438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29640" y="546559"/>
            <a:ext cx="16826434" cy="9192596"/>
            <a:chOff x="729640" y="546559"/>
            <a:chExt cx="16826434" cy="919259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9640" y="546559"/>
              <a:ext cx="16826434" cy="919259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74578" y="9256229"/>
            <a:ext cx="1947099" cy="261561"/>
            <a:chOff x="1074578" y="9256229"/>
            <a:chExt cx="1947099" cy="26156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319" y="9145810"/>
              <a:ext cx="1567514" cy="522990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1220287" y="9302936"/>
              <a:ext cx="168147" cy="168147"/>
              <a:chOff x="1220287" y="9302936"/>
              <a:chExt cx="168147" cy="168147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220287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074578" y="9302936"/>
              <a:ext cx="168147" cy="168147"/>
              <a:chOff x="1074578" y="9302936"/>
              <a:chExt cx="168147" cy="168147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74578" y="9302936"/>
                <a:ext cx="168147" cy="168147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365997" y="9302936"/>
              <a:ext cx="168147" cy="168147"/>
              <a:chOff x="1365997" y="9302936"/>
              <a:chExt cx="168147" cy="168147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365997" y="9302936"/>
                <a:ext cx="168147" cy="168147"/>
              </a:xfrm>
              <a:prstGeom prst="rect">
                <a:avLst/>
              </a:prstGeom>
            </p:spPr>
          </p:pic>
        </p:grpSp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561905" y="9186248"/>
            <a:ext cx="2446209" cy="49705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074578" y="1476511"/>
            <a:ext cx="15613709" cy="1188372"/>
            <a:chOff x="1074578" y="1476511"/>
            <a:chExt cx="15613709" cy="1188372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4578" y="1476511"/>
              <a:ext cx="15613709" cy="1188372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42721" y="1592939"/>
            <a:ext cx="16573467" cy="1176334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547739" y="2664882"/>
            <a:ext cx="7131390" cy="6189811"/>
            <a:chOff x="1547739" y="2664882"/>
            <a:chExt cx="7131390" cy="6189811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-1964447" y="-297582"/>
              <a:ext cx="14262780" cy="12379621"/>
            </a:xfrm>
            <a:prstGeom prst="rect">
              <a:avLst/>
            </a:prstGeom>
          </p:spPr>
        </p:pic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47739" y="2664882"/>
              <a:ext cx="7131390" cy="6189811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9370748" y="2664882"/>
            <a:ext cx="7450191" cy="6291852"/>
            <a:chOff x="9370748" y="2664882"/>
            <a:chExt cx="7450191" cy="6291852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00044" y="-346419"/>
              <a:ext cx="14900383" cy="12583703"/>
            </a:xfrm>
            <a:prstGeom prst="rect">
              <a:avLst/>
            </a:prstGeom>
          </p:spPr>
        </p:pic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370748" y="2664882"/>
              <a:ext cx="7450191" cy="6291852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701095" y="7518628"/>
            <a:ext cx="3955755" cy="26431"/>
            <a:chOff x="1701095" y="7518628"/>
            <a:chExt cx="3955755" cy="26431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01095" y="7518628"/>
              <a:ext cx="3955755" cy="26431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6914839" y="7518628"/>
            <a:ext cx="3955755" cy="26431"/>
            <a:chOff x="6914839" y="7518628"/>
            <a:chExt cx="3955755" cy="26431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14839" y="7518628"/>
              <a:ext cx="3955755" cy="26431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2121011" y="7518628"/>
            <a:ext cx="3955755" cy="26431"/>
            <a:chOff x="12121011" y="7518628"/>
            <a:chExt cx="3955755" cy="26431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121011" y="7518628"/>
              <a:ext cx="3955755" cy="26431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2027719" y="3592496"/>
            <a:ext cx="6171429" cy="5027503"/>
            <a:chOff x="2027719" y="3592496"/>
            <a:chExt cx="6171429" cy="5027503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27719" y="3592496"/>
              <a:ext cx="6171429" cy="5027503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0010129" y="3494008"/>
            <a:ext cx="6171429" cy="5224479"/>
            <a:chOff x="10010129" y="3494008"/>
            <a:chExt cx="6171429" cy="5224479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010129" y="3494008"/>
              <a:ext cx="6171429" cy="52244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2023-12-05T14:10:30Z</dcterms:created>
  <dcterms:modified xsi:type="dcterms:W3CDTF">2023-12-05T14:10:30Z</dcterms:modified>
</cp:coreProperties>
</file>