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7.png"/><Relationship Id="rId3" Type="http://schemas.openxmlformats.org/officeDocument/2006/relationships/image" Target="../media/image158.png"/><Relationship Id="rId4" Type="http://schemas.openxmlformats.org/officeDocument/2006/relationships/image" Target="../media/image159.png"/><Relationship Id="rId5" Type="http://schemas.openxmlformats.org/officeDocument/2006/relationships/image" Target="../media/image160.png"/><Relationship Id="rId6" Type="http://schemas.openxmlformats.org/officeDocument/2006/relationships/image" Target="../media/image161.png"/><Relationship Id="rId7" Type="http://schemas.openxmlformats.org/officeDocument/2006/relationships/image" Target="../media/image162.png"/><Relationship Id="rId8" Type="http://schemas.openxmlformats.org/officeDocument/2006/relationships/image" Target="../media/image163.png"/><Relationship Id="rId9" Type="http://schemas.openxmlformats.org/officeDocument/2006/relationships/image" Target="../media/image164.png"/><Relationship Id="rId10" Type="http://schemas.openxmlformats.org/officeDocument/2006/relationships/image" Target="../media/image165.png"/><Relationship Id="rId11" Type="http://schemas.openxmlformats.org/officeDocument/2006/relationships/image" Target="../media/image166.png"/><Relationship Id="rId12" Type="http://schemas.openxmlformats.org/officeDocument/2006/relationships/image" Target="../media/image167.png"/><Relationship Id="rId13" Type="http://schemas.openxmlformats.org/officeDocument/2006/relationships/image" Target="../media/image168.png"/><Relationship Id="rId14" Type="http://schemas.openxmlformats.org/officeDocument/2006/relationships/image" Target="../media/image169.png"/><Relationship Id="rId15" Type="http://schemas.openxmlformats.org/officeDocument/2006/relationships/image" Target="../media/image170.png"/><Relationship Id="rId16" Type="http://schemas.openxmlformats.org/officeDocument/2006/relationships/image" Target="../media/image171.png"/><Relationship Id="rId17" Type="http://schemas.openxmlformats.org/officeDocument/2006/relationships/image" Target="../media/image17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3.png"/><Relationship Id="rId3" Type="http://schemas.openxmlformats.org/officeDocument/2006/relationships/image" Target="../media/image174.png"/><Relationship Id="rId4" Type="http://schemas.openxmlformats.org/officeDocument/2006/relationships/image" Target="../media/image175.png"/><Relationship Id="rId5" Type="http://schemas.openxmlformats.org/officeDocument/2006/relationships/image" Target="../media/image176.png"/><Relationship Id="rId6" Type="http://schemas.openxmlformats.org/officeDocument/2006/relationships/image" Target="../media/image177.png"/><Relationship Id="rId7" Type="http://schemas.openxmlformats.org/officeDocument/2006/relationships/image" Target="../media/image178.png"/><Relationship Id="rId8" Type="http://schemas.openxmlformats.org/officeDocument/2006/relationships/image" Target="../media/image179.png"/><Relationship Id="rId9" Type="http://schemas.openxmlformats.org/officeDocument/2006/relationships/image" Target="../media/image180.png"/><Relationship Id="rId10" Type="http://schemas.openxmlformats.org/officeDocument/2006/relationships/image" Target="../media/image181.png"/><Relationship Id="rId11" Type="http://schemas.openxmlformats.org/officeDocument/2006/relationships/image" Target="../media/image182.png"/><Relationship Id="rId12" Type="http://schemas.openxmlformats.org/officeDocument/2006/relationships/image" Target="../media/image183.png"/><Relationship Id="rId13" Type="http://schemas.openxmlformats.org/officeDocument/2006/relationships/image" Target="../media/image184.png"/><Relationship Id="rId14" Type="http://schemas.openxmlformats.org/officeDocument/2006/relationships/image" Target="../media/image185.png"/><Relationship Id="rId15" Type="http://schemas.openxmlformats.org/officeDocument/2006/relationships/image" Target="../media/image186.png"/><Relationship Id="rId16" Type="http://schemas.openxmlformats.org/officeDocument/2006/relationships/image" Target="../media/image187.png"/><Relationship Id="rId17" Type="http://schemas.openxmlformats.org/officeDocument/2006/relationships/image" Target="../media/image188.png"/><Relationship Id="rId18" Type="http://schemas.openxmlformats.org/officeDocument/2006/relationships/image" Target="../media/image189.png"/><Relationship Id="rId19" Type="http://schemas.openxmlformats.org/officeDocument/2006/relationships/image" Target="../media/image190.png"/><Relationship Id="rId20" Type="http://schemas.openxmlformats.org/officeDocument/2006/relationships/image" Target="../media/image191.png"/><Relationship Id="rId21" Type="http://schemas.openxmlformats.org/officeDocument/2006/relationships/image" Target="../media/image192.png"/><Relationship Id="rId22" Type="http://schemas.openxmlformats.org/officeDocument/2006/relationships/image" Target="../media/image193.png"/><Relationship Id="rId23" Type="http://schemas.openxmlformats.org/officeDocument/2006/relationships/image" Target="../media/image19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5.png"/><Relationship Id="rId3" Type="http://schemas.openxmlformats.org/officeDocument/2006/relationships/image" Target="../media/image196.png"/><Relationship Id="rId4" Type="http://schemas.openxmlformats.org/officeDocument/2006/relationships/image" Target="../media/image197.png"/><Relationship Id="rId5" Type="http://schemas.openxmlformats.org/officeDocument/2006/relationships/image" Target="../media/image198.png"/><Relationship Id="rId6" Type="http://schemas.openxmlformats.org/officeDocument/2006/relationships/image" Target="../media/image199.png"/><Relationship Id="rId7" Type="http://schemas.openxmlformats.org/officeDocument/2006/relationships/image" Target="../media/image200.png"/><Relationship Id="rId8" Type="http://schemas.openxmlformats.org/officeDocument/2006/relationships/image" Target="../media/image201.png"/><Relationship Id="rId9" Type="http://schemas.openxmlformats.org/officeDocument/2006/relationships/image" Target="../media/image202.png"/><Relationship Id="rId10" Type="http://schemas.openxmlformats.org/officeDocument/2006/relationships/image" Target="../media/image203.png"/><Relationship Id="rId11" Type="http://schemas.openxmlformats.org/officeDocument/2006/relationships/image" Target="../media/image204.png"/><Relationship Id="rId12" Type="http://schemas.openxmlformats.org/officeDocument/2006/relationships/image" Target="../media/image205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6.png"/><Relationship Id="rId3" Type="http://schemas.openxmlformats.org/officeDocument/2006/relationships/image" Target="../media/image207.png"/><Relationship Id="rId4" Type="http://schemas.openxmlformats.org/officeDocument/2006/relationships/image" Target="../media/image208.png"/><Relationship Id="rId5" Type="http://schemas.openxmlformats.org/officeDocument/2006/relationships/image" Target="../media/image209.png"/><Relationship Id="rId6" Type="http://schemas.openxmlformats.org/officeDocument/2006/relationships/image" Target="../media/image210.png"/><Relationship Id="rId7" Type="http://schemas.openxmlformats.org/officeDocument/2006/relationships/image" Target="../media/image211.png"/><Relationship Id="rId8" Type="http://schemas.openxmlformats.org/officeDocument/2006/relationships/image" Target="../media/image212.png"/><Relationship Id="rId9" Type="http://schemas.openxmlformats.org/officeDocument/2006/relationships/image" Target="../media/image213.png"/><Relationship Id="rId10" Type="http://schemas.openxmlformats.org/officeDocument/2006/relationships/image" Target="../media/image214.png"/><Relationship Id="rId11" Type="http://schemas.openxmlformats.org/officeDocument/2006/relationships/image" Target="../media/image215.png"/><Relationship Id="rId12" Type="http://schemas.openxmlformats.org/officeDocument/2006/relationships/image" Target="../media/image216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7.png"/><Relationship Id="rId3" Type="http://schemas.openxmlformats.org/officeDocument/2006/relationships/image" Target="../media/image218.png"/><Relationship Id="rId4" Type="http://schemas.openxmlformats.org/officeDocument/2006/relationships/image" Target="../media/image219.png"/><Relationship Id="rId5" Type="http://schemas.openxmlformats.org/officeDocument/2006/relationships/image" Target="../media/image220.png"/><Relationship Id="rId6" Type="http://schemas.openxmlformats.org/officeDocument/2006/relationships/image" Target="../media/image221.png"/><Relationship Id="rId7" Type="http://schemas.openxmlformats.org/officeDocument/2006/relationships/image" Target="../media/image222.png"/><Relationship Id="rId8" Type="http://schemas.openxmlformats.org/officeDocument/2006/relationships/image" Target="../media/image223.png"/><Relationship Id="rId9" Type="http://schemas.openxmlformats.org/officeDocument/2006/relationships/image" Target="../media/image224.png"/><Relationship Id="rId10" Type="http://schemas.openxmlformats.org/officeDocument/2006/relationships/image" Target="../media/image225.png"/><Relationship Id="rId11" Type="http://schemas.openxmlformats.org/officeDocument/2006/relationships/image" Target="../media/image226.png"/><Relationship Id="rId12" Type="http://schemas.openxmlformats.org/officeDocument/2006/relationships/image" Target="../media/image227.png"/><Relationship Id="rId13" Type="http://schemas.openxmlformats.org/officeDocument/2006/relationships/image" Target="../media/image228.png"/><Relationship Id="rId14" Type="http://schemas.openxmlformats.org/officeDocument/2006/relationships/image" Target="../media/image229.png"/><Relationship Id="rId15" Type="http://schemas.openxmlformats.org/officeDocument/2006/relationships/image" Target="../media/image230.png"/><Relationship Id="rId16" Type="http://schemas.openxmlformats.org/officeDocument/2006/relationships/image" Target="../media/image231.png"/><Relationship Id="rId17" Type="http://schemas.openxmlformats.org/officeDocument/2006/relationships/image" Target="../media/image23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3.png"/><Relationship Id="rId3" Type="http://schemas.openxmlformats.org/officeDocument/2006/relationships/image" Target="../media/image234.png"/><Relationship Id="rId4" Type="http://schemas.openxmlformats.org/officeDocument/2006/relationships/image" Target="../media/image235.png"/><Relationship Id="rId5" Type="http://schemas.openxmlformats.org/officeDocument/2006/relationships/image" Target="../media/image236.png"/><Relationship Id="rId6" Type="http://schemas.openxmlformats.org/officeDocument/2006/relationships/image" Target="../media/image237.png"/><Relationship Id="rId7" Type="http://schemas.openxmlformats.org/officeDocument/2006/relationships/image" Target="../media/image238.png"/><Relationship Id="rId8" Type="http://schemas.openxmlformats.org/officeDocument/2006/relationships/image" Target="../media/image239.png"/><Relationship Id="rId9" Type="http://schemas.openxmlformats.org/officeDocument/2006/relationships/image" Target="../media/image240.png"/><Relationship Id="rId10" Type="http://schemas.openxmlformats.org/officeDocument/2006/relationships/image" Target="../media/image241.png"/><Relationship Id="rId11" Type="http://schemas.openxmlformats.org/officeDocument/2006/relationships/image" Target="../media/image242.png"/><Relationship Id="rId12" Type="http://schemas.openxmlformats.org/officeDocument/2006/relationships/image" Target="../media/image243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4.png"/><Relationship Id="rId3" Type="http://schemas.openxmlformats.org/officeDocument/2006/relationships/image" Target="../media/image245.png"/><Relationship Id="rId4" Type="http://schemas.openxmlformats.org/officeDocument/2006/relationships/image" Target="../media/image246.png"/><Relationship Id="rId5" Type="http://schemas.openxmlformats.org/officeDocument/2006/relationships/image" Target="../media/image247.png"/><Relationship Id="rId6" Type="http://schemas.openxmlformats.org/officeDocument/2006/relationships/image" Target="../media/image248.png"/><Relationship Id="rId7" Type="http://schemas.openxmlformats.org/officeDocument/2006/relationships/image" Target="../media/image249.png"/><Relationship Id="rId8" Type="http://schemas.openxmlformats.org/officeDocument/2006/relationships/image" Target="../media/image250.png"/><Relationship Id="rId9" Type="http://schemas.openxmlformats.org/officeDocument/2006/relationships/image" Target="../media/image251.png"/><Relationship Id="rId10" Type="http://schemas.openxmlformats.org/officeDocument/2006/relationships/image" Target="../media/image252.png"/><Relationship Id="rId11" Type="http://schemas.openxmlformats.org/officeDocument/2006/relationships/image" Target="../media/image253.png"/><Relationship Id="rId12" Type="http://schemas.openxmlformats.org/officeDocument/2006/relationships/image" Target="../media/image254.png"/><Relationship Id="rId13" Type="http://schemas.openxmlformats.org/officeDocument/2006/relationships/image" Target="../media/image255.png"/><Relationship Id="rId14" Type="http://schemas.openxmlformats.org/officeDocument/2006/relationships/image" Target="../media/image256.png"/><Relationship Id="rId15" Type="http://schemas.openxmlformats.org/officeDocument/2006/relationships/image" Target="../media/image257.png"/><Relationship Id="rId16" Type="http://schemas.openxmlformats.org/officeDocument/2006/relationships/image" Target="../media/image258.png"/><Relationship Id="rId17" Type="http://schemas.openxmlformats.org/officeDocument/2006/relationships/image" Target="../media/image259.png"/><Relationship Id="rId18" Type="http://schemas.openxmlformats.org/officeDocument/2006/relationships/image" Target="../media/image260.png"/><Relationship Id="rId19" Type="http://schemas.openxmlformats.org/officeDocument/2006/relationships/image" Target="../media/image261.png"/><Relationship Id="rId20" Type="http://schemas.openxmlformats.org/officeDocument/2006/relationships/image" Target="../media/image262.png"/><Relationship Id="rId21" Type="http://schemas.openxmlformats.org/officeDocument/2006/relationships/image" Target="../media/image263.png"/><Relationship Id="rId22" Type="http://schemas.openxmlformats.org/officeDocument/2006/relationships/image" Target="../media/image264.png"/><Relationship Id="rId23" Type="http://schemas.openxmlformats.org/officeDocument/2006/relationships/image" Target="../media/image265.png"/><Relationship Id="rId24" Type="http://schemas.openxmlformats.org/officeDocument/2006/relationships/image" Target="../media/image266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7.png"/><Relationship Id="rId3" Type="http://schemas.openxmlformats.org/officeDocument/2006/relationships/image" Target="../media/image268.png"/><Relationship Id="rId4" Type="http://schemas.openxmlformats.org/officeDocument/2006/relationships/image" Target="../media/image269.png"/><Relationship Id="rId5" Type="http://schemas.openxmlformats.org/officeDocument/2006/relationships/image" Target="../media/image270.png"/><Relationship Id="rId6" Type="http://schemas.openxmlformats.org/officeDocument/2006/relationships/image" Target="../media/image271.png"/><Relationship Id="rId7" Type="http://schemas.openxmlformats.org/officeDocument/2006/relationships/image" Target="../media/image272.png"/><Relationship Id="rId8" Type="http://schemas.openxmlformats.org/officeDocument/2006/relationships/image" Target="../media/image273.png"/><Relationship Id="rId9" Type="http://schemas.openxmlformats.org/officeDocument/2006/relationships/image" Target="../media/image274.png"/><Relationship Id="rId10" Type="http://schemas.openxmlformats.org/officeDocument/2006/relationships/image" Target="../media/image275.png"/><Relationship Id="rId11" Type="http://schemas.openxmlformats.org/officeDocument/2006/relationships/image" Target="../media/image276.png"/><Relationship Id="rId12" Type="http://schemas.openxmlformats.org/officeDocument/2006/relationships/image" Target="../media/image277.png"/><Relationship Id="rId13" Type="http://schemas.openxmlformats.org/officeDocument/2006/relationships/image" Target="../media/image278.png"/><Relationship Id="rId14" Type="http://schemas.openxmlformats.org/officeDocument/2006/relationships/image" Target="../media/image279.png"/><Relationship Id="rId15" Type="http://schemas.openxmlformats.org/officeDocument/2006/relationships/image" Target="../media/image280.png"/><Relationship Id="rId16" Type="http://schemas.openxmlformats.org/officeDocument/2006/relationships/image" Target="../media/image281.png"/><Relationship Id="rId17" Type="http://schemas.openxmlformats.org/officeDocument/2006/relationships/image" Target="../media/image282.png"/><Relationship Id="rId18" Type="http://schemas.openxmlformats.org/officeDocument/2006/relationships/image" Target="../media/image283.png"/><Relationship Id="rId19" Type="http://schemas.openxmlformats.org/officeDocument/2006/relationships/image" Target="../media/image284.png"/><Relationship Id="rId20" Type="http://schemas.openxmlformats.org/officeDocument/2006/relationships/image" Target="../media/image285.png"/><Relationship Id="rId21" Type="http://schemas.openxmlformats.org/officeDocument/2006/relationships/image" Target="../media/image286.png"/><Relationship Id="rId22" Type="http://schemas.openxmlformats.org/officeDocument/2006/relationships/image" Target="../media/image287.png"/><Relationship Id="rId23" Type="http://schemas.openxmlformats.org/officeDocument/2006/relationships/image" Target="../media/image288.png"/><Relationship Id="rId24" Type="http://schemas.openxmlformats.org/officeDocument/2006/relationships/image" Target="../media/image289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0.png"/><Relationship Id="rId3" Type="http://schemas.openxmlformats.org/officeDocument/2006/relationships/image" Target="../media/image291.png"/><Relationship Id="rId4" Type="http://schemas.openxmlformats.org/officeDocument/2006/relationships/image" Target="../media/image292.png"/><Relationship Id="rId5" Type="http://schemas.openxmlformats.org/officeDocument/2006/relationships/image" Target="../media/image293.png"/><Relationship Id="rId6" Type="http://schemas.openxmlformats.org/officeDocument/2006/relationships/image" Target="../media/image294.png"/><Relationship Id="rId7" Type="http://schemas.openxmlformats.org/officeDocument/2006/relationships/image" Target="../media/image295.png"/><Relationship Id="rId8" Type="http://schemas.openxmlformats.org/officeDocument/2006/relationships/image" Target="../media/image296.png"/><Relationship Id="rId9" Type="http://schemas.openxmlformats.org/officeDocument/2006/relationships/image" Target="../media/image297.png"/><Relationship Id="rId10" Type="http://schemas.openxmlformats.org/officeDocument/2006/relationships/image" Target="../media/image298.png"/><Relationship Id="rId11" Type="http://schemas.openxmlformats.org/officeDocument/2006/relationships/image" Target="../media/image299.png"/><Relationship Id="rId12" Type="http://schemas.openxmlformats.org/officeDocument/2006/relationships/image" Target="../media/image300.png"/><Relationship Id="rId13" Type="http://schemas.openxmlformats.org/officeDocument/2006/relationships/image" Target="../media/image301.png"/><Relationship Id="rId14" Type="http://schemas.openxmlformats.org/officeDocument/2006/relationships/image" Target="../media/image302.png"/><Relationship Id="rId15" Type="http://schemas.openxmlformats.org/officeDocument/2006/relationships/image" Target="../media/image303.png"/><Relationship Id="rId16" Type="http://schemas.openxmlformats.org/officeDocument/2006/relationships/image" Target="../media/image304.png"/><Relationship Id="rId17" Type="http://schemas.openxmlformats.org/officeDocument/2006/relationships/image" Target="../media/image305.png"/><Relationship Id="rId18" Type="http://schemas.openxmlformats.org/officeDocument/2006/relationships/image" Target="../media/image306.png"/><Relationship Id="rId19" Type="http://schemas.openxmlformats.org/officeDocument/2006/relationships/image" Target="../media/image307.png"/><Relationship Id="rId20" Type="http://schemas.openxmlformats.org/officeDocument/2006/relationships/image" Target="../media/image308.png"/><Relationship Id="rId21" Type="http://schemas.openxmlformats.org/officeDocument/2006/relationships/image" Target="../media/image309.png"/><Relationship Id="rId22" Type="http://schemas.openxmlformats.org/officeDocument/2006/relationships/image" Target="../media/image310.png"/><Relationship Id="rId23" Type="http://schemas.openxmlformats.org/officeDocument/2006/relationships/image" Target="../media/image311.png"/><Relationship Id="rId24" Type="http://schemas.openxmlformats.org/officeDocument/2006/relationships/image" Target="../media/image312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3.png"/><Relationship Id="rId3" Type="http://schemas.openxmlformats.org/officeDocument/2006/relationships/image" Target="../media/image314.png"/><Relationship Id="rId4" Type="http://schemas.openxmlformats.org/officeDocument/2006/relationships/image" Target="../media/image315.png"/><Relationship Id="rId5" Type="http://schemas.openxmlformats.org/officeDocument/2006/relationships/image" Target="../media/image316.png"/><Relationship Id="rId6" Type="http://schemas.openxmlformats.org/officeDocument/2006/relationships/image" Target="../media/image317.png"/><Relationship Id="rId7" Type="http://schemas.openxmlformats.org/officeDocument/2006/relationships/image" Target="../media/image318.png"/><Relationship Id="rId8" Type="http://schemas.openxmlformats.org/officeDocument/2006/relationships/image" Target="../media/image319.png"/><Relationship Id="rId9" Type="http://schemas.openxmlformats.org/officeDocument/2006/relationships/image" Target="../media/image320.png"/><Relationship Id="rId10" Type="http://schemas.openxmlformats.org/officeDocument/2006/relationships/image" Target="../media/image321.png"/><Relationship Id="rId11" Type="http://schemas.openxmlformats.org/officeDocument/2006/relationships/image" Target="../media/image322.png"/><Relationship Id="rId12" Type="http://schemas.openxmlformats.org/officeDocument/2006/relationships/image" Target="../media/image323.png"/><Relationship Id="rId13" Type="http://schemas.openxmlformats.org/officeDocument/2006/relationships/image" Target="../media/image324.png"/><Relationship Id="rId14" Type="http://schemas.openxmlformats.org/officeDocument/2006/relationships/image" Target="../media/image325.png"/><Relationship Id="rId15" Type="http://schemas.openxmlformats.org/officeDocument/2006/relationships/image" Target="../media/image326.png"/><Relationship Id="rId16" Type="http://schemas.openxmlformats.org/officeDocument/2006/relationships/image" Target="../media/image327.png"/><Relationship Id="rId17" Type="http://schemas.openxmlformats.org/officeDocument/2006/relationships/image" Target="../media/image328.png"/><Relationship Id="rId18" Type="http://schemas.openxmlformats.org/officeDocument/2006/relationships/image" Target="../media/image329.png"/><Relationship Id="rId19" Type="http://schemas.openxmlformats.org/officeDocument/2006/relationships/image" Target="../media/image330.png"/><Relationship Id="rId20" Type="http://schemas.openxmlformats.org/officeDocument/2006/relationships/image" Target="../media/image331.png"/><Relationship Id="rId21" Type="http://schemas.openxmlformats.org/officeDocument/2006/relationships/image" Target="../media/image332.png"/><Relationship Id="rId22" Type="http://schemas.openxmlformats.org/officeDocument/2006/relationships/image" Target="../media/image333.png"/><Relationship Id="rId23" Type="http://schemas.openxmlformats.org/officeDocument/2006/relationships/image" Target="../media/image334.png"/><Relationship Id="rId24" Type="http://schemas.openxmlformats.org/officeDocument/2006/relationships/image" Target="../media/image33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image" Target="../media/image34.png"/><Relationship Id="rId25" Type="http://schemas.openxmlformats.org/officeDocument/2006/relationships/image" Target="../media/image35.png"/><Relationship Id="rId26" Type="http://schemas.openxmlformats.org/officeDocument/2006/relationships/image" Target="../media/image36.png"/><Relationship Id="rId27" Type="http://schemas.openxmlformats.org/officeDocument/2006/relationships/image" Target="../media/image37.png"/><Relationship Id="rId28" Type="http://schemas.openxmlformats.org/officeDocument/2006/relationships/image" Target="../media/image38.png"/><Relationship Id="rId29" Type="http://schemas.openxmlformats.org/officeDocument/2006/relationships/image" Target="../media/image39.png"/><Relationship Id="rId30" Type="http://schemas.openxmlformats.org/officeDocument/2006/relationships/image" Target="../media/image40.png"/><Relationship Id="rId31" Type="http://schemas.openxmlformats.org/officeDocument/2006/relationships/image" Target="../media/image41.png"/><Relationship Id="rId32" Type="http://schemas.openxmlformats.org/officeDocument/2006/relationships/image" Target="../media/image42.png"/><Relationship Id="rId33" Type="http://schemas.openxmlformats.org/officeDocument/2006/relationships/image" Target="../media/image43.png"/><Relationship Id="rId34" Type="http://schemas.openxmlformats.org/officeDocument/2006/relationships/image" Target="../media/image44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6.png"/><Relationship Id="rId3" Type="http://schemas.openxmlformats.org/officeDocument/2006/relationships/image" Target="../media/image337.png"/><Relationship Id="rId4" Type="http://schemas.openxmlformats.org/officeDocument/2006/relationships/image" Target="../media/image338.png"/><Relationship Id="rId5" Type="http://schemas.openxmlformats.org/officeDocument/2006/relationships/image" Target="../media/image339.png"/><Relationship Id="rId6" Type="http://schemas.openxmlformats.org/officeDocument/2006/relationships/image" Target="../media/image340.png"/><Relationship Id="rId7" Type="http://schemas.openxmlformats.org/officeDocument/2006/relationships/image" Target="../media/image341.png"/><Relationship Id="rId8" Type="http://schemas.openxmlformats.org/officeDocument/2006/relationships/image" Target="../media/image342.png"/><Relationship Id="rId9" Type="http://schemas.openxmlformats.org/officeDocument/2006/relationships/image" Target="../media/image343.png"/><Relationship Id="rId10" Type="http://schemas.openxmlformats.org/officeDocument/2006/relationships/image" Target="../media/image344.png"/><Relationship Id="rId11" Type="http://schemas.openxmlformats.org/officeDocument/2006/relationships/image" Target="../media/image345.png"/><Relationship Id="rId12" Type="http://schemas.openxmlformats.org/officeDocument/2006/relationships/image" Target="../media/image346.png"/><Relationship Id="rId13" Type="http://schemas.openxmlformats.org/officeDocument/2006/relationships/image" Target="../media/image347.png"/><Relationship Id="rId14" Type="http://schemas.openxmlformats.org/officeDocument/2006/relationships/image" Target="../media/image348.png"/><Relationship Id="rId15" Type="http://schemas.openxmlformats.org/officeDocument/2006/relationships/image" Target="../media/image349.png"/><Relationship Id="rId16" Type="http://schemas.openxmlformats.org/officeDocument/2006/relationships/image" Target="../media/image350.png"/><Relationship Id="rId17" Type="http://schemas.openxmlformats.org/officeDocument/2006/relationships/image" Target="../media/image351.png"/><Relationship Id="rId18" Type="http://schemas.openxmlformats.org/officeDocument/2006/relationships/image" Target="../media/image352.png"/><Relationship Id="rId19" Type="http://schemas.openxmlformats.org/officeDocument/2006/relationships/image" Target="../media/image353.png"/><Relationship Id="rId20" Type="http://schemas.openxmlformats.org/officeDocument/2006/relationships/image" Target="../media/image354.png"/><Relationship Id="rId21" Type="http://schemas.openxmlformats.org/officeDocument/2006/relationships/image" Target="../media/image355.png"/><Relationship Id="rId22" Type="http://schemas.openxmlformats.org/officeDocument/2006/relationships/image" Target="../media/image356.png"/><Relationship Id="rId23" Type="http://schemas.openxmlformats.org/officeDocument/2006/relationships/image" Target="../media/image357.png"/><Relationship Id="rId24" Type="http://schemas.openxmlformats.org/officeDocument/2006/relationships/image" Target="../media/image358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9.png"/><Relationship Id="rId3" Type="http://schemas.openxmlformats.org/officeDocument/2006/relationships/image" Target="../media/image360.png"/><Relationship Id="rId4" Type="http://schemas.openxmlformats.org/officeDocument/2006/relationships/image" Target="../media/image361.png"/><Relationship Id="rId5" Type="http://schemas.openxmlformats.org/officeDocument/2006/relationships/image" Target="../media/image362.png"/><Relationship Id="rId6" Type="http://schemas.openxmlformats.org/officeDocument/2006/relationships/image" Target="../media/image363.png"/><Relationship Id="rId7" Type="http://schemas.openxmlformats.org/officeDocument/2006/relationships/image" Target="../media/image364.png"/><Relationship Id="rId8" Type="http://schemas.openxmlformats.org/officeDocument/2006/relationships/image" Target="../media/image365.png"/><Relationship Id="rId9" Type="http://schemas.openxmlformats.org/officeDocument/2006/relationships/image" Target="../media/image366.png"/><Relationship Id="rId10" Type="http://schemas.openxmlformats.org/officeDocument/2006/relationships/image" Target="../media/image367.png"/><Relationship Id="rId11" Type="http://schemas.openxmlformats.org/officeDocument/2006/relationships/image" Target="../media/image368.png"/><Relationship Id="rId12" Type="http://schemas.openxmlformats.org/officeDocument/2006/relationships/image" Target="../media/image369.png"/><Relationship Id="rId13" Type="http://schemas.openxmlformats.org/officeDocument/2006/relationships/image" Target="../media/image370.png"/><Relationship Id="rId14" Type="http://schemas.openxmlformats.org/officeDocument/2006/relationships/image" Target="../media/image371.png"/><Relationship Id="rId15" Type="http://schemas.openxmlformats.org/officeDocument/2006/relationships/image" Target="../media/image372.png"/><Relationship Id="rId16" Type="http://schemas.openxmlformats.org/officeDocument/2006/relationships/image" Target="../media/image373.png"/><Relationship Id="rId17" Type="http://schemas.openxmlformats.org/officeDocument/2006/relationships/image" Target="../media/image374.png"/><Relationship Id="rId18" Type="http://schemas.openxmlformats.org/officeDocument/2006/relationships/image" Target="../media/image375.png"/><Relationship Id="rId19" Type="http://schemas.openxmlformats.org/officeDocument/2006/relationships/image" Target="../media/image376.png"/><Relationship Id="rId20" Type="http://schemas.openxmlformats.org/officeDocument/2006/relationships/image" Target="../media/image377.png"/><Relationship Id="rId21" Type="http://schemas.openxmlformats.org/officeDocument/2006/relationships/image" Target="../media/image378.png"/><Relationship Id="rId22" Type="http://schemas.openxmlformats.org/officeDocument/2006/relationships/image" Target="../media/image379.png"/><Relationship Id="rId23" Type="http://schemas.openxmlformats.org/officeDocument/2006/relationships/image" Target="../media/image380.png"/><Relationship Id="rId24" Type="http://schemas.openxmlformats.org/officeDocument/2006/relationships/image" Target="../media/image381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2.png"/><Relationship Id="rId3" Type="http://schemas.openxmlformats.org/officeDocument/2006/relationships/image" Target="../media/image383.png"/><Relationship Id="rId4" Type="http://schemas.openxmlformats.org/officeDocument/2006/relationships/image" Target="../media/image384.png"/><Relationship Id="rId5" Type="http://schemas.openxmlformats.org/officeDocument/2006/relationships/image" Target="../media/image385.png"/><Relationship Id="rId6" Type="http://schemas.openxmlformats.org/officeDocument/2006/relationships/image" Target="../media/image386.png"/><Relationship Id="rId7" Type="http://schemas.openxmlformats.org/officeDocument/2006/relationships/image" Target="../media/image387.png"/><Relationship Id="rId8" Type="http://schemas.openxmlformats.org/officeDocument/2006/relationships/image" Target="../media/image388.png"/><Relationship Id="rId9" Type="http://schemas.openxmlformats.org/officeDocument/2006/relationships/image" Target="../media/image389.png"/><Relationship Id="rId10" Type="http://schemas.openxmlformats.org/officeDocument/2006/relationships/image" Target="../media/image390.png"/><Relationship Id="rId11" Type="http://schemas.openxmlformats.org/officeDocument/2006/relationships/image" Target="../media/image391.png"/><Relationship Id="rId12" Type="http://schemas.openxmlformats.org/officeDocument/2006/relationships/image" Target="../media/image392.png"/><Relationship Id="rId13" Type="http://schemas.openxmlformats.org/officeDocument/2006/relationships/image" Target="../media/image393.png"/><Relationship Id="rId14" Type="http://schemas.openxmlformats.org/officeDocument/2006/relationships/image" Target="../media/image394.png"/><Relationship Id="rId15" Type="http://schemas.openxmlformats.org/officeDocument/2006/relationships/image" Target="../media/image395.png"/><Relationship Id="rId16" Type="http://schemas.openxmlformats.org/officeDocument/2006/relationships/image" Target="../media/image396.png"/><Relationship Id="rId17" Type="http://schemas.openxmlformats.org/officeDocument/2006/relationships/image" Target="../media/image397.png"/><Relationship Id="rId18" Type="http://schemas.openxmlformats.org/officeDocument/2006/relationships/image" Target="../media/image398.png"/><Relationship Id="rId19" Type="http://schemas.openxmlformats.org/officeDocument/2006/relationships/image" Target="../media/image399.png"/><Relationship Id="rId20" Type="http://schemas.openxmlformats.org/officeDocument/2006/relationships/image" Target="../media/image400.png"/><Relationship Id="rId21" Type="http://schemas.openxmlformats.org/officeDocument/2006/relationships/image" Target="../media/image401.png"/><Relationship Id="rId22" Type="http://schemas.openxmlformats.org/officeDocument/2006/relationships/image" Target="../media/image402.png"/><Relationship Id="rId23" Type="http://schemas.openxmlformats.org/officeDocument/2006/relationships/image" Target="../media/image403.png"/><Relationship Id="rId24" Type="http://schemas.openxmlformats.org/officeDocument/2006/relationships/image" Target="../media/image404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5.png"/><Relationship Id="rId3" Type="http://schemas.openxmlformats.org/officeDocument/2006/relationships/image" Target="../media/image406.png"/><Relationship Id="rId4" Type="http://schemas.openxmlformats.org/officeDocument/2006/relationships/image" Target="../media/image407.png"/><Relationship Id="rId5" Type="http://schemas.openxmlformats.org/officeDocument/2006/relationships/image" Target="../media/image408.png"/><Relationship Id="rId6" Type="http://schemas.openxmlformats.org/officeDocument/2006/relationships/image" Target="../media/image409.png"/><Relationship Id="rId7" Type="http://schemas.openxmlformats.org/officeDocument/2006/relationships/image" Target="../media/image410.png"/><Relationship Id="rId8" Type="http://schemas.openxmlformats.org/officeDocument/2006/relationships/image" Target="../media/image411.png"/><Relationship Id="rId9" Type="http://schemas.openxmlformats.org/officeDocument/2006/relationships/image" Target="../media/image412.png"/><Relationship Id="rId10" Type="http://schemas.openxmlformats.org/officeDocument/2006/relationships/image" Target="../media/image413.png"/><Relationship Id="rId11" Type="http://schemas.openxmlformats.org/officeDocument/2006/relationships/image" Target="../media/image414.png"/><Relationship Id="rId12" Type="http://schemas.openxmlformats.org/officeDocument/2006/relationships/image" Target="../media/image415.png"/><Relationship Id="rId13" Type="http://schemas.openxmlformats.org/officeDocument/2006/relationships/image" Target="../media/image416.png"/><Relationship Id="rId14" Type="http://schemas.openxmlformats.org/officeDocument/2006/relationships/image" Target="../media/image417.png"/><Relationship Id="rId15" Type="http://schemas.openxmlformats.org/officeDocument/2006/relationships/image" Target="../media/image418.png"/><Relationship Id="rId16" Type="http://schemas.openxmlformats.org/officeDocument/2006/relationships/image" Target="../media/image419.png"/><Relationship Id="rId17" Type="http://schemas.openxmlformats.org/officeDocument/2006/relationships/image" Target="../media/image420.png"/><Relationship Id="rId18" Type="http://schemas.openxmlformats.org/officeDocument/2006/relationships/image" Target="../media/image421.png"/><Relationship Id="rId19" Type="http://schemas.openxmlformats.org/officeDocument/2006/relationships/image" Target="../media/image422.png"/><Relationship Id="rId20" Type="http://schemas.openxmlformats.org/officeDocument/2006/relationships/image" Target="../media/image423.png"/><Relationship Id="rId21" Type="http://schemas.openxmlformats.org/officeDocument/2006/relationships/image" Target="../media/image424.png"/><Relationship Id="rId22" Type="http://schemas.openxmlformats.org/officeDocument/2006/relationships/image" Target="../media/image425.png"/><Relationship Id="rId23" Type="http://schemas.openxmlformats.org/officeDocument/2006/relationships/image" Target="../media/image426.png"/><Relationship Id="rId24" Type="http://schemas.openxmlformats.org/officeDocument/2006/relationships/image" Target="../media/image427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8.png"/><Relationship Id="rId3" Type="http://schemas.openxmlformats.org/officeDocument/2006/relationships/image" Target="../media/image429.png"/><Relationship Id="rId4" Type="http://schemas.openxmlformats.org/officeDocument/2006/relationships/image" Target="../media/image430.png"/><Relationship Id="rId5" Type="http://schemas.openxmlformats.org/officeDocument/2006/relationships/image" Target="../media/image431.png"/><Relationship Id="rId6" Type="http://schemas.openxmlformats.org/officeDocument/2006/relationships/image" Target="../media/image432.png"/><Relationship Id="rId7" Type="http://schemas.openxmlformats.org/officeDocument/2006/relationships/image" Target="../media/image433.png"/><Relationship Id="rId8" Type="http://schemas.openxmlformats.org/officeDocument/2006/relationships/image" Target="../media/image434.png"/><Relationship Id="rId9" Type="http://schemas.openxmlformats.org/officeDocument/2006/relationships/image" Target="../media/image435.png"/><Relationship Id="rId10" Type="http://schemas.openxmlformats.org/officeDocument/2006/relationships/image" Target="../media/image436.png"/><Relationship Id="rId11" Type="http://schemas.openxmlformats.org/officeDocument/2006/relationships/image" Target="../media/image437.png"/><Relationship Id="rId12" Type="http://schemas.openxmlformats.org/officeDocument/2006/relationships/image" Target="../media/image438.png"/><Relationship Id="rId13" Type="http://schemas.openxmlformats.org/officeDocument/2006/relationships/image" Target="../media/image439.png"/><Relationship Id="rId14" Type="http://schemas.openxmlformats.org/officeDocument/2006/relationships/image" Target="../media/image440.png"/><Relationship Id="rId15" Type="http://schemas.openxmlformats.org/officeDocument/2006/relationships/image" Target="../media/image441.png"/><Relationship Id="rId16" Type="http://schemas.openxmlformats.org/officeDocument/2006/relationships/image" Target="../media/image442.png"/><Relationship Id="rId17" Type="http://schemas.openxmlformats.org/officeDocument/2006/relationships/image" Target="../media/image443.png"/><Relationship Id="rId18" Type="http://schemas.openxmlformats.org/officeDocument/2006/relationships/image" Target="../media/image444.png"/><Relationship Id="rId19" Type="http://schemas.openxmlformats.org/officeDocument/2006/relationships/image" Target="../media/image445.png"/><Relationship Id="rId20" Type="http://schemas.openxmlformats.org/officeDocument/2006/relationships/image" Target="../media/image446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7.png"/><Relationship Id="rId3" Type="http://schemas.openxmlformats.org/officeDocument/2006/relationships/image" Target="../media/image448.png"/><Relationship Id="rId4" Type="http://schemas.openxmlformats.org/officeDocument/2006/relationships/image" Target="../media/image449.png"/><Relationship Id="rId5" Type="http://schemas.openxmlformats.org/officeDocument/2006/relationships/image" Target="../media/image450.png"/><Relationship Id="rId6" Type="http://schemas.openxmlformats.org/officeDocument/2006/relationships/image" Target="../media/image451.png"/><Relationship Id="rId7" Type="http://schemas.openxmlformats.org/officeDocument/2006/relationships/image" Target="../media/image452.png"/><Relationship Id="rId8" Type="http://schemas.openxmlformats.org/officeDocument/2006/relationships/image" Target="../media/image453.png"/><Relationship Id="rId9" Type="http://schemas.openxmlformats.org/officeDocument/2006/relationships/image" Target="../media/image454.png"/><Relationship Id="rId10" Type="http://schemas.openxmlformats.org/officeDocument/2006/relationships/image" Target="../media/image455.png"/><Relationship Id="rId11" Type="http://schemas.openxmlformats.org/officeDocument/2006/relationships/image" Target="../media/image456.png"/><Relationship Id="rId12" Type="http://schemas.openxmlformats.org/officeDocument/2006/relationships/image" Target="../media/image457.png"/><Relationship Id="rId13" Type="http://schemas.openxmlformats.org/officeDocument/2006/relationships/image" Target="../media/image458.png"/><Relationship Id="rId14" Type="http://schemas.openxmlformats.org/officeDocument/2006/relationships/image" Target="../media/image459.png"/><Relationship Id="rId15" Type="http://schemas.openxmlformats.org/officeDocument/2006/relationships/image" Target="../media/image460.png"/><Relationship Id="rId16" Type="http://schemas.openxmlformats.org/officeDocument/2006/relationships/image" Target="../media/image461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2.png"/><Relationship Id="rId3" Type="http://schemas.openxmlformats.org/officeDocument/2006/relationships/image" Target="../media/image463.png"/><Relationship Id="rId4" Type="http://schemas.openxmlformats.org/officeDocument/2006/relationships/image" Target="../media/image464.png"/><Relationship Id="rId5" Type="http://schemas.openxmlformats.org/officeDocument/2006/relationships/image" Target="../media/image465.png"/><Relationship Id="rId6" Type="http://schemas.openxmlformats.org/officeDocument/2006/relationships/image" Target="../media/image466.png"/><Relationship Id="rId7" Type="http://schemas.openxmlformats.org/officeDocument/2006/relationships/image" Target="../media/image467.png"/><Relationship Id="rId8" Type="http://schemas.openxmlformats.org/officeDocument/2006/relationships/image" Target="../media/image468.png"/><Relationship Id="rId9" Type="http://schemas.openxmlformats.org/officeDocument/2006/relationships/image" Target="../media/image469.png"/><Relationship Id="rId10" Type="http://schemas.openxmlformats.org/officeDocument/2006/relationships/image" Target="../media/image470.png"/><Relationship Id="rId11" Type="http://schemas.openxmlformats.org/officeDocument/2006/relationships/image" Target="../media/image471.png"/><Relationship Id="rId12" Type="http://schemas.openxmlformats.org/officeDocument/2006/relationships/image" Target="../media/image472.png"/><Relationship Id="rId13" Type="http://schemas.openxmlformats.org/officeDocument/2006/relationships/image" Target="../media/image473.png"/><Relationship Id="rId14" Type="http://schemas.openxmlformats.org/officeDocument/2006/relationships/image" Target="../media/image474.png"/><Relationship Id="rId15" Type="http://schemas.openxmlformats.org/officeDocument/2006/relationships/image" Target="../media/image475.png"/><Relationship Id="rId16" Type="http://schemas.openxmlformats.org/officeDocument/2006/relationships/image" Target="../media/image476.png"/><Relationship Id="rId17" Type="http://schemas.openxmlformats.org/officeDocument/2006/relationships/image" Target="../media/image477.png"/><Relationship Id="rId18" Type="http://schemas.openxmlformats.org/officeDocument/2006/relationships/image" Target="../media/image478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9.png"/><Relationship Id="rId3" Type="http://schemas.openxmlformats.org/officeDocument/2006/relationships/image" Target="../media/image480.png"/><Relationship Id="rId4" Type="http://schemas.openxmlformats.org/officeDocument/2006/relationships/image" Target="../media/image481.png"/><Relationship Id="rId5" Type="http://schemas.openxmlformats.org/officeDocument/2006/relationships/image" Target="../media/image482.png"/><Relationship Id="rId6" Type="http://schemas.openxmlformats.org/officeDocument/2006/relationships/image" Target="../media/image483.png"/><Relationship Id="rId7" Type="http://schemas.openxmlformats.org/officeDocument/2006/relationships/image" Target="../media/image484.png"/><Relationship Id="rId8" Type="http://schemas.openxmlformats.org/officeDocument/2006/relationships/image" Target="../media/image485.png"/><Relationship Id="rId9" Type="http://schemas.openxmlformats.org/officeDocument/2006/relationships/image" Target="../media/image486.png"/><Relationship Id="rId10" Type="http://schemas.openxmlformats.org/officeDocument/2006/relationships/image" Target="../media/image487.png"/><Relationship Id="rId11" Type="http://schemas.openxmlformats.org/officeDocument/2006/relationships/image" Target="../media/image488.png"/><Relationship Id="rId12" Type="http://schemas.openxmlformats.org/officeDocument/2006/relationships/image" Target="../media/image489.png"/><Relationship Id="rId13" Type="http://schemas.openxmlformats.org/officeDocument/2006/relationships/image" Target="../media/image490.png"/><Relationship Id="rId14" Type="http://schemas.openxmlformats.org/officeDocument/2006/relationships/image" Target="../media/image491.png"/><Relationship Id="rId15" Type="http://schemas.openxmlformats.org/officeDocument/2006/relationships/image" Target="../media/image492.png"/><Relationship Id="rId16" Type="http://schemas.openxmlformats.org/officeDocument/2006/relationships/image" Target="../media/image493.png"/><Relationship Id="rId17" Type="http://schemas.openxmlformats.org/officeDocument/2006/relationships/image" Target="../media/image494.png"/><Relationship Id="rId18" Type="http://schemas.openxmlformats.org/officeDocument/2006/relationships/image" Target="../media/image495.png"/><Relationship Id="rId19" Type="http://schemas.openxmlformats.org/officeDocument/2006/relationships/image" Target="../media/image496.png"/><Relationship Id="rId20" Type="http://schemas.openxmlformats.org/officeDocument/2006/relationships/image" Target="../media/image497.png"/><Relationship Id="rId21" Type="http://schemas.openxmlformats.org/officeDocument/2006/relationships/image" Target="../media/image498.png"/><Relationship Id="rId22" Type="http://schemas.openxmlformats.org/officeDocument/2006/relationships/image" Target="../media/image499.png"/><Relationship Id="rId23" Type="http://schemas.openxmlformats.org/officeDocument/2006/relationships/image" Target="../media/image500.png"/><Relationship Id="rId24" Type="http://schemas.openxmlformats.org/officeDocument/2006/relationships/image" Target="../media/image501.png"/><Relationship Id="rId25" Type="http://schemas.openxmlformats.org/officeDocument/2006/relationships/image" Target="../media/image502.png"/><Relationship Id="rId26" Type="http://schemas.openxmlformats.org/officeDocument/2006/relationships/image" Target="../media/image503.png"/><Relationship Id="rId27" Type="http://schemas.openxmlformats.org/officeDocument/2006/relationships/image" Target="../media/image504.png"/><Relationship Id="rId28" Type="http://schemas.openxmlformats.org/officeDocument/2006/relationships/image" Target="../media/image505.png"/><Relationship Id="rId29" Type="http://schemas.openxmlformats.org/officeDocument/2006/relationships/image" Target="../media/image506.png"/><Relationship Id="rId30" Type="http://schemas.openxmlformats.org/officeDocument/2006/relationships/image" Target="../media/image507.png"/><Relationship Id="rId31" Type="http://schemas.openxmlformats.org/officeDocument/2006/relationships/image" Target="../media/image508.png"/><Relationship Id="rId32" Type="http://schemas.openxmlformats.org/officeDocument/2006/relationships/image" Target="../media/image509.png"/><Relationship Id="rId33" Type="http://schemas.openxmlformats.org/officeDocument/2006/relationships/image" Target="../media/image510.png"/><Relationship Id="rId34" Type="http://schemas.openxmlformats.org/officeDocument/2006/relationships/image" Target="../media/image511.png"/><Relationship Id="rId35" Type="http://schemas.openxmlformats.org/officeDocument/2006/relationships/image" Target="../media/image512.png"/><Relationship Id="rId36" Type="http://schemas.openxmlformats.org/officeDocument/2006/relationships/image" Target="../media/image513.png"/><Relationship Id="rId37" Type="http://schemas.openxmlformats.org/officeDocument/2006/relationships/image" Target="../media/image514.png"/><Relationship Id="rId38" Type="http://schemas.openxmlformats.org/officeDocument/2006/relationships/image" Target="../media/image515.png"/><Relationship Id="rId39" Type="http://schemas.openxmlformats.org/officeDocument/2006/relationships/image" Target="../media/image516.png"/><Relationship Id="rId40" Type="http://schemas.openxmlformats.org/officeDocument/2006/relationships/image" Target="../media/image517.png"/><Relationship Id="rId41" Type="http://schemas.openxmlformats.org/officeDocument/2006/relationships/image" Target="../media/image518.png"/><Relationship Id="rId42" Type="http://schemas.openxmlformats.org/officeDocument/2006/relationships/image" Target="../media/image519.png"/><Relationship Id="rId43" Type="http://schemas.openxmlformats.org/officeDocument/2006/relationships/image" Target="../media/image520.png"/><Relationship Id="rId44" Type="http://schemas.openxmlformats.org/officeDocument/2006/relationships/image" Target="../media/image521.png"/><Relationship Id="rId45" Type="http://schemas.openxmlformats.org/officeDocument/2006/relationships/image" Target="../media/image522.png"/><Relationship Id="rId46" Type="http://schemas.openxmlformats.org/officeDocument/2006/relationships/image" Target="../media/image523.png"/><Relationship Id="rId47" Type="http://schemas.openxmlformats.org/officeDocument/2006/relationships/image" Target="../media/image524.png"/><Relationship Id="rId48" Type="http://schemas.openxmlformats.org/officeDocument/2006/relationships/image" Target="../media/image525.png"/><Relationship Id="rId49" Type="http://schemas.openxmlformats.org/officeDocument/2006/relationships/image" Target="../media/image526.png"/><Relationship Id="rId50" Type="http://schemas.openxmlformats.org/officeDocument/2006/relationships/image" Target="../media/image527.png"/><Relationship Id="rId51" Type="http://schemas.openxmlformats.org/officeDocument/2006/relationships/image" Target="../media/image528.png"/><Relationship Id="rId52" Type="http://schemas.openxmlformats.org/officeDocument/2006/relationships/image" Target="../media/image529.png"/><Relationship Id="rId53" Type="http://schemas.openxmlformats.org/officeDocument/2006/relationships/image" Target="../media/image530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1.png"/><Relationship Id="rId3" Type="http://schemas.openxmlformats.org/officeDocument/2006/relationships/image" Target="../media/image532.png"/><Relationship Id="rId4" Type="http://schemas.openxmlformats.org/officeDocument/2006/relationships/image" Target="../media/image533.png"/><Relationship Id="rId5" Type="http://schemas.openxmlformats.org/officeDocument/2006/relationships/image" Target="../media/image534.png"/><Relationship Id="rId6" Type="http://schemas.openxmlformats.org/officeDocument/2006/relationships/image" Target="../media/image535.png"/><Relationship Id="rId7" Type="http://schemas.openxmlformats.org/officeDocument/2006/relationships/image" Target="../media/image536.png"/><Relationship Id="rId8" Type="http://schemas.openxmlformats.org/officeDocument/2006/relationships/image" Target="../media/image537.png"/><Relationship Id="rId9" Type="http://schemas.openxmlformats.org/officeDocument/2006/relationships/image" Target="../media/image538.png"/><Relationship Id="rId10" Type="http://schemas.openxmlformats.org/officeDocument/2006/relationships/image" Target="../media/image539.png"/><Relationship Id="rId11" Type="http://schemas.openxmlformats.org/officeDocument/2006/relationships/image" Target="../media/image540.png"/><Relationship Id="rId12" Type="http://schemas.openxmlformats.org/officeDocument/2006/relationships/image" Target="../media/image541.png"/><Relationship Id="rId13" Type="http://schemas.openxmlformats.org/officeDocument/2006/relationships/image" Target="../media/image542.png"/><Relationship Id="rId14" Type="http://schemas.openxmlformats.org/officeDocument/2006/relationships/image" Target="../media/image543.png"/><Relationship Id="rId15" Type="http://schemas.openxmlformats.org/officeDocument/2006/relationships/image" Target="../media/image544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5.png"/><Relationship Id="rId3" Type="http://schemas.openxmlformats.org/officeDocument/2006/relationships/image" Target="../media/image546.png"/><Relationship Id="rId4" Type="http://schemas.openxmlformats.org/officeDocument/2006/relationships/image" Target="../media/image547.png"/><Relationship Id="rId5" Type="http://schemas.openxmlformats.org/officeDocument/2006/relationships/image" Target="../media/image548.png"/><Relationship Id="rId6" Type="http://schemas.openxmlformats.org/officeDocument/2006/relationships/image" Target="../media/image549.png"/><Relationship Id="rId7" Type="http://schemas.openxmlformats.org/officeDocument/2006/relationships/image" Target="../media/image550.png"/><Relationship Id="rId8" Type="http://schemas.openxmlformats.org/officeDocument/2006/relationships/image" Target="../media/image551.png"/><Relationship Id="rId9" Type="http://schemas.openxmlformats.org/officeDocument/2006/relationships/image" Target="../media/image552.png"/><Relationship Id="rId10" Type="http://schemas.openxmlformats.org/officeDocument/2006/relationships/image" Target="../media/image553.png"/><Relationship Id="rId11" Type="http://schemas.openxmlformats.org/officeDocument/2006/relationships/image" Target="../media/image554.png"/><Relationship Id="rId12" Type="http://schemas.openxmlformats.org/officeDocument/2006/relationships/image" Target="../media/image555.png"/><Relationship Id="rId13" Type="http://schemas.openxmlformats.org/officeDocument/2006/relationships/image" Target="../media/image556.png"/><Relationship Id="rId14" Type="http://schemas.openxmlformats.org/officeDocument/2006/relationships/image" Target="../media/image55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8.png"/><Relationship Id="rId3" Type="http://schemas.openxmlformats.org/officeDocument/2006/relationships/image" Target="../media/image559.png"/><Relationship Id="rId4" Type="http://schemas.openxmlformats.org/officeDocument/2006/relationships/image" Target="../media/image560.png"/><Relationship Id="rId5" Type="http://schemas.openxmlformats.org/officeDocument/2006/relationships/image" Target="../media/image561.png"/><Relationship Id="rId6" Type="http://schemas.openxmlformats.org/officeDocument/2006/relationships/image" Target="../media/image562.png"/><Relationship Id="rId7" Type="http://schemas.openxmlformats.org/officeDocument/2006/relationships/image" Target="../media/image563.png"/><Relationship Id="rId8" Type="http://schemas.openxmlformats.org/officeDocument/2006/relationships/image" Target="../media/image564.png"/><Relationship Id="rId9" Type="http://schemas.openxmlformats.org/officeDocument/2006/relationships/image" Target="../media/image565.png"/><Relationship Id="rId10" Type="http://schemas.openxmlformats.org/officeDocument/2006/relationships/image" Target="../media/image566.png"/><Relationship Id="rId11" Type="http://schemas.openxmlformats.org/officeDocument/2006/relationships/image" Target="../media/image567.png"/><Relationship Id="rId12" Type="http://schemas.openxmlformats.org/officeDocument/2006/relationships/image" Target="../media/image568.png"/><Relationship Id="rId13" Type="http://schemas.openxmlformats.org/officeDocument/2006/relationships/image" Target="../media/image569.png"/><Relationship Id="rId14" Type="http://schemas.openxmlformats.org/officeDocument/2006/relationships/image" Target="../media/image570.png"/><Relationship Id="rId15" Type="http://schemas.openxmlformats.org/officeDocument/2006/relationships/image" Target="../media/image571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2.png"/><Relationship Id="rId3" Type="http://schemas.openxmlformats.org/officeDocument/2006/relationships/image" Target="../media/image573.png"/><Relationship Id="rId4" Type="http://schemas.openxmlformats.org/officeDocument/2006/relationships/image" Target="../media/image574.png"/><Relationship Id="rId5" Type="http://schemas.openxmlformats.org/officeDocument/2006/relationships/image" Target="../media/image575.png"/><Relationship Id="rId6" Type="http://schemas.openxmlformats.org/officeDocument/2006/relationships/image" Target="../media/image576.png"/><Relationship Id="rId7" Type="http://schemas.openxmlformats.org/officeDocument/2006/relationships/image" Target="../media/image577.png"/><Relationship Id="rId8" Type="http://schemas.openxmlformats.org/officeDocument/2006/relationships/image" Target="../media/image578.png"/><Relationship Id="rId9" Type="http://schemas.openxmlformats.org/officeDocument/2006/relationships/image" Target="../media/image579.png"/><Relationship Id="rId10" Type="http://schemas.openxmlformats.org/officeDocument/2006/relationships/image" Target="../media/image580.png"/><Relationship Id="rId11" Type="http://schemas.openxmlformats.org/officeDocument/2006/relationships/image" Target="../media/image581.png"/><Relationship Id="rId12" Type="http://schemas.openxmlformats.org/officeDocument/2006/relationships/image" Target="../media/image582.png"/><Relationship Id="rId13" Type="http://schemas.openxmlformats.org/officeDocument/2006/relationships/image" Target="../media/image583.png"/><Relationship Id="rId14" Type="http://schemas.openxmlformats.org/officeDocument/2006/relationships/image" Target="../media/image584.png"/><Relationship Id="rId15" Type="http://schemas.openxmlformats.org/officeDocument/2006/relationships/image" Target="../media/image585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6.png"/><Relationship Id="rId3" Type="http://schemas.openxmlformats.org/officeDocument/2006/relationships/image" Target="../media/image587.png"/><Relationship Id="rId4" Type="http://schemas.openxmlformats.org/officeDocument/2006/relationships/image" Target="../media/image588.png"/><Relationship Id="rId5" Type="http://schemas.openxmlformats.org/officeDocument/2006/relationships/image" Target="../media/image589.png"/><Relationship Id="rId6" Type="http://schemas.openxmlformats.org/officeDocument/2006/relationships/image" Target="../media/image590.png"/><Relationship Id="rId7" Type="http://schemas.openxmlformats.org/officeDocument/2006/relationships/image" Target="../media/image591.png"/><Relationship Id="rId8" Type="http://schemas.openxmlformats.org/officeDocument/2006/relationships/image" Target="../media/image592.png"/><Relationship Id="rId9" Type="http://schemas.openxmlformats.org/officeDocument/2006/relationships/image" Target="../media/image593.png"/><Relationship Id="rId10" Type="http://schemas.openxmlformats.org/officeDocument/2006/relationships/image" Target="../media/image594.png"/><Relationship Id="rId11" Type="http://schemas.openxmlformats.org/officeDocument/2006/relationships/image" Target="../media/image595.png"/><Relationship Id="rId12" Type="http://schemas.openxmlformats.org/officeDocument/2006/relationships/image" Target="../media/image596.png"/><Relationship Id="rId13" Type="http://schemas.openxmlformats.org/officeDocument/2006/relationships/image" Target="../media/image597.png"/><Relationship Id="rId14" Type="http://schemas.openxmlformats.org/officeDocument/2006/relationships/image" Target="../media/image598.png"/><Relationship Id="rId15" Type="http://schemas.openxmlformats.org/officeDocument/2006/relationships/image" Target="../media/image599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0.png"/><Relationship Id="rId3" Type="http://schemas.openxmlformats.org/officeDocument/2006/relationships/image" Target="../media/image601.png"/><Relationship Id="rId4" Type="http://schemas.openxmlformats.org/officeDocument/2006/relationships/image" Target="../media/image602.png"/><Relationship Id="rId5" Type="http://schemas.openxmlformats.org/officeDocument/2006/relationships/image" Target="../media/image603.png"/><Relationship Id="rId6" Type="http://schemas.openxmlformats.org/officeDocument/2006/relationships/image" Target="../media/image604.png"/><Relationship Id="rId7" Type="http://schemas.openxmlformats.org/officeDocument/2006/relationships/image" Target="../media/image605.png"/><Relationship Id="rId8" Type="http://schemas.openxmlformats.org/officeDocument/2006/relationships/image" Target="../media/image606.png"/><Relationship Id="rId9" Type="http://schemas.openxmlformats.org/officeDocument/2006/relationships/image" Target="../media/image607.png"/><Relationship Id="rId10" Type="http://schemas.openxmlformats.org/officeDocument/2006/relationships/image" Target="../media/image608.png"/><Relationship Id="rId11" Type="http://schemas.openxmlformats.org/officeDocument/2006/relationships/image" Target="../media/image609.png"/><Relationship Id="rId12" Type="http://schemas.openxmlformats.org/officeDocument/2006/relationships/image" Target="../media/image610.png"/><Relationship Id="rId13" Type="http://schemas.openxmlformats.org/officeDocument/2006/relationships/image" Target="../media/image611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2.png"/><Relationship Id="rId3" Type="http://schemas.openxmlformats.org/officeDocument/2006/relationships/image" Target="../media/image613.png"/><Relationship Id="rId4" Type="http://schemas.openxmlformats.org/officeDocument/2006/relationships/image" Target="../media/image614.png"/><Relationship Id="rId5" Type="http://schemas.openxmlformats.org/officeDocument/2006/relationships/image" Target="../media/image615.png"/><Relationship Id="rId6" Type="http://schemas.openxmlformats.org/officeDocument/2006/relationships/image" Target="../media/image616.png"/><Relationship Id="rId7" Type="http://schemas.openxmlformats.org/officeDocument/2006/relationships/image" Target="../media/image617.png"/><Relationship Id="rId8" Type="http://schemas.openxmlformats.org/officeDocument/2006/relationships/image" Target="../media/image618.png"/><Relationship Id="rId9" Type="http://schemas.openxmlformats.org/officeDocument/2006/relationships/image" Target="../media/image619.png"/><Relationship Id="rId10" Type="http://schemas.openxmlformats.org/officeDocument/2006/relationships/image" Target="../media/image620.png"/><Relationship Id="rId11" Type="http://schemas.openxmlformats.org/officeDocument/2006/relationships/image" Target="../media/image621.png"/><Relationship Id="rId12" Type="http://schemas.openxmlformats.org/officeDocument/2006/relationships/image" Target="../media/image622.png"/><Relationship Id="rId13" Type="http://schemas.openxmlformats.org/officeDocument/2006/relationships/image" Target="../media/image623.png"/><Relationship Id="rId14" Type="http://schemas.openxmlformats.org/officeDocument/2006/relationships/image" Target="../media/image624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5.png"/><Relationship Id="rId3" Type="http://schemas.openxmlformats.org/officeDocument/2006/relationships/image" Target="../media/image626.png"/><Relationship Id="rId4" Type="http://schemas.openxmlformats.org/officeDocument/2006/relationships/image" Target="../media/image627.png"/><Relationship Id="rId5" Type="http://schemas.openxmlformats.org/officeDocument/2006/relationships/image" Target="../media/image628.png"/><Relationship Id="rId6" Type="http://schemas.openxmlformats.org/officeDocument/2006/relationships/image" Target="../media/image629.png"/><Relationship Id="rId7" Type="http://schemas.openxmlformats.org/officeDocument/2006/relationships/image" Target="../media/image630.png"/><Relationship Id="rId8" Type="http://schemas.openxmlformats.org/officeDocument/2006/relationships/image" Target="../media/image631.png"/><Relationship Id="rId9" Type="http://schemas.openxmlformats.org/officeDocument/2006/relationships/image" Target="../media/image632.png"/><Relationship Id="rId10" Type="http://schemas.openxmlformats.org/officeDocument/2006/relationships/image" Target="../media/image633.png"/><Relationship Id="rId11" Type="http://schemas.openxmlformats.org/officeDocument/2006/relationships/image" Target="../media/image634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5.png"/><Relationship Id="rId3" Type="http://schemas.openxmlformats.org/officeDocument/2006/relationships/image" Target="../media/image636.png"/><Relationship Id="rId4" Type="http://schemas.openxmlformats.org/officeDocument/2006/relationships/image" Target="../media/image637.png"/><Relationship Id="rId5" Type="http://schemas.openxmlformats.org/officeDocument/2006/relationships/image" Target="../media/image638.png"/><Relationship Id="rId6" Type="http://schemas.openxmlformats.org/officeDocument/2006/relationships/image" Target="../media/image639.png"/><Relationship Id="rId7" Type="http://schemas.openxmlformats.org/officeDocument/2006/relationships/image" Target="../media/image640.png"/><Relationship Id="rId8" Type="http://schemas.openxmlformats.org/officeDocument/2006/relationships/image" Target="../media/image641.png"/><Relationship Id="rId9" Type="http://schemas.openxmlformats.org/officeDocument/2006/relationships/image" Target="../media/image64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png"/><Relationship Id="rId10" Type="http://schemas.openxmlformats.org/officeDocument/2006/relationships/image" Target="../media/image78.png"/><Relationship Id="rId11" Type="http://schemas.openxmlformats.org/officeDocument/2006/relationships/image" Target="../media/image79.png"/><Relationship Id="rId12" Type="http://schemas.openxmlformats.org/officeDocument/2006/relationships/image" Target="../media/image80.png"/><Relationship Id="rId13" Type="http://schemas.openxmlformats.org/officeDocument/2006/relationships/image" Target="../media/image81.png"/><Relationship Id="rId14" Type="http://schemas.openxmlformats.org/officeDocument/2006/relationships/image" Target="../media/image82.png"/><Relationship Id="rId15" Type="http://schemas.openxmlformats.org/officeDocument/2006/relationships/image" Target="../media/image83.png"/><Relationship Id="rId16" Type="http://schemas.openxmlformats.org/officeDocument/2006/relationships/image" Target="../media/image84.png"/><Relationship Id="rId17" Type="http://schemas.openxmlformats.org/officeDocument/2006/relationships/image" Target="../media/image85.png"/><Relationship Id="rId18" Type="http://schemas.openxmlformats.org/officeDocument/2006/relationships/image" Target="../media/image86.png"/><Relationship Id="rId19" Type="http://schemas.openxmlformats.org/officeDocument/2006/relationships/image" Target="../media/image87.png"/><Relationship Id="rId20" Type="http://schemas.openxmlformats.org/officeDocument/2006/relationships/image" Target="../media/image88.png"/><Relationship Id="rId21" Type="http://schemas.openxmlformats.org/officeDocument/2006/relationships/image" Target="../media/image89.png"/><Relationship Id="rId22" Type="http://schemas.openxmlformats.org/officeDocument/2006/relationships/image" Target="../media/image90.png"/><Relationship Id="rId23" Type="http://schemas.openxmlformats.org/officeDocument/2006/relationships/image" Target="../media/image9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image" Target="../media/image100.png"/><Relationship Id="rId11" Type="http://schemas.openxmlformats.org/officeDocument/2006/relationships/image" Target="../media/image101.png"/><Relationship Id="rId12" Type="http://schemas.openxmlformats.org/officeDocument/2006/relationships/image" Target="../media/image102.png"/><Relationship Id="rId13" Type="http://schemas.openxmlformats.org/officeDocument/2006/relationships/image" Target="../media/image103.png"/><Relationship Id="rId14" Type="http://schemas.openxmlformats.org/officeDocument/2006/relationships/image" Target="../media/image104.png"/><Relationship Id="rId15" Type="http://schemas.openxmlformats.org/officeDocument/2006/relationships/image" Target="../media/image105.png"/><Relationship Id="rId16" Type="http://schemas.openxmlformats.org/officeDocument/2006/relationships/image" Target="../media/image106.png"/><Relationship Id="rId17" Type="http://schemas.openxmlformats.org/officeDocument/2006/relationships/image" Target="../media/image10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image" Target="../media/image114.png"/><Relationship Id="rId9" Type="http://schemas.openxmlformats.org/officeDocument/2006/relationships/image" Target="../media/image115.png"/><Relationship Id="rId10" Type="http://schemas.openxmlformats.org/officeDocument/2006/relationships/image" Target="../media/image116.png"/><Relationship Id="rId11" Type="http://schemas.openxmlformats.org/officeDocument/2006/relationships/image" Target="../media/image117.png"/><Relationship Id="rId12" Type="http://schemas.openxmlformats.org/officeDocument/2006/relationships/image" Target="../media/image118.png"/><Relationship Id="rId13" Type="http://schemas.openxmlformats.org/officeDocument/2006/relationships/image" Target="../media/image119.png"/><Relationship Id="rId14" Type="http://schemas.openxmlformats.org/officeDocument/2006/relationships/image" Target="../media/image120.png"/><Relationship Id="rId15" Type="http://schemas.openxmlformats.org/officeDocument/2006/relationships/image" Target="../media/image121.png"/><Relationship Id="rId16" Type="http://schemas.openxmlformats.org/officeDocument/2006/relationships/image" Target="../media/image122.png"/><Relationship Id="rId17" Type="http://schemas.openxmlformats.org/officeDocument/2006/relationships/image" Target="../media/image12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4.png"/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27.png"/><Relationship Id="rId6" Type="http://schemas.openxmlformats.org/officeDocument/2006/relationships/image" Target="../media/image128.png"/><Relationship Id="rId7" Type="http://schemas.openxmlformats.org/officeDocument/2006/relationships/image" Target="../media/image129.png"/><Relationship Id="rId8" Type="http://schemas.openxmlformats.org/officeDocument/2006/relationships/image" Target="../media/image130.png"/><Relationship Id="rId9" Type="http://schemas.openxmlformats.org/officeDocument/2006/relationships/image" Target="../media/image131.png"/><Relationship Id="rId10" Type="http://schemas.openxmlformats.org/officeDocument/2006/relationships/image" Target="../media/image132.png"/><Relationship Id="rId11" Type="http://schemas.openxmlformats.org/officeDocument/2006/relationships/image" Target="../media/image133.png"/><Relationship Id="rId12" Type="http://schemas.openxmlformats.org/officeDocument/2006/relationships/image" Target="../media/image134.png"/><Relationship Id="rId13" Type="http://schemas.openxmlformats.org/officeDocument/2006/relationships/image" Target="../media/image135.png"/><Relationship Id="rId14" Type="http://schemas.openxmlformats.org/officeDocument/2006/relationships/image" Target="../media/image136.png"/><Relationship Id="rId15" Type="http://schemas.openxmlformats.org/officeDocument/2006/relationships/image" Target="../media/image137.png"/><Relationship Id="rId16" Type="http://schemas.openxmlformats.org/officeDocument/2006/relationships/image" Target="../media/image138.png"/><Relationship Id="rId17" Type="http://schemas.openxmlformats.org/officeDocument/2006/relationships/image" Target="../media/image13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0.png"/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image" Target="../media/image147.png"/><Relationship Id="rId10" Type="http://schemas.openxmlformats.org/officeDocument/2006/relationships/image" Target="../media/image148.png"/><Relationship Id="rId11" Type="http://schemas.openxmlformats.org/officeDocument/2006/relationships/image" Target="../media/image149.png"/><Relationship Id="rId12" Type="http://schemas.openxmlformats.org/officeDocument/2006/relationships/image" Target="../media/image150.png"/><Relationship Id="rId13" Type="http://schemas.openxmlformats.org/officeDocument/2006/relationships/image" Target="../media/image151.png"/><Relationship Id="rId14" Type="http://schemas.openxmlformats.org/officeDocument/2006/relationships/image" Target="../media/image152.png"/><Relationship Id="rId15" Type="http://schemas.openxmlformats.org/officeDocument/2006/relationships/image" Target="../media/image153.png"/><Relationship Id="rId16" Type="http://schemas.openxmlformats.org/officeDocument/2006/relationships/image" Target="../media/image154.png"/><Relationship Id="rId17" Type="http://schemas.openxmlformats.org/officeDocument/2006/relationships/image" Target="../media/image155.png"/><Relationship Id="rId18" Type="http://schemas.openxmlformats.org/officeDocument/2006/relationships/image" Target="../media/image15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54762" y="754762"/>
            <a:ext cx="17523810" cy="14286"/>
            <a:chOff x="754762" y="754762"/>
            <a:chExt cx="17523810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762" y="754762"/>
              <a:ext cx="17523810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4762" y="9516667"/>
            <a:ext cx="17523810" cy="14286"/>
            <a:chOff x="754762" y="9516667"/>
            <a:chExt cx="17523810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762" y="9516667"/>
              <a:ext cx="17523810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135714" y="5135714"/>
            <a:ext cx="8380952" cy="14286"/>
            <a:chOff x="9135714" y="5135714"/>
            <a:chExt cx="8380952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35714" y="5135714"/>
              <a:ext cx="8380952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380952" y="5135714"/>
            <a:ext cx="10285714" cy="14286"/>
            <a:chOff x="-4380952" y="5135714"/>
            <a:chExt cx="10285714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4380952" y="5135714"/>
              <a:ext cx="10285714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137879" y="5128571"/>
            <a:ext cx="8761905" cy="14286"/>
            <a:chOff x="13137879" y="5128571"/>
            <a:chExt cx="8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3137879" y="5128571"/>
              <a:ext cx="8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761905" y="5135714"/>
            <a:ext cx="8761905" cy="14286"/>
            <a:chOff x="4761905" y="5135714"/>
            <a:chExt cx="8761905" cy="1428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4761905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142857" y="5135714"/>
            <a:ext cx="4380952" cy="4383333"/>
            <a:chOff x="13142857" y="5135714"/>
            <a:chExt cx="4380952" cy="438333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42857" y="5135714"/>
              <a:ext cx="4380952" cy="438333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142857" y="759524"/>
            <a:ext cx="4380952" cy="4383333"/>
            <a:chOff x="9142857" y="759524"/>
            <a:chExt cx="4380952" cy="438333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42857" y="759524"/>
              <a:ext cx="4380952" cy="438333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2761905" y="2951190"/>
            <a:ext cx="4380952" cy="4383333"/>
            <a:chOff x="2761905" y="2951190"/>
            <a:chExt cx="4380952" cy="4383333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61905" y="2951190"/>
              <a:ext cx="4380952" cy="4383333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4070" y="6952787"/>
            <a:ext cx="7709863" cy="2028539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402384" y="6787770"/>
            <a:ext cx="7062979" cy="2327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65873" y="5135714"/>
            <a:ext cx="8761905" cy="14286"/>
            <a:chOff x="1965873" y="5135714"/>
            <a:chExt cx="876190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965873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61905"/>
            <a:ext cx="18285714" cy="14286"/>
            <a:chOff x="0" y="761905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1905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37879" y="5135714"/>
            <a:ext cx="8761905" cy="14286"/>
            <a:chOff x="13137879" y="5135714"/>
            <a:chExt cx="8761905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37879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54762" y="9516667"/>
            <a:ext cx="17523810" cy="14286"/>
            <a:chOff x="754762" y="9516667"/>
            <a:chExt cx="17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762" y="9516667"/>
              <a:ext cx="17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3619048" y="5135714"/>
            <a:ext cx="8761905" cy="14286"/>
            <a:chOff x="-3619048" y="5135714"/>
            <a:chExt cx="8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3619048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4762" y="6162412"/>
            <a:ext cx="5600000" cy="3370414"/>
            <a:chOff x="754762" y="6162412"/>
            <a:chExt cx="5600000" cy="33704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>
              <a:off x="754762" y="6162412"/>
              <a:ext cx="5600000" cy="33704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65122" y="2414469"/>
            <a:ext cx="7430153" cy="901867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4534" y="1509429"/>
            <a:ext cx="5896702" cy="1397331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43570" y="3110259"/>
            <a:ext cx="6562754" cy="63762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6339683" y="2950595"/>
            <a:ext cx="11161905" cy="14286"/>
            <a:chOff x="6339683" y="2950595"/>
            <a:chExt cx="11161905" cy="1428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39683" y="2950595"/>
              <a:ext cx="11161905" cy="142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729121" y="6251190"/>
            <a:ext cx="6588775" cy="14286"/>
            <a:chOff x="6729121" y="6251190"/>
            <a:chExt cx="6588775" cy="1428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5340000">
              <a:off x="6729121" y="6251190"/>
              <a:ext cx="6588775" cy="14286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33430" y="1408649"/>
            <a:ext cx="8009392" cy="870478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127167" y="4288828"/>
            <a:ext cx="7586739" cy="4027472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-1073455" y="9611020"/>
            <a:ext cx="6120020" cy="677230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075623" y="5821814"/>
            <a:ext cx="4120416" cy="10282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65873" y="5135714"/>
            <a:ext cx="8761905" cy="14286"/>
            <a:chOff x="1965873" y="5135714"/>
            <a:chExt cx="876190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965873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61905"/>
            <a:ext cx="18285714" cy="14286"/>
            <a:chOff x="0" y="761905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1905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37879" y="5135714"/>
            <a:ext cx="8761905" cy="14286"/>
            <a:chOff x="13137879" y="5135714"/>
            <a:chExt cx="8761905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37879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54762" y="9516667"/>
            <a:ext cx="17523810" cy="14286"/>
            <a:chOff x="754762" y="9516667"/>
            <a:chExt cx="17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762" y="9516667"/>
              <a:ext cx="17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3619048" y="5135714"/>
            <a:ext cx="8761905" cy="14286"/>
            <a:chOff x="-3619048" y="5135714"/>
            <a:chExt cx="8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3619048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4762" y="6162412"/>
            <a:ext cx="5600000" cy="3370414"/>
            <a:chOff x="754762" y="6162412"/>
            <a:chExt cx="5600000" cy="33704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>
              <a:off x="754762" y="6162412"/>
              <a:ext cx="5600000" cy="33704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969493" y="2180521"/>
            <a:ext cx="7430182" cy="862296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065444" y="1412729"/>
            <a:ext cx="8253188" cy="1254236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82522" y="2861905"/>
            <a:ext cx="6597620" cy="638592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5689875" y="5164286"/>
            <a:ext cx="8761905" cy="14286"/>
            <a:chOff x="5689875" y="5164286"/>
            <a:chExt cx="8761905" cy="1428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5400000">
              <a:off x="5689875" y="5164286"/>
              <a:ext cx="8761905" cy="142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356926" y="6533068"/>
            <a:ext cx="11161905" cy="14286"/>
            <a:chOff x="6356926" y="6533068"/>
            <a:chExt cx="11161905" cy="1428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56926" y="6533068"/>
              <a:ext cx="11161905" cy="1428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6370571" y="1634614"/>
            <a:ext cx="11161905" cy="14286"/>
            <a:chOff x="6370571" y="1634614"/>
            <a:chExt cx="11161905" cy="14286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70571" y="1634614"/>
              <a:ext cx="11161905" cy="1428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6403258" y="4075792"/>
            <a:ext cx="11161905" cy="14286"/>
            <a:chOff x="6403258" y="4075792"/>
            <a:chExt cx="11161905" cy="14286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03258" y="4075792"/>
              <a:ext cx="11161905" cy="14286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6356926" y="8650708"/>
            <a:ext cx="11161905" cy="14286"/>
            <a:chOff x="6356926" y="8650708"/>
            <a:chExt cx="11161905" cy="14286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56926" y="8650708"/>
              <a:ext cx="11161905" cy="14286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366945" y="2531446"/>
            <a:ext cx="3850742" cy="923770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965098" y="4749974"/>
            <a:ext cx="2703551" cy="942818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393002" y="7270017"/>
            <a:ext cx="3810799" cy="1019294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355577" y="1724164"/>
            <a:ext cx="7003590" cy="2490275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313557" y="4193065"/>
            <a:ext cx="7101697" cy="2353649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0359912" y="7007964"/>
            <a:ext cx="6911544" cy="1532687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-1004884" y="9611020"/>
            <a:ext cx="6120020" cy="6772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61905" y="9516667"/>
            <a:ext cx="16761905" cy="14286"/>
            <a:chOff x="761905" y="9516667"/>
            <a:chExt cx="1676190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1905" y="9516667"/>
              <a:ext cx="1676190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142857" y="5135714"/>
            <a:ext cx="8761905" cy="14286"/>
            <a:chOff x="13142857" y="5135714"/>
            <a:chExt cx="8761905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3142857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754762"/>
            <a:ext cx="18285714" cy="14286"/>
            <a:chOff x="0" y="754762"/>
            <a:chExt cx="18285714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54762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000000" y="4754762"/>
            <a:ext cx="9523810" cy="14286"/>
            <a:chOff x="-4000000" y="4754762"/>
            <a:chExt cx="9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4000000" y="4754762"/>
              <a:ext cx="9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61905" y="2376983"/>
            <a:ext cx="16761905" cy="14286"/>
            <a:chOff x="761905" y="2376983"/>
            <a:chExt cx="16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905" y="2376983"/>
              <a:ext cx="16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582214" y="1103950"/>
            <a:ext cx="29447618" cy="10709019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59012" y="2377602"/>
            <a:ext cx="7948619" cy="1152381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31903" y="859535"/>
            <a:ext cx="7924419" cy="1580905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315183" y="3254074"/>
            <a:ext cx="2466440" cy="67820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997265" y="9611020"/>
            <a:ext cx="6120020" cy="6772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61905" y="9516667"/>
            <a:ext cx="16761905" cy="14286"/>
            <a:chOff x="761905" y="9516667"/>
            <a:chExt cx="1676190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1905" y="9516667"/>
              <a:ext cx="1676190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142857" y="5135714"/>
            <a:ext cx="8761905" cy="14286"/>
            <a:chOff x="13142857" y="5135714"/>
            <a:chExt cx="8761905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3142857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754762"/>
            <a:ext cx="18285714" cy="14286"/>
            <a:chOff x="0" y="754762"/>
            <a:chExt cx="18285714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54762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000000" y="4754762"/>
            <a:ext cx="9523810" cy="14286"/>
            <a:chOff x="-4000000" y="4754762"/>
            <a:chExt cx="9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4000000" y="4754762"/>
              <a:ext cx="9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61905" y="2376983"/>
            <a:ext cx="16761905" cy="14286"/>
            <a:chOff x="761905" y="2376983"/>
            <a:chExt cx="16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905" y="2376983"/>
              <a:ext cx="16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1224" y="1584038"/>
            <a:ext cx="28948163" cy="9558445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42736" y="2357526"/>
            <a:ext cx="7967477" cy="1207982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4786" y="859538"/>
            <a:ext cx="7924419" cy="1580905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315183" y="3254074"/>
            <a:ext cx="2466440" cy="67820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1073455" y="9584031"/>
            <a:ext cx="6120020" cy="6772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135714" y="761905"/>
            <a:ext cx="8380952" cy="8761905"/>
            <a:chOff x="9135714" y="761905"/>
            <a:chExt cx="8380952" cy="87619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35714" y="761905"/>
              <a:ext cx="8380952" cy="876190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9516667"/>
            <a:ext cx="18285714" cy="14286"/>
            <a:chOff x="0" y="9516667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516667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42857" y="5135714"/>
            <a:ext cx="8761905" cy="14286"/>
            <a:chOff x="13142857" y="5135714"/>
            <a:chExt cx="8761905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42857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0" y="754762"/>
            <a:ext cx="18285714" cy="14286"/>
            <a:chOff x="0" y="754762"/>
            <a:chExt cx="18285714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754762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761905" y="5135714"/>
            <a:ext cx="8761905" cy="14286"/>
            <a:chOff x="4761905" y="5135714"/>
            <a:chExt cx="8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4761905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0" y="5135714"/>
            <a:ext cx="9142857" cy="14286"/>
            <a:chOff x="0" y="5135714"/>
            <a:chExt cx="9142857" cy="1428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5135714"/>
              <a:ext cx="9142857" cy="1428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4380952" y="5135714"/>
            <a:ext cx="10285714" cy="14286"/>
            <a:chOff x="-4380952" y="5135714"/>
            <a:chExt cx="10285714" cy="1428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-4380952" y="5135714"/>
              <a:ext cx="10285714" cy="1428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87261" y="6233286"/>
            <a:ext cx="6444602" cy="3071279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73020" y="2060999"/>
            <a:ext cx="8771364" cy="619011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39238" y="2967134"/>
            <a:ext cx="6883983" cy="2246611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45233" y="1014833"/>
            <a:ext cx="7067229" cy="1698029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524312" y="2419707"/>
            <a:ext cx="9123935" cy="673011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4567" y="5274319"/>
            <a:ext cx="7914257" cy="1385667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7192938" y="9296182"/>
            <a:ext cx="674039" cy="537068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225979" y="8977985"/>
            <a:ext cx="5593982" cy="6449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038095" y="761905"/>
            <a:ext cx="8485714" cy="8761905"/>
            <a:chOff x="9038095" y="761905"/>
            <a:chExt cx="8485714" cy="87619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8095" y="761905"/>
              <a:ext cx="8485714" cy="876190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9516667"/>
            <a:ext cx="18285714" cy="14286"/>
            <a:chOff x="0" y="9516667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516667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42857" y="5135714"/>
            <a:ext cx="8761905" cy="14286"/>
            <a:chOff x="13142857" y="5135714"/>
            <a:chExt cx="8761905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42857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0" y="754762"/>
            <a:ext cx="18285714" cy="14286"/>
            <a:chOff x="0" y="754762"/>
            <a:chExt cx="18285714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754762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780952" y="5154762"/>
            <a:ext cx="8761905" cy="14286"/>
            <a:chOff x="4780952" y="5154762"/>
            <a:chExt cx="8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4780952" y="5154762"/>
              <a:ext cx="8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4380952" y="5135714"/>
            <a:ext cx="10285714" cy="14286"/>
            <a:chOff x="-4380952" y="5135714"/>
            <a:chExt cx="10285714" cy="1428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-4380952" y="5135714"/>
              <a:ext cx="10285714" cy="1428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64503" y="2073099"/>
            <a:ext cx="3313506" cy="1048573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97129" y="3230576"/>
            <a:ext cx="7685021" cy="5598126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01548" y="968500"/>
            <a:ext cx="7343114" cy="1762705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74330" y="8849115"/>
            <a:ext cx="6223258" cy="6772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65873" y="5135714"/>
            <a:ext cx="8761905" cy="14286"/>
            <a:chOff x="1965873" y="5135714"/>
            <a:chExt cx="876190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965873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61905"/>
            <a:ext cx="18285714" cy="14286"/>
            <a:chOff x="0" y="761905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1905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37879" y="5135714"/>
            <a:ext cx="8761905" cy="14286"/>
            <a:chOff x="13137879" y="5135714"/>
            <a:chExt cx="8761905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37879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54762" y="9516667"/>
            <a:ext cx="17523810" cy="14286"/>
            <a:chOff x="754762" y="9516667"/>
            <a:chExt cx="17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762" y="9516667"/>
              <a:ext cx="17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3619048" y="5135714"/>
            <a:ext cx="8761905" cy="14286"/>
            <a:chOff x="-3619048" y="5135714"/>
            <a:chExt cx="8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3619048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4762" y="6162412"/>
            <a:ext cx="5600000" cy="3370414"/>
            <a:chOff x="754762" y="6162412"/>
            <a:chExt cx="5600000" cy="33704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>
              <a:off x="754762" y="6162412"/>
              <a:ext cx="5600000" cy="33704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2583" y="2435355"/>
            <a:ext cx="6156468" cy="936763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6091" y="1379015"/>
            <a:ext cx="5781703" cy="168800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08388" y="3109307"/>
            <a:ext cx="6490382" cy="647773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6339683" y="7327976"/>
            <a:ext cx="11161905" cy="14286"/>
            <a:chOff x="6339683" y="7327976"/>
            <a:chExt cx="11161905" cy="1428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39683" y="7327976"/>
              <a:ext cx="11161905" cy="142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339683" y="2950595"/>
            <a:ext cx="11161905" cy="14286"/>
            <a:chOff x="6339683" y="2950595"/>
            <a:chExt cx="11161905" cy="1428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39683" y="2950595"/>
              <a:ext cx="11161905" cy="1428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5689875" y="5164286"/>
            <a:ext cx="8761905" cy="14286"/>
            <a:chOff x="5689875" y="5164286"/>
            <a:chExt cx="8761905" cy="14286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5400000">
              <a:off x="5689875" y="5164286"/>
              <a:ext cx="8761905" cy="1428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6339683" y="5139286"/>
            <a:ext cx="11161905" cy="14286"/>
            <a:chOff x="6339683" y="5139286"/>
            <a:chExt cx="11161905" cy="14286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39683" y="5139286"/>
              <a:ext cx="11161905" cy="14286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95917" y="1427375"/>
            <a:ext cx="3321997" cy="961864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174193" y="1131417"/>
            <a:ext cx="7132858" cy="1845792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376355" y="3666175"/>
            <a:ext cx="3318911" cy="961864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380822" y="5960413"/>
            <a:ext cx="3310635" cy="1053607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397775" y="8151365"/>
            <a:ext cx="3314311" cy="1053607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231335" y="3473110"/>
            <a:ext cx="7038649" cy="1351582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0231335" y="5774777"/>
            <a:ext cx="7346992" cy="1372249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0345621" y="8254316"/>
            <a:ext cx="5658982" cy="867706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-479999" y="9563316"/>
            <a:ext cx="6540935" cy="6772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65873" y="5135714"/>
            <a:ext cx="8761905" cy="14286"/>
            <a:chOff x="1965873" y="5135714"/>
            <a:chExt cx="876190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965873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61905"/>
            <a:ext cx="18285714" cy="14286"/>
            <a:chOff x="0" y="761905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1905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37879" y="5135714"/>
            <a:ext cx="8761905" cy="14286"/>
            <a:chOff x="13137879" y="5135714"/>
            <a:chExt cx="8761905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37879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54762" y="9516667"/>
            <a:ext cx="17523810" cy="14286"/>
            <a:chOff x="754762" y="9516667"/>
            <a:chExt cx="17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762" y="9516667"/>
              <a:ext cx="17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3619048" y="5135714"/>
            <a:ext cx="8761905" cy="14286"/>
            <a:chOff x="-3619048" y="5135714"/>
            <a:chExt cx="8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3619048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4762" y="6162412"/>
            <a:ext cx="5600000" cy="3370414"/>
            <a:chOff x="754762" y="6162412"/>
            <a:chExt cx="5600000" cy="33704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>
              <a:off x="754762" y="6162412"/>
              <a:ext cx="5600000" cy="33704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6339683" y="7327976"/>
            <a:ext cx="11161905" cy="14286"/>
            <a:chOff x="6339683" y="7327976"/>
            <a:chExt cx="11161905" cy="14286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39683" y="7327976"/>
              <a:ext cx="11161905" cy="142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339683" y="2950595"/>
            <a:ext cx="11161905" cy="14286"/>
            <a:chOff x="6339683" y="2950595"/>
            <a:chExt cx="11161905" cy="1428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683" y="2950595"/>
              <a:ext cx="11161905" cy="1428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5689875" y="5164286"/>
            <a:ext cx="8761905" cy="14286"/>
            <a:chOff x="5689875" y="5164286"/>
            <a:chExt cx="8761905" cy="1428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5400000">
              <a:off x="5689875" y="5164286"/>
              <a:ext cx="8761905" cy="1428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6339683" y="5139286"/>
            <a:ext cx="11161905" cy="14286"/>
            <a:chOff x="6339683" y="5139286"/>
            <a:chExt cx="11161905" cy="14286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39683" y="5139286"/>
              <a:ext cx="11161905" cy="14286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66565" y="1396794"/>
            <a:ext cx="2741654" cy="1053607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345621" y="1494543"/>
            <a:ext cx="5472887" cy="867706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946736" y="3635594"/>
            <a:ext cx="2740892" cy="1053607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75584" y="5990994"/>
            <a:ext cx="3321226" cy="961864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381346" y="8151365"/>
            <a:ext cx="3330835" cy="1044083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337050" y="3414178"/>
            <a:ext cx="7197811" cy="1434258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336097" y="5811822"/>
            <a:ext cx="7211430" cy="1383116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345621" y="8254316"/>
            <a:ext cx="5100925" cy="867706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32583" y="2435355"/>
            <a:ext cx="6156468" cy="936763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76091" y="1379015"/>
            <a:ext cx="5781703" cy="1688008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-308388" y="3109307"/>
            <a:ext cx="6490382" cy="647773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-127532" y="9611020"/>
            <a:ext cx="6540935" cy="6772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65873" y="5135714"/>
            <a:ext cx="8761905" cy="14286"/>
            <a:chOff x="1965873" y="5135714"/>
            <a:chExt cx="876190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965873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61905"/>
            <a:ext cx="18285714" cy="14286"/>
            <a:chOff x="0" y="761905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1905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37879" y="5135714"/>
            <a:ext cx="8761905" cy="14286"/>
            <a:chOff x="13137879" y="5135714"/>
            <a:chExt cx="8761905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37879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54762" y="9516667"/>
            <a:ext cx="17523810" cy="14286"/>
            <a:chOff x="754762" y="9516667"/>
            <a:chExt cx="17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762" y="9516667"/>
              <a:ext cx="17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3619048" y="5135714"/>
            <a:ext cx="8761905" cy="14286"/>
            <a:chOff x="-3619048" y="5135714"/>
            <a:chExt cx="8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3619048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4762" y="6162412"/>
            <a:ext cx="5600000" cy="3370414"/>
            <a:chOff x="754762" y="6162412"/>
            <a:chExt cx="5600000" cy="33704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>
              <a:off x="754762" y="6162412"/>
              <a:ext cx="5600000" cy="33704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6339683" y="7327976"/>
            <a:ext cx="11161905" cy="14286"/>
            <a:chOff x="6339683" y="7327976"/>
            <a:chExt cx="11161905" cy="14286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39683" y="7327976"/>
              <a:ext cx="11161905" cy="142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339683" y="2950595"/>
            <a:ext cx="11161905" cy="14286"/>
            <a:chOff x="6339683" y="2950595"/>
            <a:chExt cx="11161905" cy="1428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683" y="2950595"/>
              <a:ext cx="11161905" cy="1428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5689875" y="5164286"/>
            <a:ext cx="8761905" cy="14286"/>
            <a:chOff x="5689875" y="5164286"/>
            <a:chExt cx="8761905" cy="1428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5400000">
              <a:off x="5689875" y="5164286"/>
              <a:ext cx="8761905" cy="1428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6339683" y="5139286"/>
            <a:ext cx="11161905" cy="14286"/>
            <a:chOff x="6339683" y="5139286"/>
            <a:chExt cx="11161905" cy="14286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39683" y="5139286"/>
              <a:ext cx="11161905" cy="14286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97194" y="1389889"/>
            <a:ext cx="3333578" cy="1074321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345621" y="1494545"/>
            <a:ext cx="5710401" cy="869173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81308" y="3666174"/>
            <a:ext cx="3317770" cy="961865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327526" y="3686954"/>
            <a:ext cx="2605983" cy="970954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32583" y="2435355"/>
            <a:ext cx="6156468" cy="936763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76091" y="1379015"/>
            <a:ext cx="5781703" cy="1688008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-308388" y="3109307"/>
            <a:ext cx="6490382" cy="647773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948212" y="5790660"/>
            <a:ext cx="2800904" cy="1074323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337050" y="5891945"/>
            <a:ext cx="3769278" cy="919345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399793" y="8019060"/>
            <a:ext cx="3309227" cy="952342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0337050" y="7561112"/>
            <a:ext cx="6972440" cy="2007297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-525714" y="9609030"/>
            <a:ext cx="6540935" cy="6772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65873" y="5135714"/>
            <a:ext cx="8761905" cy="14286"/>
            <a:chOff x="1965873" y="5135714"/>
            <a:chExt cx="876190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965873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61905"/>
            <a:ext cx="18285714" cy="14286"/>
            <a:chOff x="0" y="761905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1905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37879" y="5135714"/>
            <a:ext cx="8761905" cy="14286"/>
            <a:chOff x="13137879" y="5135714"/>
            <a:chExt cx="8761905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37879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54762" y="9516667"/>
            <a:ext cx="17523810" cy="14286"/>
            <a:chOff x="754762" y="9516667"/>
            <a:chExt cx="17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762" y="9516667"/>
              <a:ext cx="17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3619048" y="5135714"/>
            <a:ext cx="8761905" cy="14286"/>
            <a:chOff x="-3619048" y="5135714"/>
            <a:chExt cx="8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3619048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4762" y="6162412"/>
            <a:ext cx="5600000" cy="3370414"/>
            <a:chOff x="754762" y="6162412"/>
            <a:chExt cx="5600000" cy="33704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>
              <a:off x="754762" y="6162412"/>
              <a:ext cx="5600000" cy="33704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2583" y="2435355"/>
            <a:ext cx="6156468" cy="936763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6091" y="1379015"/>
            <a:ext cx="5781703" cy="168800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08388" y="3109307"/>
            <a:ext cx="6490382" cy="647773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6339683" y="7327976"/>
            <a:ext cx="11161905" cy="14286"/>
            <a:chOff x="6339683" y="7327976"/>
            <a:chExt cx="11161905" cy="1428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39683" y="7327976"/>
              <a:ext cx="11161905" cy="142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339683" y="2950595"/>
            <a:ext cx="11161905" cy="14286"/>
            <a:chOff x="6339683" y="2950595"/>
            <a:chExt cx="11161905" cy="1428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39683" y="2950595"/>
              <a:ext cx="11161905" cy="1428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5689875" y="5164286"/>
            <a:ext cx="8761905" cy="14286"/>
            <a:chOff x="5689875" y="5164286"/>
            <a:chExt cx="8761905" cy="14286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5400000">
              <a:off x="5689875" y="5164286"/>
              <a:ext cx="8761905" cy="1428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6339683" y="5139286"/>
            <a:ext cx="11161905" cy="14286"/>
            <a:chOff x="6339683" y="5139286"/>
            <a:chExt cx="11161905" cy="14286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39683" y="5139286"/>
              <a:ext cx="11161905" cy="14286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88575" y="1389889"/>
            <a:ext cx="3341911" cy="1074320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328193" y="1283897"/>
            <a:ext cx="6451524" cy="1375172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432212" y="3666174"/>
            <a:ext cx="3251122" cy="961865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327525" y="3685868"/>
            <a:ext cx="6498422" cy="966031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01317" y="5790660"/>
            <a:ext cx="3329589" cy="1074322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345226" y="5120921"/>
            <a:ext cx="4967457" cy="2351009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437298" y="7981574"/>
            <a:ext cx="3294789" cy="1074322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0337049" y="7740002"/>
            <a:ext cx="6470308" cy="1444088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-351828" y="9549745"/>
            <a:ext cx="6540935" cy="6772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61905" y="761905"/>
            <a:ext cx="16761905" cy="8761905"/>
            <a:chOff x="761905" y="761905"/>
            <a:chExt cx="16761905" cy="87619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1905" y="761905"/>
              <a:ext cx="16761905" cy="876190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339683" y="6598413"/>
            <a:ext cx="11161905" cy="14286"/>
            <a:chOff x="6339683" y="6598413"/>
            <a:chExt cx="11161905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9683" y="6598413"/>
              <a:ext cx="11161905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339683" y="3673016"/>
            <a:ext cx="11161905" cy="14286"/>
            <a:chOff x="6339683" y="3673016"/>
            <a:chExt cx="11161905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9683" y="3673016"/>
              <a:ext cx="11161905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563440" y="5135714"/>
            <a:ext cx="8761905" cy="14286"/>
            <a:chOff x="7563440" y="5135714"/>
            <a:chExt cx="8761905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7563440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0" y="761905"/>
            <a:ext cx="18285714" cy="14286"/>
            <a:chOff x="0" y="761905"/>
            <a:chExt cx="18285714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761905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965873" y="5135714"/>
            <a:ext cx="8761905" cy="14286"/>
            <a:chOff x="1965873" y="5135714"/>
            <a:chExt cx="8761905" cy="1428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1965873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6596825" y="1017063"/>
            <a:ext cx="952381" cy="952381"/>
            <a:chOff x="6596825" y="1017063"/>
            <a:chExt cx="952381" cy="95238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96825" y="1017063"/>
              <a:ext cx="952381" cy="95238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6596825" y="3928175"/>
            <a:ext cx="952381" cy="952381"/>
            <a:chOff x="6596825" y="3928175"/>
            <a:chExt cx="952381" cy="952381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96825" y="3928175"/>
              <a:ext cx="952381" cy="95238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596825" y="6853571"/>
            <a:ext cx="952381" cy="952381"/>
            <a:chOff x="6596825" y="6853571"/>
            <a:chExt cx="952381" cy="952381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96825" y="6853571"/>
              <a:ext cx="952381" cy="95238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2188889" y="1017063"/>
            <a:ext cx="952381" cy="952381"/>
            <a:chOff x="12188889" y="1017063"/>
            <a:chExt cx="952381" cy="952381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188889" y="1017063"/>
              <a:ext cx="952381" cy="952381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2188889" y="3928175"/>
            <a:ext cx="952381" cy="952381"/>
            <a:chOff x="12188889" y="3928175"/>
            <a:chExt cx="952381" cy="952381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188889" y="3928175"/>
              <a:ext cx="952381" cy="952381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2188889" y="6853571"/>
            <a:ext cx="952381" cy="952381"/>
            <a:chOff x="12188889" y="6853571"/>
            <a:chExt cx="952381" cy="952381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188889" y="6853571"/>
              <a:ext cx="952381" cy="952381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098640" y="9268735"/>
            <a:ext cx="820127" cy="560489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958735" y="4751631"/>
            <a:ext cx="3736516" cy="1474354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920641" y="1114679"/>
            <a:ext cx="3392998" cy="1009512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919097" y="2091326"/>
            <a:ext cx="3306087" cy="1087068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3493654" y="1075955"/>
            <a:ext cx="2057294" cy="1021189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3388859" y="1997326"/>
            <a:ext cx="3805754" cy="706135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3341241" y="3987066"/>
            <a:ext cx="3986246" cy="1021189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881002" y="3987381"/>
            <a:ext cx="2866035" cy="999731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3398383" y="4842516"/>
            <a:ext cx="3112154" cy="1087068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82546" y="6912774"/>
            <a:ext cx="2438636" cy="1014426"/>
          </a:xfrm>
          <a:prstGeom prst="rect">
            <a:avLst/>
          </a:prstGeom>
        </p:spPr>
      </p:pic>
      <p:pic>
        <p:nvPicPr>
          <p:cNvPr id="51" name="Object 50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968259" y="7841288"/>
            <a:ext cx="2401488" cy="660297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3341241" y="6875812"/>
            <a:ext cx="2858589" cy="1062474"/>
          </a:xfrm>
          <a:prstGeom prst="rect">
            <a:avLst/>
          </a:prstGeom>
        </p:spPr>
      </p:pic>
      <p:pic>
        <p:nvPicPr>
          <p:cNvPr id="53" name="Object 52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3398383" y="7811657"/>
            <a:ext cx="2841202" cy="675821"/>
          </a:xfrm>
          <a:prstGeom prst="rect">
            <a:avLst/>
          </a:prstGeom>
        </p:spPr>
      </p:pic>
      <p:pic>
        <p:nvPicPr>
          <p:cNvPr id="54" name="Object 53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35881" y="804887"/>
            <a:ext cx="4046629" cy="2674314"/>
          </a:xfrm>
          <a:prstGeom prst="rect">
            <a:avLst/>
          </a:prstGeom>
        </p:spPr>
      </p:pic>
      <p:pic>
        <p:nvPicPr>
          <p:cNvPr id="55" name="Object 54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1842673" y="6866651"/>
            <a:ext cx="1680036" cy="1044293"/>
          </a:xfrm>
          <a:prstGeom prst="rect">
            <a:avLst/>
          </a:prstGeom>
        </p:spPr>
      </p:pic>
      <p:pic>
        <p:nvPicPr>
          <p:cNvPr id="56" name="Object 55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1842673" y="3941251"/>
            <a:ext cx="1671274" cy="1044293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1846397" y="1030146"/>
            <a:ext cx="1676103" cy="1044293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6251504" y="6866651"/>
            <a:ext cx="1671255" cy="1044293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6250314" y="3941255"/>
            <a:ext cx="1672922" cy="1044293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6213704" y="1030143"/>
            <a:ext cx="1678398" cy="104429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65873" y="5135714"/>
            <a:ext cx="8761905" cy="14286"/>
            <a:chOff x="1965873" y="5135714"/>
            <a:chExt cx="876190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965873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61905"/>
            <a:ext cx="18285714" cy="14286"/>
            <a:chOff x="0" y="761905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1905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37879" y="5135714"/>
            <a:ext cx="8761905" cy="14286"/>
            <a:chOff x="13137879" y="5135714"/>
            <a:chExt cx="8761905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37879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54762" y="9516667"/>
            <a:ext cx="17523810" cy="14286"/>
            <a:chOff x="754762" y="9516667"/>
            <a:chExt cx="17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762" y="9516667"/>
              <a:ext cx="17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3619048" y="5135714"/>
            <a:ext cx="8761905" cy="14286"/>
            <a:chOff x="-3619048" y="5135714"/>
            <a:chExt cx="8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3619048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4762" y="6162412"/>
            <a:ext cx="5600000" cy="3370414"/>
            <a:chOff x="754762" y="6162412"/>
            <a:chExt cx="5600000" cy="33704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>
              <a:off x="754762" y="6162412"/>
              <a:ext cx="5600000" cy="33704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2583" y="2435355"/>
            <a:ext cx="6156468" cy="936763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6091" y="1379015"/>
            <a:ext cx="5781703" cy="168800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08388" y="3109307"/>
            <a:ext cx="6490382" cy="647773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6339683" y="7327976"/>
            <a:ext cx="11161905" cy="14286"/>
            <a:chOff x="6339683" y="7327976"/>
            <a:chExt cx="11161905" cy="1428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39683" y="7327976"/>
              <a:ext cx="11161905" cy="142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339683" y="2950595"/>
            <a:ext cx="11161905" cy="14286"/>
            <a:chOff x="6339683" y="2950595"/>
            <a:chExt cx="11161905" cy="1428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39683" y="2950595"/>
              <a:ext cx="11161905" cy="1428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5689875" y="5164286"/>
            <a:ext cx="8761905" cy="14286"/>
            <a:chOff x="5689875" y="5164286"/>
            <a:chExt cx="8761905" cy="14286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5400000">
              <a:off x="5689875" y="5164286"/>
              <a:ext cx="8761905" cy="1428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6339683" y="5139286"/>
            <a:ext cx="11161905" cy="14286"/>
            <a:chOff x="6339683" y="5139286"/>
            <a:chExt cx="11161905" cy="14286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39683" y="5139286"/>
              <a:ext cx="11161905" cy="14286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446984" y="1427375"/>
            <a:ext cx="3268577" cy="961863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156764" y="1036666"/>
            <a:ext cx="4879886" cy="1846267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420641" y="3628689"/>
            <a:ext cx="3290989" cy="1074322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148173" y="2924984"/>
            <a:ext cx="7084660" cy="2493574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41231" y="5790660"/>
            <a:ext cx="3290989" cy="1074322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156916" y="5109809"/>
            <a:ext cx="6497783" cy="2386621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446260" y="8019060"/>
            <a:ext cx="3261227" cy="961865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0121201" y="7510270"/>
            <a:ext cx="7244888" cy="1973355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-351828" y="9572602"/>
            <a:ext cx="6540935" cy="67723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65873" y="5135714"/>
            <a:ext cx="8761905" cy="14286"/>
            <a:chOff x="1965873" y="5135714"/>
            <a:chExt cx="876190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965873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61905"/>
            <a:ext cx="18285714" cy="14286"/>
            <a:chOff x="0" y="761905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1905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37879" y="5135714"/>
            <a:ext cx="8761905" cy="14286"/>
            <a:chOff x="13137879" y="5135714"/>
            <a:chExt cx="8761905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37879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54762" y="9516667"/>
            <a:ext cx="17523810" cy="14286"/>
            <a:chOff x="754762" y="9516667"/>
            <a:chExt cx="17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762" y="9516667"/>
              <a:ext cx="17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3619048" y="5135714"/>
            <a:ext cx="8761905" cy="14286"/>
            <a:chOff x="-3619048" y="5135714"/>
            <a:chExt cx="8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3619048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4762" y="6162412"/>
            <a:ext cx="5600000" cy="3370414"/>
            <a:chOff x="754762" y="6162412"/>
            <a:chExt cx="5600000" cy="33704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>
              <a:off x="754762" y="6162412"/>
              <a:ext cx="5600000" cy="33704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2583" y="2435355"/>
            <a:ext cx="6156468" cy="936763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6091" y="1379015"/>
            <a:ext cx="5781703" cy="168800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08388" y="3109307"/>
            <a:ext cx="6490382" cy="647773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6339683" y="7327976"/>
            <a:ext cx="11161905" cy="14286"/>
            <a:chOff x="6339683" y="7327976"/>
            <a:chExt cx="11161905" cy="1428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39683" y="7327976"/>
              <a:ext cx="11161905" cy="142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339683" y="2950595"/>
            <a:ext cx="11161905" cy="14286"/>
            <a:chOff x="6339683" y="2950595"/>
            <a:chExt cx="11161905" cy="1428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39683" y="2950595"/>
              <a:ext cx="11161905" cy="1428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5689875" y="5164286"/>
            <a:ext cx="8761905" cy="14286"/>
            <a:chOff x="5689875" y="5164286"/>
            <a:chExt cx="8761905" cy="14286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5400000">
              <a:off x="5689875" y="5164286"/>
              <a:ext cx="8761905" cy="1428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6339683" y="5139286"/>
            <a:ext cx="11161905" cy="14286"/>
            <a:chOff x="6339683" y="5139286"/>
            <a:chExt cx="11161905" cy="14286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39683" y="5139286"/>
              <a:ext cx="11161905" cy="14286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446260" y="1427375"/>
            <a:ext cx="3270749" cy="961863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144210" y="799980"/>
            <a:ext cx="6628820" cy="2352258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417422" y="3666174"/>
            <a:ext cx="3268065" cy="961865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152669" y="3099052"/>
            <a:ext cx="7101954" cy="2146763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48193" y="5828146"/>
            <a:ext cx="3264951" cy="961865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208694" y="5736354"/>
            <a:ext cx="7015952" cy="1120828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437669" y="7981574"/>
            <a:ext cx="3294436" cy="1074322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0193046" y="7752932"/>
            <a:ext cx="7271340" cy="1441807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-661636" y="9609030"/>
            <a:ext cx="6540935" cy="6772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65873" y="5135714"/>
            <a:ext cx="8761905" cy="14286"/>
            <a:chOff x="1965873" y="5135714"/>
            <a:chExt cx="876190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965873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61905"/>
            <a:ext cx="18285714" cy="14286"/>
            <a:chOff x="0" y="761905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1905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37879" y="5135714"/>
            <a:ext cx="8761905" cy="14286"/>
            <a:chOff x="13137879" y="5135714"/>
            <a:chExt cx="8761905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37879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54762" y="9516667"/>
            <a:ext cx="17523810" cy="14286"/>
            <a:chOff x="754762" y="9516667"/>
            <a:chExt cx="17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762" y="9516667"/>
              <a:ext cx="17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3619048" y="5135714"/>
            <a:ext cx="8761905" cy="14286"/>
            <a:chOff x="-3619048" y="5135714"/>
            <a:chExt cx="8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3619048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4762" y="6162412"/>
            <a:ext cx="5600000" cy="3370414"/>
            <a:chOff x="754762" y="6162412"/>
            <a:chExt cx="5600000" cy="33704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>
              <a:off x="754762" y="6162412"/>
              <a:ext cx="5600000" cy="33704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2583" y="2435355"/>
            <a:ext cx="6156468" cy="936763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6091" y="1379015"/>
            <a:ext cx="5781703" cy="168800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08388" y="3109307"/>
            <a:ext cx="6490382" cy="647773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6339683" y="7327976"/>
            <a:ext cx="11161905" cy="14286"/>
            <a:chOff x="6339683" y="7327976"/>
            <a:chExt cx="11161905" cy="1428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39683" y="7327976"/>
              <a:ext cx="11161905" cy="142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339683" y="2950595"/>
            <a:ext cx="11161905" cy="14286"/>
            <a:chOff x="6339683" y="2950595"/>
            <a:chExt cx="11161905" cy="1428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39683" y="2950595"/>
              <a:ext cx="11161905" cy="1428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5689875" y="5164286"/>
            <a:ext cx="8761905" cy="14286"/>
            <a:chOff x="5689875" y="5164286"/>
            <a:chExt cx="8761905" cy="14286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5400000">
              <a:off x="5689875" y="5164286"/>
              <a:ext cx="8761905" cy="1428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6339683" y="5139286"/>
            <a:ext cx="11161905" cy="14286"/>
            <a:chOff x="6339683" y="5139286"/>
            <a:chExt cx="11161905" cy="14286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39683" y="5139286"/>
              <a:ext cx="11161905" cy="14286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401318" y="1389889"/>
            <a:ext cx="3329587" cy="1074320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214002" y="1283900"/>
            <a:ext cx="6575991" cy="1881182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344974" y="3666174"/>
            <a:ext cx="3311341" cy="961865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222462" y="3133948"/>
            <a:ext cx="7335811" cy="2146763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02155" y="5828146"/>
            <a:ext cx="3315855" cy="961865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219167" y="5523637"/>
            <a:ext cx="7346075" cy="1757532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403365" y="8019060"/>
            <a:ext cx="3312227" cy="961865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0088406" y="7781949"/>
            <a:ext cx="6820261" cy="1551527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-479999" y="9609030"/>
            <a:ext cx="6540935" cy="67723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65873" y="5135714"/>
            <a:ext cx="8761905" cy="14286"/>
            <a:chOff x="1965873" y="5135714"/>
            <a:chExt cx="876190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965873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61905"/>
            <a:ext cx="18285714" cy="14286"/>
            <a:chOff x="0" y="761905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1905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37879" y="5135714"/>
            <a:ext cx="8761905" cy="14286"/>
            <a:chOff x="13137879" y="5135714"/>
            <a:chExt cx="8761905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37879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54762" y="9516667"/>
            <a:ext cx="17523810" cy="14286"/>
            <a:chOff x="754762" y="9516667"/>
            <a:chExt cx="17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762" y="9516667"/>
              <a:ext cx="17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3619048" y="5135714"/>
            <a:ext cx="8761905" cy="14286"/>
            <a:chOff x="-3619048" y="5135714"/>
            <a:chExt cx="8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3619048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4762" y="6162412"/>
            <a:ext cx="5600000" cy="3370414"/>
            <a:chOff x="754762" y="6162412"/>
            <a:chExt cx="5600000" cy="33704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>
              <a:off x="754762" y="6162412"/>
              <a:ext cx="5600000" cy="33704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2583" y="2435355"/>
            <a:ext cx="6156468" cy="936763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6091" y="1379015"/>
            <a:ext cx="5781703" cy="168800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08388" y="3109307"/>
            <a:ext cx="6490382" cy="647773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6339683" y="7327976"/>
            <a:ext cx="11161905" cy="14286"/>
            <a:chOff x="6339683" y="7327976"/>
            <a:chExt cx="11161905" cy="1428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39683" y="7327976"/>
              <a:ext cx="11161905" cy="142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339683" y="2950595"/>
            <a:ext cx="11161905" cy="14286"/>
            <a:chOff x="6339683" y="2950595"/>
            <a:chExt cx="11161905" cy="1428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39683" y="2950595"/>
              <a:ext cx="11161905" cy="1428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5689875" y="5164286"/>
            <a:ext cx="8761905" cy="14286"/>
            <a:chOff x="5689875" y="5164286"/>
            <a:chExt cx="8761905" cy="14286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5400000">
              <a:off x="5689875" y="5164286"/>
              <a:ext cx="8761905" cy="1428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6339683" y="5139286"/>
            <a:ext cx="11161905" cy="14286"/>
            <a:chOff x="6339683" y="5139286"/>
            <a:chExt cx="11161905" cy="14286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39683" y="5139286"/>
              <a:ext cx="11161905" cy="14286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406270" y="1427375"/>
            <a:ext cx="3313034" cy="961863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201589" y="873568"/>
            <a:ext cx="7391679" cy="2229108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382041" y="3666174"/>
            <a:ext cx="3304903" cy="961865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199700" y="2863066"/>
            <a:ext cx="7105255" cy="2541102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02631" y="5828146"/>
            <a:ext cx="3314427" cy="961865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193148" y="5758360"/>
            <a:ext cx="6441551" cy="1405103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394393" y="8019060"/>
            <a:ext cx="3315522" cy="961865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0185848" y="7972505"/>
            <a:ext cx="7034054" cy="928683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-351828" y="9609030"/>
            <a:ext cx="6540935" cy="67723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65873" y="5135714"/>
            <a:ext cx="8761905" cy="14286"/>
            <a:chOff x="1965873" y="5135714"/>
            <a:chExt cx="876190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965873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61905"/>
            <a:ext cx="18285714" cy="14286"/>
            <a:chOff x="0" y="761905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1905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37879" y="5135714"/>
            <a:ext cx="8761905" cy="14286"/>
            <a:chOff x="13137879" y="5135714"/>
            <a:chExt cx="8761905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37879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54762" y="9516667"/>
            <a:ext cx="17523810" cy="14286"/>
            <a:chOff x="754762" y="9516667"/>
            <a:chExt cx="17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762" y="9516667"/>
              <a:ext cx="17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3619048" y="5135714"/>
            <a:ext cx="8761905" cy="14286"/>
            <a:chOff x="-3619048" y="5135714"/>
            <a:chExt cx="8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3619048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4762" y="6162412"/>
            <a:ext cx="5600000" cy="3370414"/>
            <a:chOff x="754762" y="6162412"/>
            <a:chExt cx="5600000" cy="33704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>
              <a:off x="754762" y="6162412"/>
              <a:ext cx="5600000" cy="33704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2583" y="2435355"/>
            <a:ext cx="6156468" cy="936763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6091" y="1379015"/>
            <a:ext cx="5781703" cy="168800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08388" y="3109307"/>
            <a:ext cx="6490382" cy="647773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6374579" y="5199331"/>
            <a:ext cx="11161905" cy="14286"/>
            <a:chOff x="6374579" y="5199331"/>
            <a:chExt cx="11161905" cy="1428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4579" y="5199331"/>
              <a:ext cx="11161905" cy="142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7958380" y="5193150"/>
            <a:ext cx="4252697" cy="14286"/>
            <a:chOff x="7958380" y="5193150"/>
            <a:chExt cx="4252697" cy="1428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5340000">
              <a:off x="7958380" y="5193150"/>
              <a:ext cx="4252697" cy="1428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6339683" y="3207086"/>
            <a:ext cx="11161905" cy="14286"/>
            <a:chOff x="6339683" y="3207086"/>
            <a:chExt cx="11161905" cy="14286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39683" y="3207086"/>
              <a:ext cx="11161905" cy="1428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6339683" y="7423806"/>
            <a:ext cx="11161905" cy="14286"/>
            <a:chOff x="6339683" y="7423806"/>
            <a:chExt cx="11161905" cy="14286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39683" y="7423806"/>
              <a:ext cx="11161905" cy="14286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473698" y="3661908"/>
            <a:ext cx="3290274" cy="1074636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086841" y="3446054"/>
            <a:ext cx="7720770" cy="1900970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480631" y="5890412"/>
            <a:ext cx="3258236" cy="961865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179344" y="5638779"/>
            <a:ext cx="7033443" cy="1550976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-351828" y="9618316"/>
            <a:ext cx="6540935" cy="67723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61905" y="9516667"/>
            <a:ext cx="16761905" cy="14286"/>
            <a:chOff x="761905" y="9516667"/>
            <a:chExt cx="1676190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1905" y="9516667"/>
              <a:ext cx="1676190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142857" y="5135714"/>
            <a:ext cx="8761905" cy="14286"/>
            <a:chOff x="13142857" y="5135714"/>
            <a:chExt cx="8761905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3142857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754762"/>
            <a:ext cx="18285714" cy="14286"/>
            <a:chOff x="0" y="754762"/>
            <a:chExt cx="18285714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54762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000000" y="4754762"/>
            <a:ext cx="9523810" cy="14286"/>
            <a:chOff x="-4000000" y="4754762"/>
            <a:chExt cx="9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4000000" y="4754762"/>
              <a:ext cx="9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61905" y="2376983"/>
            <a:ext cx="16761905" cy="14286"/>
            <a:chOff x="761905" y="2376983"/>
            <a:chExt cx="16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905" y="2376983"/>
              <a:ext cx="16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975204" y="5050193"/>
            <a:ext cx="3821274" cy="3821274"/>
            <a:chOff x="4975204" y="5050193"/>
            <a:chExt cx="3821274" cy="3821274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75204" y="5050193"/>
              <a:ext cx="3821274" cy="382127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873282" y="5050193"/>
            <a:ext cx="3821274" cy="3821274"/>
            <a:chOff x="9873282" y="5050193"/>
            <a:chExt cx="3821274" cy="3821274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73282" y="5050193"/>
              <a:ext cx="3821274" cy="3821274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40335" y="2552161"/>
            <a:ext cx="8585535" cy="1138563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92758" y="878148"/>
            <a:ext cx="7153132" cy="1688008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7393355" y="3890821"/>
            <a:ext cx="3821274" cy="3821274"/>
            <a:chOff x="7393355" y="3890821"/>
            <a:chExt cx="3821274" cy="3821274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93355" y="3890821"/>
              <a:ext cx="3821274" cy="3821274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95561" y="4923299"/>
            <a:ext cx="6487194" cy="1745918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237043" y="6227535"/>
            <a:ext cx="2793604" cy="1724604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647359" y="6126735"/>
            <a:ext cx="4652870" cy="1736394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-174761" y="9609030"/>
            <a:ext cx="6540935" cy="67723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61905" y="9516667"/>
            <a:ext cx="16761905" cy="14286"/>
            <a:chOff x="761905" y="9516667"/>
            <a:chExt cx="1676190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1905" y="9516667"/>
              <a:ext cx="1676190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142857" y="5135714"/>
            <a:ext cx="8761905" cy="14286"/>
            <a:chOff x="13142857" y="5135714"/>
            <a:chExt cx="8761905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3142857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754762"/>
            <a:ext cx="18285714" cy="14286"/>
            <a:chOff x="0" y="754762"/>
            <a:chExt cx="18285714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54762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000000" y="4754762"/>
            <a:ext cx="9523810" cy="14286"/>
            <a:chOff x="-4000000" y="4754762"/>
            <a:chExt cx="9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4000000" y="4754762"/>
              <a:ext cx="9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61905" y="2376983"/>
            <a:ext cx="16761905" cy="14286"/>
            <a:chOff x="761905" y="2376983"/>
            <a:chExt cx="16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905" y="2376983"/>
              <a:ext cx="16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10374" y="72164"/>
            <a:ext cx="16082313" cy="12383673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93666" y="72164"/>
            <a:ext cx="16082313" cy="12383673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383774" y="4228952"/>
            <a:ext cx="235264" cy="202327"/>
            <a:chOff x="7383774" y="4228952"/>
            <a:chExt cx="235264" cy="20232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83774" y="4228952"/>
              <a:ext cx="235264" cy="20232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7446032" y="6516382"/>
            <a:ext cx="235264" cy="202327"/>
            <a:chOff x="7446032" y="6516382"/>
            <a:chExt cx="235264" cy="20232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46032" y="6516382"/>
              <a:ext cx="235264" cy="20232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5692946" y="4026625"/>
            <a:ext cx="235264" cy="202327"/>
            <a:chOff x="15692946" y="4026625"/>
            <a:chExt cx="235264" cy="20232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692946" y="4026625"/>
              <a:ext cx="235264" cy="20232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5692946" y="4683598"/>
            <a:ext cx="235264" cy="202327"/>
            <a:chOff x="15692946" y="4683598"/>
            <a:chExt cx="235264" cy="202327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692946" y="4683598"/>
              <a:ext cx="235264" cy="20232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5575314" y="6061674"/>
            <a:ext cx="235264" cy="202327"/>
            <a:chOff x="15575314" y="6061674"/>
            <a:chExt cx="235264" cy="202327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575314" y="6061674"/>
              <a:ext cx="235264" cy="202327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498212" y="2377605"/>
            <a:ext cx="9312020" cy="1152382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478481" y="881748"/>
            <a:ext cx="7067152" cy="1695229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3560334" y="2731752"/>
            <a:ext cx="3952210" cy="539067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-331904" y="9609030"/>
            <a:ext cx="6540935" cy="67723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195017" y="5207355"/>
            <a:ext cx="499597" cy="35714"/>
            <a:chOff x="3195017" y="5207355"/>
            <a:chExt cx="499597" cy="3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340000">
              <a:off x="3195017" y="5207355"/>
              <a:ext cx="499597" cy="3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437175" y="5207355"/>
            <a:ext cx="390354" cy="35714"/>
            <a:chOff x="12437175" y="5207355"/>
            <a:chExt cx="390354" cy="3571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5400000">
              <a:off x="12437175" y="5207355"/>
              <a:ext cx="390354" cy="35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929625" y="4392237"/>
            <a:ext cx="8079386" cy="35714"/>
            <a:chOff x="6929625" y="4392237"/>
            <a:chExt cx="8079386" cy="3571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9625" y="4392237"/>
              <a:ext cx="8079386" cy="357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743671" y="3166865"/>
            <a:ext cx="10460863" cy="35714"/>
            <a:chOff x="3743671" y="3166865"/>
            <a:chExt cx="10460863" cy="3571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3671" y="3166865"/>
              <a:ext cx="10460863" cy="3571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61905" y="9516667"/>
            <a:ext cx="16761905" cy="14286"/>
            <a:chOff x="761905" y="9516667"/>
            <a:chExt cx="16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905" y="9516667"/>
              <a:ext cx="16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142857" y="5135714"/>
            <a:ext cx="8761905" cy="14286"/>
            <a:chOff x="13142857" y="5135714"/>
            <a:chExt cx="8761905" cy="1428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13142857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0" y="754762"/>
            <a:ext cx="18285714" cy="14286"/>
            <a:chOff x="0" y="754762"/>
            <a:chExt cx="18285714" cy="1428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754762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4000000" y="4754762"/>
            <a:ext cx="9523810" cy="14286"/>
            <a:chOff x="-4000000" y="4754762"/>
            <a:chExt cx="9523810" cy="14286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-4000000" y="4754762"/>
              <a:ext cx="9523810" cy="142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761905" y="2376983"/>
            <a:ext cx="16761905" cy="14286"/>
            <a:chOff x="761905" y="2376983"/>
            <a:chExt cx="16761905" cy="1428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1905" y="2376983"/>
              <a:ext cx="16761905" cy="1428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796291" y="2747266"/>
            <a:ext cx="2116551" cy="857055"/>
            <a:chOff x="1796291" y="2747266"/>
            <a:chExt cx="2116551" cy="857055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96291" y="2747266"/>
              <a:ext cx="2116551" cy="857055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8050897" y="2728219"/>
            <a:ext cx="2116551" cy="857055"/>
            <a:chOff x="8050897" y="2728219"/>
            <a:chExt cx="2116551" cy="857055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50897" y="2728219"/>
              <a:ext cx="2116551" cy="857055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4204526" y="2747266"/>
            <a:ext cx="2116551" cy="857055"/>
            <a:chOff x="14204526" y="2747266"/>
            <a:chExt cx="2116551" cy="857055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204526" y="2747266"/>
              <a:ext cx="2116551" cy="85705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4996291" y="3941389"/>
            <a:ext cx="2116551" cy="857055"/>
            <a:chOff x="4996291" y="3941389"/>
            <a:chExt cx="2116551" cy="857055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96291" y="3941389"/>
              <a:ext cx="2116551" cy="857055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7038571" y="5402680"/>
            <a:ext cx="2116551" cy="857055"/>
            <a:chOff x="7038571" y="5402680"/>
            <a:chExt cx="2116551" cy="857055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38571" y="5402680"/>
              <a:ext cx="2116551" cy="857055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3423330" y="4986858"/>
            <a:ext cx="6877735" cy="35714"/>
            <a:chOff x="3423330" y="4986858"/>
            <a:chExt cx="6877735" cy="35714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23330" y="4986858"/>
              <a:ext cx="6877735" cy="35714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7055148" y="6478898"/>
            <a:ext cx="2116551" cy="2130955"/>
            <a:chOff x="7055148" y="6478898"/>
            <a:chExt cx="2116551" cy="2130955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055148" y="6478898"/>
              <a:ext cx="2116551" cy="2130955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2373422" y="5402680"/>
            <a:ext cx="2116551" cy="857055"/>
            <a:chOff x="2373422" y="5402680"/>
            <a:chExt cx="2116551" cy="857055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73422" y="5402680"/>
              <a:ext cx="2116551" cy="857055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2389999" y="6478898"/>
            <a:ext cx="2116551" cy="2130955"/>
            <a:chOff x="2389999" y="6478898"/>
            <a:chExt cx="2116551" cy="2130955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89999" y="6478898"/>
              <a:ext cx="2116551" cy="2130955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4712511" y="5402680"/>
            <a:ext cx="2116551" cy="857055"/>
            <a:chOff x="4712511" y="5402680"/>
            <a:chExt cx="2116551" cy="857055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12511" y="5402680"/>
              <a:ext cx="2116551" cy="857055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4729089" y="6478898"/>
            <a:ext cx="2116551" cy="2130955"/>
            <a:chOff x="4729089" y="6478898"/>
            <a:chExt cx="2116551" cy="2130955"/>
          </a:xfrm>
        </p:grpSpPr>
        <p:pic>
          <p:nvPicPr>
            <p:cNvPr id="63" name="Object 62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29089" y="6478898"/>
              <a:ext cx="2116551" cy="2130955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9300396" y="5402680"/>
            <a:ext cx="2116551" cy="857055"/>
            <a:chOff x="9300396" y="5402680"/>
            <a:chExt cx="2116551" cy="857055"/>
          </a:xfrm>
        </p:grpSpPr>
        <p:pic>
          <p:nvPicPr>
            <p:cNvPr id="66" name="Object 65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00396" y="5402680"/>
              <a:ext cx="2116551" cy="857055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9316973" y="6478898"/>
            <a:ext cx="2116551" cy="2130955"/>
            <a:chOff x="9316973" y="6478898"/>
            <a:chExt cx="2116551" cy="2130955"/>
          </a:xfrm>
        </p:grpSpPr>
        <p:pic>
          <p:nvPicPr>
            <p:cNvPr id="69" name="Object 68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316973" y="6478898"/>
              <a:ext cx="2116551" cy="2130955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11553476" y="5402680"/>
            <a:ext cx="2116551" cy="857055"/>
            <a:chOff x="11553476" y="5402680"/>
            <a:chExt cx="2116551" cy="857055"/>
          </a:xfrm>
        </p:grpSpPr>
        <p:pic>
          <p:nvPicPr>
            <p:cNvPr id="72" name="Object 71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553476" y="5402680"/>
              <a:ext cx="2116551" cy="857055"/>
            </a:xfrm>
            <a:prstGeom prst="rect">
              <a:avLst/>
            </a:prstGeom>
          </p:spPr>
        </p:pic>
      </p:grpSp>
      <p:grpSp>
        <p:nvGrpSpPr>
          <p:cNvPr id="1025" name="그룹 1025"/>
          <p:cNvGrpSpPr/>
          <p:nvPr/>
        </p:nvGrpSpPr>
        <p:grpSpPr>
          <a:xfrm>
            <a:off x="11570053" y="6478898"/>
            <a:ext cx="2116551" cy="2130955"/>
            <a:chOff x="11570053" y="6478898"/>
            <a:chExt cx="2116551" cy="2130955"/>
          </a:xfrm>
        </p:grpSpPr>
        <p:pic>
          <p:nvPicPr>
            <p:cNvPr id="75" name="Object 74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570053" y="6478898"/>
              <a:ext cx="2116551" cy="2130955"/>
            </a:xfrm>
            <a:prstGeom prst="rect">
              <a:avLst/>
            </a:prstGeom>
          </p:spPr>
        </p:pic>
      </p:grpSp>
      <p:grpSp>
        <p:nvGrpSpPr>
          <p:cNvPr id="1026" name="그룹 1026"/>
          <p:cNvGrpSpPr/>
          <p:nvPr/>
        </p:nvGrpSpPr>
        <p:grpSpPr>
          <a:xfrm>
            <a:off x="13855355" y="5402680"/>
            <a:ext cx="2116551" cy="857055"/>
            <a:chOff x="13855355" y="5402680"/>
            <a:chExt cx="2116551" cy="857055"/>
          </a:xfrm>
        </p:grpSpPr>
        <p:pic>
          <p:nvPicPr>
            <p:cNvPr id="78" name="Object 77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855355" y="5402680"/>
              <a:ext cx="2116551" cy="857055"/>
            </a:xfrm>
            <a:prstGeom prst="rect">
              <a:avLst/>
            </a:prstGeom>
          </p:spPr>
        </p:pic>
      </p:grpSp>
      <p:grpSp>
        <p:nvGrpSpPr>
          <p:cNvPr id="1027" name="그룹 1027"/>
          <p:cNvGrpSpPr/>
          <p:nvPr/>
        </p:nvGrpSpPr>
        <p:grpSpPr>
          <a:xfrm>
            <a:off x="13871932" y="6478898"/>
            <a:ext cx="2116551" cy="2130955"/>
            <a:chOff x="13871932" y="6478898"/>
            <a:chExt cx="2116551" cy="2130955"/>
          </a:xfrm>
        </p:grpSpPr>
        <p:pic>
          <p:nvPicPr>
            <p:cNvPr id="81" name="Object 80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871932" y="6478898"/>
              <a:ext cx="2116551" cy="2130955"/>
            </a:xfrm>
            <a:prstGeom prst="rect">
              <a:avLst/>
            </a:prstGeom>
          </p:spPr>
        </p:pic>
      </p:grpSp>
      <p:grpSp>
        <p:nvGrpSpPr>
          <p:cNvPr id="1028" name="그룹 1028"/>
          <p:cNvGrpSpPr/>
          <p:nvPr/>
        </p:nvGrpSpPr>
        <p:grpSpPr>
          <a:xfrm>
            <a:off x="12611753" y="5023034"/>
            <a:ext cx="2283185" cy="35714"/>
            <a:chOff x="12611753" y="5023034"/>
            <a:chExt cx="2283185" cy="35714"/>
          </a:xfrm>
        </p:grpSpPr>
        <p:pic>
          <p:nvPicPr>
            <p:cNvPr id="84" name="Object 83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611753" y="5023034"/>
              <a:ext cx="2283185" cy="35714"/>
            </a:xfrm>
            <a:prstGeom prst="rect">
              <a:avLst/>
            </a:prstGeom>
          </p:spPr>
        </p:pic>
      </p:grpSp>
      <p:grpSp>
        <p:nvGrpSpPr>
          <p:cNvPr id="1029" name="그룹 1029"/>
          <p:cNvGrpSpPr/>
          <p:nvPr/>
        </p:nvGrpSpPr>
        <p:grpSpPr>
          <a:xfrm>
            <a:off x="13559978" y="4676209"/>
            <a:ext cx="647889" cy="35714"/>
            <a:chOff x="13559978" y="4676209"/>
            <a:chExt cx="647889" cy="35714"/>
          </a:xfrm>
        </p:grpSpPr>
        <p:pic>
          <p:nvPicPr>
            <p:cNvPr id="87" name="Object 86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 rot="-5460000">
              <a:off x="13559978" y="4676209"/>
              <a:ext cx="647889" cy="35714"/>
            </a:xfrm>
            <a:prstGeom prst="rect">
              <a:avLst/>
            </a:prstGeom>
          </p:spPr>
        </p:pic>
      </p:grpSp>
      <p:grpSp>
        <p:nvGrpSpPr>
          <p:cNvPr id="1030" name="그룹 1030"/>
          <p:cNvGrpSpPr/>
          <p:nvPr/>
        </p:nvGrpSpPr>
        <p:grpSpPr>
          <a:xfrm>
            <a:off x="5563733" y="5081697"/>
            <a:ext cx="606129" cy="35714"/>
            <a:chOff x="5563733" y="5081697"/>
            <a:chExt cx="606129" cy="35714"/>
          </a:xfrm>
        </p:grpSpPr>
        <p:pic>
          <p:nvPicPr>
            <p:cNvPr id="90" name="Object 89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 rot="-5460000">
              <a:off x="5563733" y="5081697"/>
              <a:ext cx="606129" cy="35714"/>
            </a:xfrm>
            <a:prstGeom prst="rect">
              <a:avLst/>
            </a:prstGeom>
          </p:spPr>
        </p:pic>
      </p:grpSp>
      <p:grpSp>
        <p:nvGrpSpPr>
          <p:cNvPr id="1031" name="그룹 1031"/>
          <p:cNvGrpSpPr/>
          <p:nvPr/>
        </p:nvGrpSpPr>
        <p:grpSpPr>
          <a:xfrm>
            <a:off x="7869939" y="5194749"/>
            <a:ext cx="415574" cy="35714"/>
            <a:chOff x="7869939" y="5194749"/>
            <a:chExt cx="415574" cy="35714"/>
          </a:xfrm>
        </p:grpSpPr>
        <p:pic>
          <p:nvPicPr>
            <p:cNvPr id="93" name="Object 92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 rot="-5400000">
              <a:off x="7869939" y="5194749"/>
              <a:ext cx="415574" cy="35714"/>
            </a:xfrm>
            <a:prstGeom prst="rect">
              <a:avLst/>
            </a:prstGeom>
          </p:spPr>
        </p:pic>
      </p:grpSp>
      <p:grpSp>
        <p:nvGrpSpPr>
          <p:cNvPr id="1032" name="그룹 1032"/>
          <p:cNvGrpSpPr/>
          <p:nvPr/>
        </p:nvGrpSpPr>
        <p:grpSpPr>
          <a:xfrm>
            <a:off x="10074158" y="5176932"/>
            <a:ext cx="415574" cy="35714"/>
            <a:chOff x="10074158" y="5176932"/>
            <a:chExt cx="415574" cy="35714"/>
          </a:xfrm>
        </p:grpSpPr>
        <p:pic>
          <p:nvPicPr>
            <p:cNvPr id="96" name="Object 95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 rot="-5400000">
              <a:off x="10074158" y="5176932"/>
              <a:ext cx="415574" cy="35714"/>
            </a:xfrm>
            <a:prstGeom prst="rect">
              <a:avLst/>
            </a:prstGeom>
          </p:spPr>
        </p:pic>
      </p:grpSp>
      <p:grpSp>
        <p:nvGrpSpPr>
          <p:cNvPr id="1033" name="그룹 1033"/>
          <p:cNvGrpSpPr/>
          <p:nvPr/>
        </p:nvGrpSpPr>
        <p:grpSpPr>
          <a:xfrm>
            <a:off x="14667346" y="5199741"/>
            <a:ext cx="402724" cy="35714"/>
            <a:chOff x="14667346" y="5199741"/>
            <a:chExt cx="402724" cy="35714"/>
          </a:xfrm>
        </p:grpSpPr>
        <p:pic>
          <p:nvPicPr>
            <p:cNvPr id="99" name="Object 98"/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 rot="-5340000">
              <a:off x="14667346" y="5199741"/>
              <a:ext cx="402724" cy="35714"/>
            </a:xfrm>
            <a:prstGeom prst="rect">
              <a:avLst/>
            </a:prstGeom>
          </p:spPr>
        </p:pic>
      </p:grpSp>
      <p:pic>
        <p:nvPicPr>
          <p:cNvPr id="101" name="Object 100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2214253" y="-746071"/>
            <a:ext cx="7236360" cy="3015103"/>
          </a:xfrm>
          <a:prstGeom prst="rect">
            <a:avLst/>
          </a:prstGeom>
        </p:spPr>
      </p:pic>
      <p:pic>
        <p:nvPicPr>
          <p:cNvPr id="102" name="Object 101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-2779822" y="2743799"/>
            <a:ext cx="9163773" cy="903364"/>
          </a:xfrm>
          <a:prstGeom prst="rect">
            <a:avLst/>
          </a:prstGeom>
        </p:spPr>
      </p:pic>
      <p:pic>
        <p:nvPicPr>
          <p:cNvPr id="103" name="Object 102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8409080" y="2734275"/>
            <a:ext cx="1590145" cy="922411"/>
          </a:xfrm>
          <a:prstGeom prst="rect">
            <a:avLst/>
          </a:prstGeom>
        </p:spPr>
      </p:pic>
      <p:pic>
        <p:nvPicPr>
          <p:cNvPr id="104" name="Object 103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13733375" y="2778322"/>
            <a:ext cx="3030126" cy="903364"/>
          </a:xfrm>
          <a:prstGeom prst="rect">
            <a:avLst/>
          </a:prstGeom>
        </p:spPr>
      </p:pic>
      <p:pic>
        <p:nvPicPr>
          <p:cNvPr id="105" name="Object 104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5330318" y="4000113"/>
            <a:ext cx="1590145" cy="931935"/>
          </a:xfrm>
          <a:prstGeom prst="rect">
            <a:avLst/>
          </a:prstGeom>
        </p:spPr>
      </p:pic>
      <p:pic>
        <p:nvPicPr>
          <p:cNvPr id="106" name="Object 105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2419323" y="5407546"/>
            <a:ext cx="2255659" cy="922411"/>
          </a:xfrm>
          <a:prstGeom prst="rect">
            <a:avLst/>
          </a:prstGeom>
        </p:spPr>
      </p:pic>
      <p:pic>
        <p:nvPicPr>
          <p:cNvPr id="107" name="Object 106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4213157" y="5445641"/>
            <a:ext cx="3047478" cy="848126"/>
          </a:xfrm>
          <a:prstGeom prst="rect">
            <a:avLst/>
          </a:prstGeom>
        </p:spPr>
      </p:pic>
      <p:pic>
        <p:nvPicPr>
          <p:cNvPr id="108" name="Object 107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7058374" y="5467433"/>
            <a:ext cx="2293754" cy="922411"/>
          </a:xfrm>
          <a:prstGeom prst="rect">
            <a:avLst/>
          </a:prstGeom>
        </p:spPr>
      </p:pic>
      <p:pic>
        <p:nvPicPr>
          <p:cNvPr id="109" name="Object 108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9303983" y="5467433"/>
            <a:ext cx="2255659" cy="922411"/>
          </a:xfrm>
          <a:prstGeom prst="rect">
            <a:avLst/>
          </a:prstGeom>
        </p:spPr>
      </p:pic>
      <p:pic>
        <p:nvPicPr>
          <p:cNvPr id="110" name="Object 109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11560022" y="5443105"/>
            <a:ext cx="2192954" cy="982269"/>
          </a:xfrm>
          <a:prstGeom prst="rect">
            <a:avLst/>
          </a:prstGeom>
        </p:spPr>
      </p:pic>
      <p:pic>
        <p:nvPicPr>
          <p:cNvPr id="111" name="Object 110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13899059" y="5443109"/>
            <a:ext cx="2192954" cy="982269"/>
          </a:xfrm>
          <a:prstGeom prst="rect">
            <a:avLst/>
          </a:prstGeom>
        </p:spPr>
      </p:pic>
      <p:pic>
        <p:nvPicPr>
          <p:cNvPr id="112" name="Object 111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2387598" y="6656404"/>
            <a:ext cx="2093488" cy="1425488"/>
          </a:xfrm>
          <a:prstGeom prst="rect">
            <a:avLst/>
          </a:prstGeom>
        </p:spPr>
      </p:pic>
      <p:pic>
        <p:nvPicPr>
          <p:cNvPr id="113" name="Object 112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4719021" y="6652566"/>
            <a:ext cx="2115011" cy="1462078"/>
          </a:xfrm>
          <a:prstGeom prst="rect">
            <a:avLst/>
          </a:prstGeom>
        </p:spPr>
      </p:pic>
      <p:pic>
        <p:nvPicPr>
          <p:cNvPr id="114" name="Object 113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7061117" y="6637357"/>
            <a:ext cx="2083964" cy="1425488"/>
          </a:xfrm>
          <a:prstGeom prst="rect">
            <a:avLst/>
          </a:prstGeom>
        </p:spPr>
      </p:pic>
      <p:pic>
        <p:nvPicPr>
          <p:cNvPr id="115" name="Object 114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9330888" y="6657671"/>
            <a:ext cx="2083964" cy="1422954"/>
          </a:xfrm>
          <a:prstGeom prst="rect">
            <a:avLst/>
          </a:prstGeom>
        </p:spPr>
      </p:pic>
      <p:pic>
        <p:nvPicPr>
          <p:cNvPr id="116" name="Object 115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11497697" y="6657671"/>
            <a:ext cx="2164678" cy="1422954"/>
          </a:xfrm>
          <a:prstGeom prst="rect">
            <a:avLst/>
          </a:prstGeom>
        </p:spPr>
      </p:pic>
      <p:pic>
        <p:nvPicPr>
          <p:cNvPr id="117" name="Object 116"/>
          <p:cNvPicPr>
            <a:picLocks noChangeAspect="1"/>
          </p:cNvPicPr>
          <p:nvPr/>
        </p:nvPicPr>
        <p:blipFill>
          <a:blip r:embed="rId51" cstate="print"/>
          <a:stretch>
            <a:fillRect/>
          </a:stretch>
        </p:blipFill>
        <p:spPr>
          <a:xfrm>
            <a:off x="13603897" y="6656404"/>
            <a:ext cx="2349830" cy="1173107"/>
          </a:xfrm>
          <a:prstGeom prst="rect">
            <a:avLst/>
          </a:prstGeom>
        </p:spPr>
      </p:pic>
      <p:pic>
        <p:nvPicPr>
          <p:cNvPr id="118" name="Object 117"/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>
            <a:off x="-224845" y="9609030"/>
            <a:ext cx="6540935" cy="677230"/>
          </a:xfrm>
          <a:prstGeom prst="rect">
            <a:avLst/>
          </a:prstGeom>
        </p:spPr>
      </p:pic>
      <p:pic>
        <p:nvPicPr>
          <p:cNvPr id="119" name="Object 118"/>
          <p:cNvPicPr>
            <a:picLocks noChangeAspect="1"/>
          </p:cNvPicPr>
          <p:nvPr/>
        </p:nvPicPr>
        <p:blipFill>
          <a:blip r:embed="rId53" cstate="print"/>
          <a:stretch>
            <a:fillRect/>
          </a:stretch>
        </p:blipFill>
        <p:spPr>
          <a:xfrm>
            <a:off x="5170365" y="893070"/>
            <a:ext cx="8922286" cy="174094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623165" y="5626454"/>
            <a:ext cx="6585715" cy="14286"/>
            <a:chOff x="5623165" y="5626454"/>
            <a:chExt cx="658571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623165" y="5626454"/>
              <a:ext cx="658571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61905"/>
            <a:ext cx="18285714" cy="14286"/>
            <a:chOff x="0" y="761905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1905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61905" y="9516667"/>
            <a:ext cx="16761905" cy="14286"/>
            <a:chOff x="761905" y="9516667"/>
            <a:chExt cx="16761905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05" y="9516667"/>
              <a:ext cx="16761905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000000" y="5516667"/>
            <a:ext cx="9523810" cy="14286"/>
            <a:chOff x="-4000000" y="5516667"/>
            <a:chExt cx="9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4000000" y="5516667"/>
              <a:ext cx="9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375974" y="5128571"/>
            <a:ext cx="10285714" cy="14286"/>
            <a:chOff x="12375974" y="5128571"/>
            <a:chExt cx="10285714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2375974" y="5128571"/>
              <a:ext cx="10285714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4762" y="2016662"/>
            <a:ext cx="16761905" cy="14286"/>
            <a:chOff x="754762" y="2016662"/>
            <a:chExt cx="16761905" cy="1428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4762" y="2016662"/>
              <a:ext cx="16761905" cy="1428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4470" y="2226460"/>
            <a:ext cx="457131" cy="457131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766970" y="2170933"/>
            <a:ext cx="5258903" cy="1024560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40462" y="691834"/>
            <a:ext cx="5557266" cy="1716552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975082" y="3753394"/>
            <a:ext cx="8683110" cy="4652329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70069" y="2170523"/>
            <a:ext cx="3980760" cy="1017312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81122" y="2980415"/>
            <a:ext cx="7720211" cy="6204620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-409122" y="9586173"/>
            <a:ext cx="6540935" cy="67723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623165" y="5626454"/>
            <a:ext cx="6585715" cy="14286"/>
            <a:chOff x="5623165" y="5626454"/>
            <a:chExt cx="658571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623165" y="5626454"/>
              <a:ext cx="658571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61905"/>
            <a:ext cx="18285714" cy="14286"/>
            <a:chOff x="0" y="761905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1905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61905" y="9516667"/>
            <a:ext cx="16761905" cy="14286"/>
            <a:chOff x="761905" y="9516667"/>
            <a:chExt cx="16761905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05" y="9516667"/>
              <a:ext cx="16761905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000000" y="5516667"/>
            <a:ext cx="9523810" cy="14286"/>
            <a:chOff x="-4000000" y="5516667"/>
            <a:chExt cx="9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4000000" y="5516667"/>
              <a:ext cx="9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375974" y="5128571"/>
            <a:ext cx="10285714" cy="14286"/>
            <a:chOff x="12375974" y="5128571"/>
            <a:chExt cx="10285714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2375974" y="5128571"/>
              <a:ext cx="10285714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4762" y="2016662"/>
            <a:ext cx="16761905" cy="14286"/>
            <a:chOff x="754762" y="2016662"/>
            <a:chExt cx="16761905" cy="1428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4762" y="2016662"/>
              <a:ext cx="16761905" cy="1428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4470" y="2226460"/>
            <a:ext cx="457131" cy="457131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40462" y="691834"/>
            <a:ext cx="5557266" cy="1716552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045958" y="2243841"/>
            <a:ext cx="8598205" cy="7308463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87436" y="2387643"/>
            <a:ext cx="4687284" cy="1017893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81122" y="3383452"/>
            <a:ext cx="7721830" cy="5897039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571756" y="9641173"/>
            <a:ext cx="6540935" cy="677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182635" y="5509524"/>
            <a:ext cx="8761905" cy="14286"/>
            <a:chOff x="13182635" y="5509524"/>
            <a:chExt cx="876190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3182635" y="550952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9516667"/>
            <a:ext cx="18285714" cy="14286"/>
            <a:chOff x="0" y="9516667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516667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754762"/>
            <a:ext cx="18285714" cy="14286"/>
            <a:chOff x="0" y="754762"/>
            <a:chExt cx="18285714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54762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380952" y="5135714"/>
            <a:ext cx="10285714" cy="14286"/>
            <a:chOff x="-4380952" y="5135714"/>
            <a:chExt cx="10285714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4380952" y="5135714"/>
              <a:ext cx="10285714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780952" y="5154762"/>
            <a:ext cx="8761905" cy="14286"/>
            <a:chOff x="4780952" y="5154762"/>
            <a:chExt cx="8761905" cy="1428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4780952" y="5154762"/>
              <a:ext cx="8761905" cy="14286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58149" y="4066856"/>
            <a:ext cx="8095837" cy="4204989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382203" y="3101469"/>
            <a:ext cx="3268436" cy="961865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4028" y="4642057"/>
            <a:ext cx="8231314" cy="2444990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31319" y="1381291"/>
            <a:ext cx="6603495" cy="1749190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36379" y="3101470"/>
            <a:ext cx="3297065" cy="961865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1246645" y="9148079"/>
            <a:ext cx="5232866" cy="43361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623165" y="5626454"/>
            <a:ext cx="6585715" cy="14286"/>
            <a:chOff x="5623165" y="5626454"/>
            <a:chExt cx="658571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623165" y="5626454"/>
              <a:ext cx="658571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61905"/>
            <a:ext cx="18285714" cy="14286"/>
            <a:chOff x="0" y="761905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1905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61905" y="9516667"/>
            <a:ext cx="16761905" cy="14286"/>
            <a:chOff x="761905" y="9516667"/>
            <a:chExt cx="16761905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05" y="9516667"/>
              <a:ext cx="16761905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000000" y="5516667"/>
            <a:ext cx="9523810" cy="14286"/>
            <a:chOff x="-4000000" y="5516667"/>
            <a:chExt cx="9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4000000" y="5516667"/>
              <a:ext cx="9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375974" y="5128571"/>
            <a:ext cx="10285714" cy="14286"/>
            <a:chOff x="12375974" y="5128571"/>
            <a:chExt cx="10285714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2375974" y="5128571"/>
              <a:ext cx="10285714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4762" y="2016662"/>
            <a:ext cx="16761905" cy="14286"/>
            <a:chOff x="754762" y="2016662"/>
            <a:chExt cx="16761905" cy="1428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4762" y="2016662"/>
              <a:ext cx="16761905" cy="1428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4470" y="2226460"/>
            <a:ext cx="457131" cy="457131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564790" y="2025207"/>
            <a:ext cx="5204912" cy="1032912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40462" y="691834"/>
            <a:ext cx="5557266" cy="1716552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512250" y="2693900"/>
            <a:ext cx="7821032" cy="7056585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935" y="2909874"/>
            <a:ext cx="7315094" cy="6757836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18816" y="2151519"/>
            <a:ext cx="5634874" cy="1032893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-320327" y="9609030"/>
            <a:ext cx="6540935" cy="67723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623165" y="5626454"/>
            <a:ext cx="6585715" cy="14286"/>
            <a:chOff x="5623165" y="5626454"/>
            <a:chExt cx="658571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623165" y="5626454"/>
              <a:ext cx="658571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61905"/>
            <a:ext cx="18285714" cy="14286"/>
            <a:chOff x="0" y="761905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1905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61905" y="9516667"/>
            <a:ext cx="16761905" cy="14286"/>
            <a:chOff x="761905" y="9516667"/>
            <a:chExt cx="16761905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05" y="9516667"/>
              <a:ext cx="16761905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000000" y="5516667"/>
            <a:ext cx="9523810" cy="14286"/>
            <a:chOff x="-4000000" y="5516667"/>
            <a:chExt cx="9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4000000" y="5516667"/>
              <a:ext cx="9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375974" y="5128571"/>
            <a:ext cx="10285714" cy="14286"/>
            <a:chOff x="12375974" y="5128571"/>
            <a:chExt cx="10285714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2375974" y="5128571"/>
              <a:ext cx="10285714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4762" y="2016662"/>
            <a:ext cx="16761905" cy="14286"/>
            <a:chOff x="754762" y="2016662"/>
            <a:chExt cx="16761905" cy="1428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4762" y="2016662"/>
              <a:ext cx="16761905" cy="1428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4470" y="2226460"/>
            <a:ext cx="457131" cy="457131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158712" y="2158079"/>
            <a:ext cx="5874769" cy="1040836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40462" y="691834"/>
            <a:ext cx="5557266" cy="1716552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234561" y="4102308"/>
            <a:ext cx="8126835" cy="2407711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73049" y="2164552"/>
            <a:ext cx="4799522" cy="1047598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60030" y="4105138"/>
            <a:ext cx="7799277" cy="2196716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-92303" y="9631888"/>
            <a:ext cx="6540935" cy="67723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623165" y="5626454"/>
            <a:ext cx="6585715" cy="14286"/>
            <a:chOff x="5623165" y="5626454"/>
            <a:chExt cx="658571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623165" y="5626454"/>
              <a:ext cx="658571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61905"/>
            <a:ext cx="18285714" cy="14286"/>
            <a:chOff x="0" y="761905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1905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61905" y="9516667"/>
            <a:ext cx="16761905" cy="14286"/>
            <a:chOff x="761905" y="9516667"/>
            <a:chExt cx="16761905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05" y="9516667"/>
              <a:ext cx="16761905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000000" y="5516667"/>
            <a:ext cx="9523810" cy="14286"/>
            <a:chOff x="-4000000" y="5516667"/>
            <a:chExt cx="9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4000000" y="5516667"/>
              <a:ext cx="9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375974" y="5128571"/>
            <a:ext cx="10285714" cy="14286"/>
            <a:chOff x="12375974" y="5128571"/>
            <a:chExt cx="10285714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2375974" y="5128571"/>
              <a:ext cx="10285714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4762" y="2016662"/>
            <a:ext cx="16761905" cy="14286"/>
            <a:chOff x="754762" y="2016662"/>
            <a:chExt cx="16761905" cy="1428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4762" y="2016662"/>
              <a:ext cx="16761905" cy="1428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4470" y="2226460"/>
            <a:ext cx="457131" cy="457131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798979" y="2165508"/>
            <a:ext cx="5203417" cy="1051417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40462" y="691834"/>
            <a:ext cx="5557266" cy="1716552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042186" y="3003431"/>
            <a:ext cx="8933340" cy="6492254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31135" y="2165514"/>
            <a:ext cx="4426274" cy="1051398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78389" y="4101623"/>
            <a:ext cx="7723249" cy="2185868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0269" y="9609030"/>
            <a:ext cx="6540935" cy="67723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623165" y="5626454"/>
            <a:ext cx="6585715" cy="14286"/>
            <a:chOff x="5623165" y="5626454"/>
            <a:chExt cx="658571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623165" y="5626454"/>
              <a:ext cx="658571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61905"/>
            <a:ext cx="18285714" cy="14286"/>
            <a:chOff x="0" y="761905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1905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4000000" y="5516667"/>
            <a:ext cx="9523810" cy="14286"/>
            <a:chOff x="-4000000" y="5516667"/>
            <a:chExt cx="9523810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-4000000" y="5516667"/>
              <a:ext cx="9523810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375974" y="5128571"/>
            <a:ext cx="10285714" cy="14286"/>
            <a:chOff x="12375974" y="5128571"/>
            <a:chExt cx="10285714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12375974" y="5128571"/>
              <a:ext cx="10285714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54762" y="2016662"/>
            <a:ext cx="16761905" cy="14286"/>
            <a:chOff x="754762" y="2016662"/>
            <a:chExt cx="16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4762" y="2016662"/>
              <a:ext cx="16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84470" y="2226460"/>
            <a:ext cx="457131" cy="457131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40462" y="691834"/>
            <a:ext cx="5557266" cy="1716552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019667" y="3589101"/>
            <a:ext cx="8630406" cy="447807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53530" y="2164561"/>
            <a:ext cx="6244646" cy="1047579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81900" y="3112477"/>
            <a:ext cx="8246268" cy="5812906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92303" y="9586173"/>
            <a:ext cx="6540935" cy="67723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623165" y="5626454"/>
            <a:ext cx="6585715" cy="14286"/>
            <a:chOff x="5623165" y="5626454"/>
            <a:chExt cx="658571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623165" y="5626454"/>
              <a:ext cx="658571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61905"/>
            <a:ext cx="18285714" cy="14286"/>
            <a:chOff x="0" y="761905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1905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61905" y="9516667"/>
            <a:ext cx="16761905" cy="14286"/>
            <a:chOff x="761905" y="9516667"/>
            <a:chExt cx="16761905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05" y="9516667"/>
              <a:ext cx="16761905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000000" y="5516667"/>
            <a:ext cx="9523810" cy="14286"/>
            <a:chOff x="-4000000" y="5516667"/>
            <a:chExt cx="9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4000000" y="5516667"/>
              <a:ext cx="9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375974" y="5128571"/>
            <a:ext cx="10285714" cy="14286"/>
            <a:chOff x="12375974" y="5128571"/>
            <a:chExt cx="10285714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2375974" y="5128571"/>
              <a:ext cx="10285714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4762" y="2016662"/>
            <a:ext cx="16761905" cy="14286"/>
            <a:chOff x="754762" y="2016662"/>
            <a:chExt cx="16761905" cy="1428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4762" y="2016662"/>
              <a:ext cx="16761905" cy="1428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354099" y="-42236"/>
            <a:ext cx="14388803" cy="12237267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66119" y="-50075"/>
            <a:ext cx="14388803" cy="12268622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31717" y="2166203"/>
            <a:ext cx="3890846" cy="1036893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98009" y="614547"/>
            <a:ext cx="8268894" cy="1730609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452602" y="2144033"/>
            <a:ext cx="3973484" cy="1036893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92303" y="9609030"/>
            <a:ext cx="6540935" cy="67723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61905" y="9516667"/>
            <a:ext cx="16761905" cy="14286"/>
            <a:chOff x="761905" y="9516667"/>
            <a:chExt cx="1676190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1905" y="9516667"/>
              <a:ext cx="1676190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142857" y="5135714"/>
            <a:ext cx="8761905" cy="14286"/>
            <a:chOff x="13142857" y="5135714"/>
            <a:chExt cx="8761905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3142857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754762"/>
            <a:ext cx="18285714" cy="14286"/>
            <a:chOff x="0" y="754762"/>
            <a:chExt cx="18285714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54762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000000" y="4754762"/>
            <a:ext cx="9523810" cy="14286"/>
            <a:chOff x="-4000000" y="4754762"/>
            <a:chExt cx="9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4000000" y="4754762"/>
              <a:ext cx="9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61905" y="2376983"/>
            <a:ext cx="16761905" cy="14286"/>
            <a:chOff x="761905" y="2376983"/>
            <a:chExt cx="16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905" y="2376983"/>
              <a:ext cx="16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85128" y="2768103"/>
            <a:ext cx="8717618" cy="6367611"/>
            <a:chOff x="985128" y="2768103"/>
            <a:chExt cx="8717618" cy="636761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5128" y="2768103"/>
              <a:ext cx="8717618" cy="6367611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70982" y="2368487"/>
            <a:ext cx="7596476" cy="736684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59300" y="871995"/>
            <a:ext cx="7153228" cy="1716552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6915" y="9597715"/>
            <a:ext cx="5282159" cy="45337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54762" y="754762"/>
            <a:ext cx="17523810" cy="14286"/>
            <a:chOff x="754762" y="754762"/>
            <a:chExt cx="17523810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762" y="754762"/>
              <a:ext cx="17523810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4762" y="9516667"/>
            <a:ext cx="17523810" cy="14286"/>
            <a:chOff x="754762" y="9516667"/>
            <a:chExt cx="17523810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762" y="9516667"/>
              <a:ext cx="17523810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4380952" y="5135714"/>
            <a:ext cx="10285714" cy="14286"/>
            <a:chOff x="-4380952" y="5135714"/>
            <a:chExt cx="10285714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-4380952" y="5135714"/>
              <a:ext cx="10285714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375974" y="5128571"/>
            <a:ext cx="10285714" cy="14286"/>
            <a:chOff x="12375974" y="5128571"/>
            <a:chExt cx="10285714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12375974" y="5128571"/>
              <a:ext cx="10285714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952381" y="2924999"/>
            <a:ext cx="4380952" cy="4383333"/>
            <a:chOff x="6952381" y="2924999"/>
            <a:chExt cx="4380952" cy="4383333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52381" y="2924999"/>
              <a:ext cx="4380952" cy="4383333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14289" y="2058281"/>
            <a:ext cx="7843006" cy="2079301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8136" y="4219661"/>
            <a:ext cx="8821415" cy="2073206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47733" y="6397043"/>
            <a:ext cx="7033615" cy="22103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9516667"/>
            <a:ext cx="18285714" cy="14286"/>
            <a:chOff x="0" y="9516667"/>
            <a:chExt cx="18285714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516667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142857" y="5135714"/>
            <a:ext cx="8761905" cy="14286"/>
            <a:chOff x="13142857" y="5135714"/>
            <a:chExt cx="8761905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3142857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754762"/>
            <a:ext cx="18285714" cy="14286"/>
            <a:chOff x="0" y="754762"/>
            <a:chExt cx="18285714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54762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0" y="5135714"/>
            <a:ext cx="9142857" cy="14286"/>
            <a:chOff x="0" y="5135714"/>
            <a:chExt cx="9142857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135714"/>
              <a:ext cx="9142857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4380952" y="5135714"/>
            <a:ext cx="10285714" cy="14286"/>
            <a:chOff x="-4380952" y="5135714"/>
            <a:chExt cx="10285714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4380952" y="5135714"/>
              <a:ext cx="10285714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780952" y="5154762"/>
            <a:ext cx="8761905" cy="14286"/>
            <a:chOff x="4780952" y="5154762"/>
            <a:chExt cx="8761905" cy="1428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4780952" y="5154762"/>
              <a:ext cx="8761905" cy="14286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07157" y="1796454"/>
            <a:ext cx="2799560" cy="104759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35080" y="2463695"/>
            <a:ext cx="7618992" cy="2812535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529578" y="2443496"/>
            <a:ext cx="8093837" cy="5591475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52785" y="721805"/>
            <a:ext cx="6603487" cy="1749191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97983" y="5287004"/>
            <a:ext cx="7898091" cy="4280758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335118" y="8420298"/>
            <a:ext cx="10810846" cy="3928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65873" y="5135714"/>
            <a:ext cx="8761905" cy="14286"/>
            <a:chOff x="1965873" y="5135714"/>
            <a:chExt cx="876190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965873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61905"/>
            <a:ext cx="18285714" cy="14286"/>
            <a:chOff x="0" y="761905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1905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37879" y="5135714"/>
            <a:ext cx="8761905" cy="14286"/>
            <a:chOff x="13137879" y="5135714"/>
            <a:chExt cx="8761905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37879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54762" y="9516667"/>
            <a:ext cx="17523810" cy="14286"/>
            <a:chOff x="754762" y="9516667"/>
            <a:chExt cx="17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762" y="9516667"/>
              <a:ext cx="17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3619048" y="5135714"/>
            <a:ext cx="8761905" cy="14286"/>
            <a:chOff x="-3619048" y="5135714"/>
            <a:chExt cx="8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3619048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4762" y="6162412"/>
            <a:ext cx="5600000" cy="3370414"/>
            <a:chOff x="754762" y="6162412"/>
            <a:chExt cx="5600000" cy="33704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>
              <a:off x="754762" y="6162412"/>
              <a:ext cx="5600000" cy="33704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65122" y="2414469"/>
            <a:ext cx="7430153" cy="901867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4695" y="1546600"/>
            <a:ext cx="5896780" cy="1266771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486055" y="3110259"/>
            <a:ext cx="6705249" cy="637620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6339683" y="7327976"/>
            <a:ext cx="11161905" cy="14286"/>
            <a:chOff x="6339683" y="7327976"/>
            <a:chExt cx="11161905" cy="1428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39683" y="7327976"/>
              <a:ext cx="11161905" cy="142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339683" y="2950595"/>
            <a:ext cx="11161905" cy="14286"/>
            <a:chOff x="6339683" y="2950595"/>
            <a:chExt cx="11161905" cy="1428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39683" y="2950595"/>
              <a:ext cx="11161905" cy="1428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6729121" y="6251190"/>
            <a:ext cx="6588775" cy="14286"/>
            <a:chOff x="6729121" y="6251190"/>
            <a:chExt cx="6588775" cy="14286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5340000">
              <a:off x="6729121" y="6251190"/>
              <a:ext cx="6588775" cy="1428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6339683" y="5139286"/>
            <a:ext cx="11161905" cy="14286"/>
            <a:chOff x="6339683" y="5139286"/>
            <a:chExt cx="11161905" cy="14286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39683" y="5139286"/>
              <a:ext cx="11161905" cy="14286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79497" y="753456"/>
            <a:ext cx="10781669" cy="2355973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832060" y="3685213"/>
            <a:ext cx="2862387" cy="1011892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814575" y="5990994"/>
            <a:ext cx="2856635" cy="961863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017641" y="8191470"/>
            <a:ext cx="2683587" cy="942816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164669" y="3513640"/>
            <a:ext cx="7264116" cy="1419650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182193" y="5367783"/>
            <a:ext cx="6939220" cy="1906173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0336097" y="7796691"/>
            <a:ext cx="7038859" cy="1365640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-1348280" y="9549886"/>
            <a:ext cx="6129582" cy="6758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65873" y="5135714"/>
            <a:ext cx="8761905" cy="14286"/>
            <a:chOff x="1965873" y="5135714"/>
            <a:chExt cx="876190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965873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61905"/>
            <a:ext cx="18285714" cy="14286"/>
            <a:chOff x="0" y="761905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1905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37879" y="5135714"/>
            <a:ext cx="8761905" cy="14286"/>
            <a:chOff x="13137879" y="5135714"/>
            <a:chExt cx="8761905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37879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54762" y="9516667"/>
            <a:ext cx="17523810" cy="14286"/>
            <a:chOff x="754762" y="9516667"/>
            <a:chExt cx="17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762" y="9516667"/>
              <a:ext cx="17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3619048" y="5135714"/>
            <a:ext cx="8761905" cy="14286"/>
            <a:chOff x="-3619048" y="5135714"/>
            <a:chExt cx="8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3619048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4762" y="6162412"/>
            <a:ext cx="5600000" cy="3370414"/>
            <a:chOff x="754762" y="6162412"/>
            <a:chExt cx="5600000" cy="33704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>
              <a:off x="754762" y="6162412"/>
              <a:ext cx="5600000" cy="33704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65122" y="2414469"/>
            <a:ext cx="7430153" cy="901867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4695" y="1546600"/>
            <a:ext cx="5896780" cy="1266771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43570" y="3110259"/>
            <a:ext cx="6562754" cy="63762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6339683" y="2950595"/>
            <a:ext cx="11161905" cy="14286"/>
            <a:chOff x="6339683" y="2950595"/>
            <a:chExt cx="11161905" cy="1428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39683" y="2950595"/>
              <a:ext cx="11161905" cy="142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729121" y="6251190"/>
            <a:ext cx="6588775" cy="14286"/>
            <a:chOff x="6729121" y="6251190"/>
            <a:chExt cx="6588775" cy="1428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5340000">
              <a:off x="6729121" y="6251190"/>
              <a:ext cx="6588775" cy="14286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33430" y="1408649"/>
            <a:ext cx="8009392" cy="870478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695765" y="5708192"/>
            <a:ext cx="3368616" cy="1011892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127222" y="3376732"/>
            <a:ext cx="7401771" cy="5936190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-1073455" y="9611020"/>
            <a:ext cx="6120020" cy="6772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65873" y="5135714"/>
            <a:ext cx="8761905" cy="14286"/>
            <a:chOff x="1965873" y="5135714"/>
            <a:chExt cx="876190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965873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61905"/>
            <a:ext cx="18285714" cy="14286"/>
            <a:chOff x="0" y="761905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1905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37879" y="5135714"/>
            <a:ext cx="8761905" cy="14286"/>
            <a:chOff x="13137879" y="5135714"/>
            <a:chExt cx="8761905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37879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54762" y="9516667"/>
            <a:ext cx="17523810" cy="14286"/>
            <a:chOff x="754762" y="9516667"/>
            <a:chExt cx="17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762" y="9516667"/>
              <a:ext cx="17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3619048" y="5135714"/>
            <a:ext cx="8761905" cy="14286"/>
            <a:chOff x="-3619048" y="5135714"/>
            <a:chExt cx="8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3619048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4762" y="6162412"/>
            <a:ext cx="5600000" cy="3370414"/>
            <a:chOff x="754762" y="6162412"/>
            <a:chExt cx="5600000" cy="33704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>
              <a:off x="754762" y="6162412"/>
              <a:ext cx="5600000" cy="33704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65122" y="2414469"/>
            <a:ext cx="7430153" cy="901867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4695" y="1546600"/>
            <a:ext cx="5896780" cy="1266771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43570" y="3110259"/>
            <a:ext cx="6562754" cy="63762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6339683" y="2950595"/>
            <a:ext cx="11161905" cy="14286"/>
            <a:chOff x="6339683" y="2950595"/>
            <a:chExt cx="11161905" cy="1428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39683" y="2950595"/>
              <a:ext cx="11161905" cy="142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729121" y="6251190"/>
            <a:ext cx="6588775" cy="14286"/>
            <a:chOff x="6729121" y="6251190"/>
            <a:chExt cx="6588775" cy="1428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5340000">
              <a:off x="6729121" y="6251190"/>
              <a:ext cx="6588775" cy="14286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33430" y="1408649"/>
            <a:ext cx="8009392" cy="870478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59196" y="5381304"/>
            <a:ext cx="3429473" cy="942816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151031" y="4143906"/>
            <a:ext cx="7398056" cy="4209999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-1073455" y="9611020"/>
            <a:ext cx="6120020" cy="6772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65873" y="5135714"/>
            <a:ext cx="8761905" cy="14286"/>
            <a:chOff x="1965873" y="5135714"/>
            <a:chExt cx="876190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965873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61905"/>
            <a:ext cx="18285714" cy="14286"/>
            <a:chOff x="0" y="761905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1905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37879" y="5135714"/>
            <a:ext cx="8761905" cy="14286"/>
            <a:chOff x="13137879" y="5135714"/>
            <a:chExt cx="8761905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37879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54762" y="9516667"/>
            <a:ext cx="17523810" cy="14286"/>
            <a:chOff x="754762" y="9516667"/>
            <a:chExt cx="17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762" y="9516667"/>
              <a:ext cx="17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3619048" y="5135714"/>
            <a:ext cx="8761905" cy="14286"/>
            <a:chOff x="-3619048" y="5135714"/>
            <a:chExt cx="8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3619048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4762" y="6162412"/>
            <a:ext cx="5600000" cy="3370414"/>
            <a:chOff x="754762" y="6162412"/>
            <a:chExt cx="5600000" cy="33704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>
              <a:off x="754762" y="6162412"/>
              <a:ext cx="5600000" cy="33704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65122" y="2414469"/>
            <a:ext cx="7430153" cy="901867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4534" y="1509429"/>
            <a:ext cx="5896702" cy="1397331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43570" y="3110259"/>
            <a:ext cx="6562754" cy="63762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6339683" y="2950595"/>
            <a:ext cx="11161905" cy="14286"/>
            <a:chOff x="6339683" y="2950595"/>
            <a:chExt cx="11161905" cy="1428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39683" y="2950595"/>
              <a:ext cx="11161905" cy="142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729121" y="6251190"/>
            <a:ext cx="6588775" cy="14286"/>
            <a:chOff x="6729121" y="6251190"/>
            <a:chExt cx="6588775" cy="1428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5340000">
              <a:off x="6729121" y="6251190"/>
              <a:ext cx="6588775" cy="14286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33430" y="1408649"/>
            <a:ext cx="8009392" cy="870478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93657" y="5736235"/>
            <a:ext cx="3429473" cy="942816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198650" y="3798717"/>
            <a:ext cx="7385541" cy="4584246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-1073455" y="9611020"/>
            <a:ext cx="6120020" cy="6772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65873" y="5135714"/>
            <a:ext cx="8761905" cy="14286"/>
            <a:chOff x="1965873" y="5135714"/>
            <a:chExt cx="8761905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965873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61905"/>
            <a:ext cx="18285714" cy="14286"/>
            <a:chOff x="0" y="761905"/>
            <a:chExt cx="18285714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1905"/>
              <a:ext cx="18285714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37879" y="5135714"/>
            <a:ext cx="8761905" cy="14286"/>
            <a:chOff x="13137879" y="5135714"/>
            <a:chExt cx="8761905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37879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54762" y="9516667"/>
            <a:ext cx="17523810" cy="14286"/>
            <a:chOff x="754762" y="9516667"/>
            <a:chExt cx="1752381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762" y="9516667"/>
              <a:ext cx="17523810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3619048" y="5135714"/>
            <a:ext cx="8761905" cy="14286"/>
            <a:chOff x="-3619048" y="5135714"/>
            <a:chExt cx="8761905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3619048" y="5135714"/>
              <a:ext cx="8761905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4762" y="6162412"/>
            <a:ext cx="5600000" cy="3370414"/>
            <a:chOff x="754762" y="6162412"/>
            <a:chExt cx="5600000" cy="33704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>
              <a:off x="754762" y="6162412"/>
              <a:ext cx="5600000" cy="33704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135714" y="9135714"/>
            <a:ext cx="761905" cy="761905"/>
            <a:chOff x="17135714" y="9135714"/>
            <a:chExt cx="761905" cy="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5714" y="9135714"/>
              <a:ext cx="761905" cy="76190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65122" y="2414469"/>
            <a:ext cx="7430153" cy="901867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4534" y="1509429"/>
            <a:ext cx="5896702" cy="1397331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43570" y="3110259"/>
            <a:ext cx="6562754" cy="63762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6339683" y="2950595"/>
            <a:ext cx="11161905" cy="14286"/>
            <a:chOff x="6339683" y="2950595"/>
            <a:chExt cx="11161905" cy="1428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39683" y="2950595"/>
              <a:ext cx="11161905" cy="142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729121" y="6251190"/>
            <a:ext cx="6588775" cy="14286"/>
            <a:chOff x="6729121" y="6251190"/>
            <a:chExt cx="6588775" cy="1428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5340000">
              <a:off x="6729121" y="6251190"/>
              <a:ext cx="6588775" cy="14286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33430" y="1408649"/>
            <a:ext cx="8009392" cy="870478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43353" y="5783845"/>
            <a:ext cx="457130" cy="457130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127167" y="4288828"/>
            <a:ext cx="7644663" cy="4441253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-1073455" y="9611020"/>
            <a:ext cx="6120020" cy="677230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114450" y="5823538"/>
            <a:ext cx="3719035" cy="10247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2023-12-04T19:26:37Z</dcterms:created>
  <dcterms:modified xsi:type="dcterms:W3CDTF">2023-12-04T19:26:37Z</dcterms:modified>
</cp:coreProperties>
</file>