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9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7.png"/><Relationship Id="rId18" Type="http://schemas.openxmlformats.org/officeDocument/2006/relationships/image" Target="../media/image53.png"/><Relationship Id="rId3" Type="http://schemas.openxmlformats.org/officeDocument/2006/relationships/image" Target="../media/image48.png"/><Relationship Id="rId21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114.png"/><Relationship Id="rId17" Type="http://schemas.openxmlformats.org/officeDocument/2006/relationships/image" Target="../media/image104.png"/><Relationship Id="rId25" Type="http://schemas.openxmlformats.org/officeDocument/2006/relationships/image" Target="../media/image118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14.png"/><Relationship Id="rId5" Type="http://schemas.openxmlformats.org/officeDocument/2006/relationships/image" Target="../media/image50.png"/><Relationship Id="rId15" Type="http://schemas.openxmlformats.org/officeDocument/2006/relationships/image" Target="../media/image111.png"/><Relationship Id="rId23" Type="http://schemas.openxmlformats.org/officeDocument/2006/relationships/image" Target="../media/image47.png"/><Relationship Id="rId10" Type="http://schemas.openxmlformats.org/officeDocument/2006/relationships/image" Target="../media/image10.png"/><Relationship Id="rId19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6.png"/><Relationship Id="rId18" Type="http://schemas.openxmlformats.org/officeDocument/2006/relationships/image" Target="../media/image53.png"/><Relationship Id="rId3" Type="http://schemas.openxmlformats.org/officeDocument/2006/relationships/image" Target="../media/image119.png"/><Relationship Id="rId21" Type="http://schemas.openxmlformats.org/officeDocument/2006/relationships/image" Target="../media/image12.png"/><Relationship Id="rId7" Type="http://schemas.openxmlformats.org/officeDocument/2006/relationships/image" Target="../media/image123.png"/><Relationship Id="rId12" Type="http://schemas.openxmlformats.org/officeDocument/2006/relationships/image" Target="../media/image125.png"/><Relationship Id="rId17" Type="http://schemas.openxmlformats.org/officeDocument/2006/relationships/image" Target="../media/image104.png"/><Relationship Id="rId25" Type="http://schemas.openxmlformats.org/officeDocument/2006/relationships/image" Target="../media/image128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1.png"/><Relationship Id="rId24" Type="http://schemas.openxmlformats.org/officeDocument/2006/relationships/image" Target="../media/image14.png"/><Relationship Id="rId5" Type="http://schemas.openxmlformats.org/officeDocument/2006/relationships/image" Target="../media/image121.png"/><Relationship Id="rId15" Type="http://schemas.openxmlformats.org/officeDocument/2006/relationships/image" Target="../media/image127.png"/><Relationship Id="rId23" Type="http://schemas.openxmlformats.org/officeDocument/2006/relationships/image" Target="../media/image47.png"/><Relationship Id="rId10" Type="http://schemas.openxmlformats.org/officeDocument/2006/relationships/image" Target="../media/image10.png"/><Relationship Id="rId19" Type="http://schemas.openxmlformats.org/officeDocument/2006/relationships/image" Target="../media/image56.png"/><Relationship Id="rId4" Type="http://schemas.openxmlformats.org/officeDocument/2006/relationships/image" Target="../media/image120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6.png"/><Relationship Id="rId18" Type="http://schemas.openxmlformats.org/officeDocument/2006/relationships/image" Target="../media/image53.png"/><Relationship Id="rId3" Type="http://schemas.openxmlformats.org/officeDocument/2006/relationships/image" Target="../media/image129.png"/><Relationship Id="rId21" Type="http://schemas.openxmlformats.org/officeDocument/2006/relationships/image" Target="../media/image12.png"/><Relationship Id="rId7" Type="http://schemas.openxmlformats.org/officeDocument/2006/relationships/image" Target="../media/image133.png"/><Relationship Id="rId12" Type="http://schemas.openxmlformats.org/officeDocument/2006/relationships/image" Target="../media/image135.png"/><Relationship Id="rId17" Type="http://schemas.openxmlformats.org/officeDocument/2006/relationships/image" Target="../media/image104.png"/><Relationship Id="rId25" Type="http://schemas.openxmlformats.org/officeDocument/2006/relationships/image" Target="../media/image137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1.png"/><Relationship Id="rId24" Type="http://schemas.openxmlformats.org/officeDocument/2006/relationships/image" Target="../media/image14.png"/><Relationship Id="rId5" Type="http://schemas.openxmlformats.org/officeDocument/2006/relationships/image" Target="../media/image131.png"/><Relationship Id="rId15" Type="http://schemas.openxmlformats.org/officeDocument/2006/relationships/image" Target="../media/image127.png"/><Relationship Id="rId23" Type="http://schemas.openxmlformats.org/officeDocument/2006/relationships/image" Target="../media/image47.png"/><Relationship Id="rId10" Type="http://schemas.openxmlformats.org/officeDocument/2006/relationships/image" Target="../media/image10.png"/><Relationship Id="rId19" Type="http://schemas.openxmlformats.org/officeDocument/2006/relationships/image" Target="../media/image56.png"/><Relationship Id="rId4" Type="http://schemas.openxmlformats.org/officeDocument/2006/relationships/image" Target="../media/image130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39.png"/><Relationship Id="rId18" Type="http://schemas.openxmlformats.org/officeDocument/2006/relationships/image" Target="../media/image58.png"/><Relationship Id="rId3" Type="http://schemas.openxmlformats.org/officeDocument/2006/relationships/image" Target="../media/image119.png"/><Relationship Id="rId21" Type="http://schemas.openxmlformats.org/officeDocument/2006/relationships/image" Target="../media/image47.png"/><Relationship Id="rId7" Type="http://schemas.openxmlformats.org/officeDocument/2006/relationships/image" Target="../media/image123.png"/><Relationship Id="rId12" Type="http://schemas.openxmlformats.org/officeDocument/2006/relationships/image" Target="../media/image138.png"/><Relationship Id="rId17" Type="http://schemas.openxmlformats.org/officeDocument/2006/relationships/image" Target="../media/image141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1.png"/><Relationship Id="rId5" Type="http://schemas.openxmlformats.org/officeDocument/2006/relationships/image" Target="../media/image121.png"/><Relationship Id="rId15" Type="http://schemas.openxmlformats.org/officeDocument/2006/relationships/image" Target="../media/image140.png"/><Relationship Id="rId10" Type="http://schemas.openxmlformats.org/officeDocument/2006/relationships/image" Target="../media/image10.png"/><Relationship Id="rId19" Type="http://schemas.openxmlformats.org/officeDocument/2006/relationships/image" Target="../media/image12.png"/><Relationship Id="rId4" Type="http://schemas.openxmlformats.org/officeDocument/2006/relationships/image" Target="../media/image120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2.png"/><Relationship Id="rId18" Type="http://schemas.openxmlformats.org/officeDocument/2006/relationships/image" Target="../media/image58.png"/><Relationship Id="rId3" Type="http://schemas.openxmlformats.org/officeDocument/2006/relationships/image" Target="../media/image48.png"/><Relationship Id="rId21" Type="http://schemas.openxmlformats.org/officeDocument/2006/relationships/image" Target="../media/image47.png"/><Relationship Id="rId7" Type="http://schemas.openxmlformats.org/officeDocument/2006/relationships/image" Target="../media/image8.png"/><Relationship Id="rId12" Type="http://schemas.openxmlformats.org/officeDocument/2006/relationships/image" Target="../media/image138.png"/><Relationship Id="rId17" Type="http://schemas.openxmlformats.org/officeDocument/2006/relationships/image" Target="../media/image141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5" Type="http://schemas.openxmlformats.org/officeDocument/2006/relationships/image" Target="../media/image140.png"/><Relationship Id="rId10" Type="http://schemas.openxmlformats.org/officeDocument/2006/relationships/image" Target="../media/image10.png"/><Relationship Id="rId19" Type="http://schemas.openxmlformats.org/officeDocument/2006/relationships/image" Target="../media/image12.png"/><Relationship Id="rId4" Type="http://schemas.openxmlformats.org/officeDocument/2006/relationships/image" Target="../media/image49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49.png"/><Relationship Id="rId18" Type="http://schemas.openxmlformats.org/officeDocument/2006/relationships/image" Target="../media/image58.png"/><Relationship Id="rId3" Type="http://schemas.openxmlformats.org/officeDocument/2006/relationships/image" Target="../media/image143.png"/><Relationship Id="rId21" Type="http://schemas.openxmlformats.org/officeDocument/2006/relationships/image" Target="../media/image47.png"/><Relationship Id="rId7" Type="http://schemas.openxmlformats.org/officeDocument/2006/relationships/image" Target="../media/image147.png"/><Relationship Id="rId12" Type="http://schemas.openxmlformats.org/officeDocument/2006/relationships/image" Target="../media/image138.png"/><Relationship Id="rId17" Type="http://schemas.openxmlformats.org/officeDocument/2006/relationships/image" Target="../media/image141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1.png"/><Relationship Id="rId5" Type="http://schemas.openxmlformats.org/officeDocument/2006/relationships/image" Target="../media/image145.png"/><Relationship Id="rId15" Type="http://schemas.openxmlformats.org/officeDocument/2006/relationships/image" Target="../media/image140.png"/><Relationship Id="rId23" Type="http://schemas.openxmlformats.org/officeDocument/2006/relationships/image" Target="../media/image150.png"/><Relationship Id="rId10" Type="http://schemas.openxmlformats.org/officeDocument/2006/relationships/image" Target="../media/image10.png"/><Relationship Id="rId19" Type="http://schemas.openxmlformats.org/officeDocument/2006/relationships/image" Target="../media/image12.png"/><Relationship Id="rId4" Type="http://schemas.openxmlformats.org/officeDocument/2006/relationships/image" Target="../media/image144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58.png"/><Relationship Id="rId18" Type="http://schemas.openxmlformats.org/officeDocument/2006/relationships/image" Target="../media/image58.png"/><Relationship Id="rId3" Type="http://schemas.openxmlformats.org/officeDocument/2006/relationships/image" Target="../media/image151.png"/><Relationship Id="rId21" Type="http://schemas.openxmlformats.org/officeDocument/2006/relationships/image" Target="../media/image47.png"/><Relationship Id="rId7" Type="http://schemas.openxmlformats.org/officeDocument/2006/relationships/image" Target="../media/image155.png"/><Relationship Id="rId12" Type="http://schemas.openxmlformats.org/officeDocument/2006/relationships/image" Target="../media/image157.png"/><Relationship Id="rId17" Type="http://schemas.openxmlformats.org/officeDocument/2006/relationships/image" Target="../media/image160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11.png"/><Relationship Id="rId5" Type="http://schemas.openxmlformats.org/officeDocument/2006/relationships/image" Target="../media/image153.png"/><Relationship Id="rId15" Type="http://schemas.openxmlformats.org/officeDocument/2006/relationships/image" Target="../media/image159.png"/><Relationship Id="rId10" Type="http://schemas.openxmlformats.org/officeDocument/2006/relationships/image" Target="../media/image10.png"/><Relationship Id="rId19" Type="http://schemas.openxmlformats.org/officeDocument/2006/relationships/image" Target="../media/image12.png"/><Relationship Id="rId4" Type="http://schemas.openxmlformats.org/officeDocument/2006/relationships/image" Target="../media/image152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61.png"/><Relationship Id="rId18" Type="http://schemas.openxmlformats.org/officeDocument/2006/relationships/image" Target="../media/image58.png"/><Relationship Id="rId3" Type="http://schemas.openxmlformats.org/officeDocument/2006/relationships/image" Target="../media/image119.png"/><Relationship Id="rId21" Type="http://schemas.openxmlformats.org/officeDocument/2006/relationships/image" Target="../media/image47.png"/><Relationship Id="rId7" Type="http://schemas.openxmlformats.org/officeDocument/2006/relationships/image" Target="../media/image123.png"/><Relationship Id="rId12" Type="http://schemas.openxmlformats.org/officeDocument/2006/relationships/image" Target="../media/image157.png"/><Relationship Id="rId17" Type="http://schemas.openxmlformats.org/officeDocument/2006/relationships/image" Target="../media/image160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1.png"/><Relationship Id="rId5" Type="http://schemas.openxmlformats.org/officeDocument/2006/relationships/image" Target="../media/image121.png"/><Relationship Id="rId15" Type="http://schemas.openxmlformats.org/officeDocument/2006/relationships/image" Target="../media/image159.png"/><Relationship Id="rId10" Type="http://schemas.openxmlformats.org/officeDocument/2006/relationships/image" Target="../media/image10.png"/><Relationship Id="rId19" Type="http://schemas.openxmlformats.org/officeDocument/2006/relationships/image" Target="../media/image12.png"/><Relationship Id="rId4" Type="http://schemas.openxmlformats.org/officeDocument/2006/relationships/image" Target="../media/image120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63.png"/><Relationship Id="rId18" Type="http://schemas.openxmlformats.org/officeDocument/2006/relationships/image" Target="../media/image58.png"/><Relationship Id="rId3" Type="http://schemas.openxmlformats.org/officeDocument/2006/relationships/image" Target="../media/image119.png"/><Relationship Id="rId21" Type="http://schemas.openxmlformats.org/officeDocument/2006/relationships/image" Target="../media/image47.png"/><Relationship Id="rId7" Type="http://schemas.openxmlformats.org/officeDocument/2006/relationships/image" Target="../media/image123.png"/><Relationship Id="rId12" Type="http://schemas.openxmlformats.org/officeDocument/2006/relationships/image" Target="../media/image162.png"/><Relationship Id="rId17" Type="http://schemas.openxmlformats.org/officeDocument/2006/relationships/image" Target="../media/image160.png"/><Relationship Id="rId2" Type="http://schemas.openxmlformats.org/officeDocument/2006/relationships/image" Target="../media/image1.png"/><Relationship Id="rId16" Type="http://schemas.openxmlformats.org/officeDocument/2006/relationships/image" Target="../media/image164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1.png"/><Relationship Id="rId5" Type="http://schemas.openxmlformats.org/officeDocument/2006/relationships/image" Target="../media/image121.png"/><Relationship Id="rId15" Type="http://schemas.openxmlformats.org/officeDocument/2006/relationships/image" Target="../media/image159.png"/><Relationship Id="rId23" Type="http://schemas.openxmlformats.org/officeDocument/2006/relationships/image" Target="../media/image165.png"/><Relationship Id="rId10" Type="http://schemas.openxmlformats.org/officeDocument/2006/relationships/image" Target="../media/image10.png"/><Relationship Id="rId19" Type="http://schemas.openxmlformats.org/officeDocument/2006/relationships/image" Target="../media/image12.png"/><Relationship Id="rId4" Type="http://schemas.openxmlformats.org/officeDocument/2006/relationships/image" Target="../media/image120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2.png"/><Relationship Id="rId18" Type="http://schemas.openxmlformats.org/officeDocument/2006/relationships/image" Target="../media/image58.png"/><Relationship Id="rId3" Type="http://schemas.openxmlformats.org/officeDocument/2006/relationships/image" Target="../media/image166.png"/><Relationship Id="rId21" Type="http://schemas.openxmlformats.org/officeDocument/2006/relationships/image" Target="../media/image47.png"/><Relationship Id="rId7" Type="http://schemas.openxmlformats.org/officeDocument/2006/relationships/image" Target="../media/image170.png"/><Relationship Id="rId12" Type="http://schemas.openxmlformats.org/officeDocument/2006/relationships/image" Target="../media/image162.png"/><Relationship Id="rId17" Type="http://schemas.openxmlformats.org/officeDocument/2006/relationships/image" Target="../media/image160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1.png"/><Relationship Id="rId5" Type="http://schemas.openxmlformats.org/officeDocument/2006/relationships/image" Target="../media/image168.png"/><Relationship Id="rId15" Type="http://schemas.openxmlformats.org/officeDocument/2006/relationships/image" Target="../media/image159.png"/><Relationship Id="rId10" Type="http://schemas.openxmlformats.org/officeDocument/2006/relationships/image" Target="../media/image10.png"/><Relationship Id="rId19" Type="http://schemas.openxmlformats.org/officeDocument/2006/relationships/image" Target="../media/image12.png"/><Relationship Id="rId4" Type="http://schemas.openxmlformats.org/officeDocument/2006/relationships/image" Target="../media/image167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12.png"/><Relationship Id="rId26" Type="http://schemas.openxmlformats.org/officeDocument/2006/relationships/image" Target="../media/image40.png"/><Relationship Id="rId3" Type="http://schemas.openxmlformats.org/officeDocument/2006/relationships/image" Target="../media/image21.png"/><Relationship Id="rId21" Type="http://schemas.openxmlformats.org/officeDocument/2006/relationships/image" Target="../media/image35.png"/><Relationship Id="rId34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1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31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8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78.png"/><Relationship Id="rId18" Type="http://schemas.openxmlformats.org/officeDocument/2006/relationships/image" Target="../media/image182.png"/><Relationship Id="rId3" Type="http://schemas.openxmlformats.org/officeDocument/2006/relationships/image" Target="../media/image173.png"/><Relationship Id="rId21" Type="http://schemas.openxmlformats.org/officeDocument/2006/relationships/image" Target="../media/image47.png"/><Relationship Id="rId7" Type="http://schemas.openxmlformats.org/officeDocument/2006/relationships/image" Target="../media/image175.png"/><Relationship Id="rId12" Type="http://schemas.openxmlformats.org/officeDocument/2006/relationships/image" Target="../media/image177.png"/><Relationship Id="rId17" Type="http://schemas.openxmlformats.org/officeDocument/2006/relationships/image" Target="../media/image181.png"/><Relationship Id="rId2" Type="http://schemas.openxmlformats.org/officeDocument/2006/relationships/image" Target="../media/image1.pn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12.png"/><Relationship Id="rId23" Type="http://schemas.openxmlformats.org/officeDocument/2006/relationships/image" Target="../media/image186.png"/><Relationship Id="rId10" Type="http://schemas.openxmlformats.org/officeDocument/2006/relationships/image" Target="../media/image8.png"/><Relationship Id="rId19" Type="http://schemas.openxmlformats.org/officeDocument/2006/relationships/image" Target="../media/image183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179.png"/><Relationship Id="rId22" Type="http://schemas.openxmlformats.org/officeDocument/2006/relationships/image" Target="../media/image1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198.png"/><Relationship Id="rId7" Type="http://schemas.openxmlformats.org/officeDocument/2006/relationships/image" Target="../media/image188.png"/><Relationship Id="rId12" Type="http://schemas.openxmlformats.org/officeDocument/2006/relationships/image" Target="../media/image178.png"/><Relationship Id="rId17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95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1.png"/><Relationship Id="rId15" Type="http://schemas.openxmlformats.org/officeDocument/2006/relationships/image" Target="../media/image194.png"/><Relationship Id="rId10" Type="http://schemas.openxmlformats.org/officeDocument/2006/relationships/image" Target="../media/image191.png"/><Relationship Id="rId19" Type="http://schemas.openxmlformats.org/officeDocument/2006/relationships/image" Target="../media/image196.png"/><Relationship Id="rId4" Type="http://schemas.openxmlformats.org/officeDocument/2006/relationships/image" Target="../media/image10.png"/><Relationship Id="rId9" Type="http://schemas.openxmlformats.org/officeDocument/2006/relationships/image" Target="../media/image190.png"/><Relationship Id="rId14" Type="http://schemas.openxmlformats.org/officeDocument/2006/relationships/image" Target="../media/image193.png"/><Relationship Id="rId22" Type="http://schemas.openxmlformats.org/officeDocument/2006/relationships/image" Target="../media/image1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20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1.png"/><Relationship Id="rId5" Type="http://schemas.openxmlformats.org/officeDocument/2006/relationships/image" Target="../media/image121.png"/><Relationship Id="rId15" Type="http://schemas.openxmlformats.org/officeDocument/2006/relationships/image" Target="../media/image47.png"/><Relationship Id="rId10" Type="http://schemas.openxmlformats.org/officeDocument/2006/relationships/image" Target="../media/image10.png"/><Relationship Id="rId4" Type="http://schemas.openxmlformats.org/officeDocument/2006/relationships/image" Target="../media/image120.png"/><Relationship Id="rId9" Type="http://schemas.openxmlformats.org/officeDocument/2006/relationships/image" Target="../media/image3.png"/><Relationship Id="rId14" Type="http://schemas.openxmlformats.org/officeDocument/2006/relationships/image" Target="../media/image2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20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1.png"/><Relationship Id="rId5" Type="http://schemas.openxmlformats.org/officeDocument/2006/relationships/image" Target="../media/image121.png"/><Relationship Id="rId15" Type="http://schemas.openxmlformats.org/officeDocument/2006/relationships/image" Target="../media/image47.png"/><Relationship Id="rId10" Type="http://schemas.openxmlformats.org/officeDocument/2006/relationships/image" Target="../media/image10.png"/><Relationship Id="rId4" Type="http://schemas.openxmlformats.org/officeDocument/2006/relationships/image" Target="../media/image120.png"/><Relationship Id="rId9" Type="http://schemas.openxmlformats.org/officeDocument/2006/relationships/image" Target="../media/image3.png"/><Relationship Id="rId14" Type="http://schemas.openxmlformats.org/officeDocument/2006/relationships/image" Target="../media/image20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18" Type="http://schemas.openxmlformats.org/officeDocument/2006/relationships/image" Target="../media/image214.png"/><Relationship Id="rId3" Type="http://schemas.openxmlformats.org/officeDocument/2006/relationships/image" Target="../media/image3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08.png"/><Relationship Id="rId5" Type="http://schemas.openxmlformats.org/officeDocument/2006/relationships/image" Target="../media/image11.png"/><Relationship Id="rId15" Type="http://schemas.openxmlformats.org/officeDocument/2006/relationships/image" Target="../media/image212.png"/><Relationship Id="rId10" Type="http://schemas.openxmlformats.org/officeDocument/2006/relationships/image" Target="../media/image207.png"/><Relationship Id="rId4" Type="http://schemas.openxmlformats.org/officeDocument/2006/relationships/image" Target="../media/image10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2.png"/><Relationship Id="rId18" Type="http://schemas.openxmlformats.org/officeDocument/2006/relationships/image" Target="../media/image56.png"/><Relationship Id="rId3" Type="http://schemas.openxmlformats.org/officeDocument/2006/relationships/image" Target="../media/image48.png"/><Relationship Id="rId21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5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14.png"/><Relationship Id="rId5" Type="http://schemas.openxmlformats.org/officeDocument/2006/relationships/image" Target="../media/image50.png"/><Relationship Id="rId15" Type="http://schemas.openxmlformats.org/officeDocument/2006/relationships/image" Target="../media/image53.png"/><Relationship Id="rId23" Type="http://schemas.openxmlformats.org/officeDocument/2006/relationships/image" Target="../media/image47.png"/><Relationship Id="rId10" Type="http://schemas.openxmlformats.org/officeDocument/2006/relationships/image" Target="../media/image10.png"/><Relationship Id="rId19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57.png"/><Relationship Id="rId26" Type="http://schemas.openxmlformats.org/officeDocument/2006/relationships/image" Target="../media/image73.png"/><Relationship Id="rId39" Type="http://schemas.openxmlformats.org/officeDocument/2006/relationships/image" Target="../media/image83.png"/><Relationship Id="rId21" Type="http://schemas.openxmlformats.org/officeDocument/2006/relationships/image" Target="../media/image68.png"/><Relationship Id="rId34" Type="http://schemas.openxmlformats.org/officeDocument/2006/relationships/image" Target="../media/image78.png"/><Relationship Id="rId42" Type="http://schemas.openxmlformats.org/officeDocument/2006/relationships/image" Target="../media/image86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55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11.png"/><Relationship Id="rId24" Type="http://schemas.openxmlformats.org/officeDocument/2006/relationships/image" Target="../media/image71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45" Type="http://schemas.openxmlformats.org/officeDocument/2006/relationships/image" Target="../media/image89.png"/><Relationship Id="rId5" Type="http://schemas.openxmlformats.org/officeDocument/2006/relationships/image" Target="../media/image63.png"/><Relationship Id="rId15" Type="http://schemas.openxmlformats.org/officeDocument/2006/relationships/image" Target="../media/image54.png"/><Relationship Id="rId23" Type="http://schemas.openxmlformats.org/officeDocument/2006/relationships/image" Target="../media/image70.png"/><Relationship Id="rId28" Type="http://schemas.openxmlformats.org/officeDocument/2006/relationships/image" Target="../media/image59.png"/><Relationship Id="rId36" Type="http://schemas.openxmlformats.org/officeDocument/2006/relationships/image" Target="../media/image80.png"/><Relationship Id="rId10" Type="http://schemas.openxmlformats.org/officeDocument/2006/relationships/image" Target="../media/image10.png"/><Relationship Id="rId19" Type="http://schemas.openxmlformats.org/officeDocument/2006/relationships/image" Target="../media/image58.png"/><Relationship Id="rId31" Type="http://schemas.openxmlformats.org/officeDocument/2006/relationships/image" Target="../media/image75.png"/><Relationship Id="rId44" Type="http://schemas.openxmlformats.org/officeDocument/2006/relationships/image" Target="../media/image88.png"/><Relationship Id="rId4" Type="http://schemas.openxmlformats.org/officeDocument/2006/relationships/image" Target="../media/image62.png"/><Relationship Id="rId9" Type="http://schemas.openxmlformats.org/officeDocument/2006/relationships/image" Target="../media/image3.png"/><Relationship Id="rId14" Type="http://schemas.openxmlformats.org/officeDocument/2006/relationships/image" Target="../media/image53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14.png"/><Relationship Id="rId35" Type="http://schemas.openxmlformats.org/officeDocument/2006/relationships/image" Target="../media/image79.png"/><Relationship Id="rId43" Type="http://schemas.openxmlformats.org/officeDocument/2006/relationships/image" Target="../media/image87.png"/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12" Type="http://schemas.openxmlformats.org/officeDocument/2006/relationships/image" Target="../media/image67.png"/><Relationship Id="rId17" Type="http://schemas.openxmlformats.org/officeDocument/2006/relationships/image" Target="../media/image56.png"/><Relationship Id="rId25" Type="http://schemas.openxmlformats.org/officeDocument/2006/relationships/image" Target="../media/image72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46" Type="http://schemas.openxmlformats.org/officeDocument/2006/relationships/image" Target="../media/image90.png"/><Relationship Id="rId20" Type="http://schemas.openxmlformats.org/officeDocument/2006/relationships/image" Target="../media/image12.png"/><Relationship Id="rId41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8.png"/><Relationship Id="rId18" Type="http://schemas.openxmlformats.org/officeDocument/2006/relationships/image" Target="../media/image99.png"/><Relationship Id="rId3" Type="http://schemas.openxmlformats.org/officeDocument/2006/relationships/image" Target="../media/image91.png"/><Relationship Id="rId21" Type="http://schemas.openxmlformats.org/officeDocument/2006/relationships/image" Target="../media/image12.png"/><Relationship Id="rId7" Type="http://schemas.openxmlformats.org/officeDocument/2006/relationships/image" Target="../media/image95.png"/><Relationship Id="rId12" Type="http://schemas.openxmlformats.org/officeDocument/2006/relationships/image" Target="../media/image97.png"/><Relationship Id="rId17" Type="http://schemas.openxmlformats.org/officeDocument/2006/relationships/image" Target="../media/image55.png"/><Relationship Id="rId25" Type="http://schemas.openxmlformats.org/officeDocument/2006/relationships/image" Target="../media/image100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11.png"/><Relationship Id="rId24" Type="http://schemas.openxmlformats.org/officeDocument/2006/relationships/image" Target="../media/image14.png"/><Relationship Id="rId5" Type="http://schemas.openxmlformats.org/officeDocument/2006/relationships/image" Target="../media/image93.png"/><Relationship Id="rId15" Type="http://schemas.openxmlformats.org/officeDocument/2006/relationships/image" Target="../media/image53.png"/><Relationship Id="rId23" Type="http://schemas.openxmlformats.org/officeDocument/2006/relationships/image" Target="../media/image47.png"/><Relationship Id="rId10" Type="http://schemas.openxmlformats.org/officeDocument/2006/relationships/image" Target="../media/image10.png"/><Relationship Id="rId19" Type="http://schemas.openxmlformats.org/officeDocument/2006/relationships/image" Target="../media/image57.png"/><Relationship Id="rId4" Type="http://schemas.openxmlformats.org/officeDocument/2006/relationships/image" Target="../media/image92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2.png"/><Relationship Id="rId18" Type="http://schemas.openxmlformats.org/officeDocument/2006/relationships/image" Target="../media/image99.png"/><Relationship Id="rId26" Type="http://schemas.openxmlformats.org/officeDocument/2006/relationships/image" Target="../media/image106.png"/><Relationship Id="rId3" Type="http://schemas.openxmlformats.org/officeDocument/2006/relationships/image" Target="../media/image48.png"/><Relationship Id="rId21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101.png"/><Relationship Id="rId17" Type="http://schemas.openxmlformats.org/officeDocument/2006/relationships/image" Target="../media/image104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47.png"/><Relationship Id="rId5" Type="http://schemas.openxmlformats.org/officeDocument/2006/relationships/image" Target="../media/image50.png"/><Relationship Id="rId15" Type="http://schemas.openxmlformats.org/officeDocument/2006/relationships/image" Target="../media/image103.png"/><Relationship Id="rId23" Type="http://schemas.openxmlformats.org/officeDocument/2006/relationships/image" Target="../media/image59.png"/><Relationship Id="rId10" Type="http://schemas.openxmlformats.org/officeDocument/2006/relationships/image" Target="../media/image10.png"/><Relationship Id="rId19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05.png"/><Relationship Id="rId27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9.png"/><Relationship Id="rId18" Type="http://schemas.openxmlformats.org/officeDocument/2006/relationships/image" Target="../media/image104.png"/><Relationship Id="rId3" Type="http://schemas.openxmlformats.org/officeDocument/2006/relationships/image" Target="../media/image48.png"/><Relationship Id="rId21" Type="http://schemas.openxmlformats.org/officeDocument/2006/relationships/image" Target="../media/image58.png"/><Relationship Id="rId7" Type="http://schemas.openxmlformats.org/officeDocument/2006/relationships/image" Target="../media/image8.png"/><Relationship Id="rId12" Type="http://schemas.openxmlformats.org/officeDocument/2006/relationships/image" Target="../media/image108.png"/><Relationship Id="rId17" Type="http://schemas.openxmlformats.org/officeDocument/2006/relationships/image" Target="../media/image54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11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47.png"/><Relationship Id="rId5" Type="http://schemas.openxmlformats.org/officeDocument/2006/relationships/image" Target="../media/image50.png"/><Relationship Id="rId15" Type="http://schemas.openxmlformats.org/officeDocument/2006/relationships/image" Target="../media/image2.png"/><Relationship Id="rId23" Type="http://schemas.openxmlformats.org/officeDocument/2006/relationships/image" Target="../media/image112.png"/><Relationship Id="rId10" Type="http://schemas.openxmlformats.org/officeDocument/2006/relationships/image" Target="../media/image10.png"/><Relationship Id="rId19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3.png"/><Relationship Id="rId14" Type="http://schemas.openxmlformats.org/officeDocument/2006/relationships/image" Target="../media/image110.png"/><Relationship Id="rId2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3.png"/><Relationship Id="rId18" Type="http://schemas.openxmlformats.org/officeDocument/2006/relationships/image" Target="../media/image53.png"/><Relationship Id="rId3" Type="http://schemas.openxmlformats.org/officeDocument/2006/relationships/image" Target="../media/image48.png"/><Relationship Id="rId21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108.png"/><Relationship Id="rId17" Type="http://schemas.openxmlformats.org/officeDocument/2006/relationships/image" Target="../media/image104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14.png"/><Relationship Id="rId5" Type="http://schemas.openxmlformats.org/officeDocument/2006/relationships/image" Target="../media/image50.png"/><Relationship Id="rId15" Type="http://schemas.openxmlformats.org/officeDocument/2006/relationships/image" Target="../media/image111.png"/><Relationship Id="rId23" Type="http://schemas.openxmlformats.org/officeDocument/2006/relationships/image" Target="../media/image47.png"/><Relationship Id="rId10" Type="http://schemas.openxmlformats.org/officeDocument/2006/relationships/image" Target="../media/image10.png"/><Relationship Id="rId19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5.png"/><Relationship Id="rId18" Type="http://schemas.openxmlformats.org/officeDocument/2006/relationships/image" Target="../media/image53.png"/><Relationship Id="rId3" Type="http://schemas.openxmlformats.org/officeDocument/2006/relationships/image" Target="../media/image48.png"/><Relationship Id="rId21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114.png"/><Relationship Id="rId17" Type="http://schemas.openxmlformats.org/officeDocument/2006/relationships/image" Target="../media/image104.png"/><Relationship Id="rId25" Type="http://schemas.openxmlformats.org/officeDocument/2006/relationships/image" Target="../media/image116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14.png"/><Relationship Id="rId5" Type="http://schemas.openxmlformats.org/officeDocument/2006/relationships/image" Target="../media/image50.png"/><Relationship Id="rId15" Type="http://schemas.openxmlformats.org/officeDocument/2006/relationships/image" Target="../media/image111.png"/><Relationship Id="rId23" Type="http://schemas.openxmlformats.org/officeDocument/2006/relationships/image" Target="../media/image47.png"/><Relationship Id="rId10" Type="http://schemas.openxmlformats.org/officeDocument/2006/relationships/image" Target="../media/image10.png"/><Relationship Id="rId19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22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108946" y="2381829"/>
            <a:ext cx="1403272" cy="970265"/>
            <a:chOff x="16108946" y="2381829"/>
            <a:chExt cx="1403272" cy="9702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08946" y="2381829"/>
              <a:ext cx="1403272" cy="97026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124602" y="3917000"/>
            <a:ext cx="1403272" cy="970265"/>
            <a:chOff x="16124602" y="3917000"/>
            <a:chExt cx="1403272" cy="9702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4602" y="3917000"/>
              <a:ext cx="1403272" cy="97026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089984" y="1277585"/>
            <a:ext cx="14326664" cy="7730544"/>
            <a:chOff x="2089984" y="1277585"/>
            <a:chExt cx="14326664" cy="7730544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2091564" y="1277585"/>
              <a:ext cx="14325083" cy="7730544"/>
              <a:chOff x="2091564" y="1277585"/>
              <a:chExt cx="14325083" cy="773054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4944831" y="-2461541"/>
                <a:ext cx="28650166" cy="15461089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091564" y="1277585"/>
                <a:ext cx="14325083" cy="773054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2089984" y="1889932"/>
              <a:ext cx="14325083" cy="7118197"/>
              <a:chOff x="2089984" y="1889932"/>
              <a:chExt cx="14325083" cy="711819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089984" y="1889932"/>
                <a:ext cx="14325083" cy="711819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2361739" y="1467785"/>
              <a:ext cx="209631" cy="209631"/>
              <a:chOff x="2361739" y="1467785"/>
              <a:chExt cx="209631" cy="20963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61739" y="1467785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2696664" y="1467785"/>
              <a:ext cx="209631" cy="209631"/>
              <a:chOff x="2696664" y="1467785"/>
              <a:chExt cx="209631" cy="209631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96664" y="1467785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3031589" y="1467785"/>
              <a:ext cx="209631" cy="209631"/>
              <a:chOff x="3031589" y="1467785"/>
              <a:chExt cx="209631" cy="209631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031589" y="1467785"/>
                <a:ext cx="209631" cy="209631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1109" y="2630757"/>
            <a:ext cx="13646677" cy="3306839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2783978" y="7026709"/>
            <a:ext cx="12764944" cy="14286"/>
            <a:chOff x="2783978" y="7026709"/>
            <a:chExt cx="12764944" cy="14286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3978" y="7026709"/>
              <a:ext cx="12764944" cy="14286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876714" y="7245886"/>
            <a:ext cx="5870077" cy="1480020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945330" y="195544"/>
            <a:ext cx="2846222" cy="553622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1383117" y="4238092"/>
            <a:ext cx="17820621" cy="3669983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3870406" y="5894364"/>
            <a:ext cx="510356" cy="510356"/>
            <a:chOff x="13870406" y="5894364"/>
            <a:chExt cx="510356" cy="510356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870406" y="5894364"/>
              <a:ext cx="510356" cy="510356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5020471" y="1829625"/>
            <a:ext cx="22043472" cy="18719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048592" y="993671"/>
            <a:ext cx="15252778" cy="8570620"/>
            <a:chOff x="3048592" y="993671"/>
            <a:chExt cx="15252778" cy="857062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050172" y="993671"/>
              <a:ext cx="15157264" cy="7730544"/>
              <a:chOff x="3050172" y="993671"/>
              <a:chExt cx="15157264" cy="773054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402314" y="-2745455"/>
                <a:ext cx="30314528" cy="15461089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50172" y="993671"/>
                <a:ext cx="15157264" cy="773054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048592" y="1606018"/>
              <a:ext cx="15252778" cy="7958273"/>
              <a:chOff x="3048592" y="1606018"/>
              <a:chExt cx="15252778" cy="7958273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48592" y="1606018"/>
                <a:ext cx="15252778" cy="795827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320346" y="1183871"/>
              <a:ext cx="209631" cy="209631"/>
              <a:chOff x="3320346" y="1183871"/>
              <a:chExt cx="209631" cy="20963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20346" y="1183871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655272" y="1183871"/>
              <a:ext cx="209631" cy="209631"/>
              <a:chOff x="3655272" y="1183871"/>
              <a:chExt cx="209631" cy="2096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55272" y="1183871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990197" y="1183871"/>
              <a:ext cx="209631" cy="209631"/>
              <a:chOff x="3990197" y="1183871"/>
              <a:chExt cx="209631" cy="20963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90197" y="1183871"/>
                <a:ext cx="209631" cy="20963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61516" y="2090256"/>
            <a:ext cx="4026055" cy="129858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90314" y="3279495"/>
            <a:ext cx="13637553" cy="438791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11966" y="1670428"/>
            <a:ext cx="1403272" cy="970265"/>
            <a:chOff x="1111966" y="1670428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96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9972" y="6937185"/>
            <a:ext cx="2612736" cy="58551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11966" y="5737686"/>
            <a:ext cx="1403272" cy="970265"/>
            <a:chOff x="1111966" y="5737686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1966" y="5737686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5686" y="2830318"/>
            <a:ext cx="2679402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45698" y="3749376"/>
            <a:ext cx="1403272" cy="970265"/>
            <a:chOff x="1145698" y="3749376"/>
            <a:chExt cx="1403272" cy="9702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5698" y="3749376"/>
              <a:ext cx="1403272" cy="97026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4657" y="5009709"/>
            <a:ext cx="2707974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05869" y="7762652"/>
            <a:ext cx="1403272" cy="970265"/>
            <a:chOff x="1105869" y="7762652"/>
            <a:chExt cx="1403272" cy="97026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5869" y="7762652"/>
              <a:ext cx="1403272" cy="97026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5686" y="8811195"/>
            <a:ext cx="2679402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267261" y="6434312"/>
            <a:ext cx="495955" cy="495955"/>
            <a:chOff x="2267261" y="6434312"/>
            <a:chExt cx="495955" cy="49595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67261" y="6434312"/>
              <a:ext cx="495955" cy="4959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13137" y="6001485"/>
            <a:ext cx="2580004" cy="926994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0943735" y="9654577"/>
            <a:ext cx="7191781" cy="6775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67131" y="1032785"/>
            <a:ext cx="14918584" cy="8382834"/>
            <a:chOff x="3367131" y="1032785"/>
            <a:chExt cx="14918584" cy="838283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368676" y="1032785"/>
              <a:ext cx="14825163" cy="7561165"/>
              <a:chOff x="3368676" y="1032785"/>
              <a:chExt cx="14825163" cy="756116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920523" y="-2624415"/>
                <a:ext cx="29650325" cy="15122330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68676" y="1032785"/>
                <a:ext cx="14825163" cy="756116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367131" y="1631715"/>
              <a:ext cx="14918584" cy="7783904"/>
              <a:chOff x="3367131" y="1631715"/>
              <a:chExt cx="14918584" cy="778390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67131" y="1631715"/>
                <a:ext cx="14918584" cy="778390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632931" y="1218818"/>
              <a:ext cx="205038" cy="205038"/>
              <a:chOff x="3632931" y="1218818"/>
              <a:chExt cx="205038" cy="20503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32931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0518" y="1218818"/>
              <a:ext cx="205038" cy="205038"/>
              <a:chOff x="3960518" y="1218818"/>
              <a:chExt cx="205038" cy="20503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60518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88105" y="1218818"/>
              <a:ext cx="205038" cy="205038"/>
              <a:chOff x="4288105" y="1218818"/>
              <a:chExt cx="205038" cy="205038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88105" y="1218818"/>
                <a:ext cx="205038" cy="205038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6372" y="2090256"/>
            <a:ext cx="4045103" cy="129858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6005" y="3044140"/>
            <a:ext cx="14246172" cy="438791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11966" y="1670428"/>
            <a:ext cx="1403272" cy="970265"/>
            <a:chOff x="1111966" y="1670428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96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0448" y="8841138"/>
            <a:ext cx="2650831" cy="58551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45698" y="7732171"/>
            <a:ext cx="1403272" cy="970265"/>
            <a:chOff x="1145698" y="7732171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5698" y="7732171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5686" y="2830318"/>
            <a:ext cx="2679402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45698" y="3749376"/>
            <a:ext cx="1403272" cy="970265"/>
            <a:chOff x="1145698" y="3749376"/>
            <a:chExt cx="1403272" cy="9702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5698" y="3749376"/>
              <a:ext cx="1403272" cy="97026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4657" y="5009709"/>
            <a:ext cx="2707974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11966" y="5864405"/>
            <a:ext cx="1403272" cy="970265"/>
            <a:chOff x="1111966" y="5864405"/>
            <a:chExt cx="1403272" cy="97026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966" y="5864405"/>
              <a:ext cx="1403272" cy="97026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10448" y="7013376"/>
            <a:ext cx="2641307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300993" y="8454459"/>
            <a:ext cx="495955" cy="495955"/>
            <a:chOff x="2300993" y="8454459"/>
            <a:chExt cx="495955" cy="49595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00993" y="8454459"/>
              <a:ext cx="495955" cy="4959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13137" y="7994553"/>
            <a:ext cx="2580004" cy="926994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982483" y="9580004"/>
            <a:ext cx="6112010" cy="7090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92913" y="1231531"/>
            <a:ext cx="14892801" cy="8368347"/>
            <a:chOff x="3392913" y="1231531"/>
            <a:chExt cx="14892801" cy="8368347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394456" y="1231531"/>
              <a:ext cx="14799541" cy="7548098"/>
              <a:chOff x="3394456" y="1231531"/>
              <a:chExt cx="14799541" cy="754809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882146" y="-2419349"/>
                <a:ext cx="29599083" cy="15096195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94456" y="1231531"/>
                <a:ext cx="14799541" cy="7548098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392913" y="1829426"/>
              <a:ext cx="14892801" cy="7770452"/>
              <a:chOff x="3392913" y="1829426"/>
              <a:chExt cx="14892801" cy="777045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92913" y="1829426"/>
                <a:ext cx="14892801" cy="7770452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658254" y="1417243"/>
              <a:ext cx="204683" cy="204683"/>
              <a:chOff x="3658254" y="1417243"/>
              <a:chExt cx="204683" cy="204683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58254" y="1417243"/>
                <a:ext cx="204683" cy="20468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85275" y="1417243"/>
              <a:ext cx="204683" cy="204683"/>
              <a:chOff x="3985275" y="1417243"/>
              <a:chExt cx="204683" cy="204683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85275" y="1417243"/>
                <a:ext cx="204683" cy="20468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312296" y="1417243"/>
              <a:ext cx="204683" cy="204683"/>
              <a:chOff x="4312296" y="1417243"/>
              <a:chExt cx="204683" cy="204683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312296" y="1417243"/>
                <a:ext cx="204683" cy="204683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40169" y="1957374"/>
            <a:ext cx="4045103" cy="129858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33599" y="3066498"/>
            <a:ext cx="13703848" cy="4888886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11966" y="1670428"/>
            <a:ext cx="1403272" cy="970265"/>
            <a:chOff x="1111966" y="1670428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96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0448" y="8841138"/>
            <a:ext cx="2650831" cy="58551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45698" y="7732171"/>
            <a:ext cx="1403272" cy="970265"/>
            <a:chOff x="1145698" y="7732171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5698" y="7732171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5686" y="2830318"/>
            <a:ext cx="2679402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45698" y="3749376"/>
            <a:ext cx="1403272" cy="970265"/>
            <a:chOff x="1145698" y="3749376"/>
            <a:chExt cx="1403272" cy="9702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5698" y="3749376"/>
              <a:ext cx="1403272" cy="97026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4657" y="5009709"/>
            <a:ext cx="2707974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11966" y="5864405"/>
            <a:ext cx="1403272" cy="970265"/>
            <a:chOff x="1111966" y="5864405"/>
            <a:chExt cx="1403272" cy="97026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966" y="5864405"/>
              <a:ext cx="1403272" cy="97026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10448" y="7013376"/>
            <a:ext cx="2641307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300993" y="8454459"/>
            <a:ext cx="495955" cy="495955"/>
            <a:chOff x="2300993" y="8454459"/>
            <a:chExt cx="495955" cy="49595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00993" y="8454459"/>
              <a:ext cx="495955" cy="4959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13137" y="7994553"/>
            <a:ext cx="2580004" cy="926994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0853466" y="9629829"/>
            <a:ext cx="7681742" cy="709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67131" y="1032785"/>
            <a:ext cx="14918584" cy="8382834"/>
            <a:chOff x="3367131" y="1032785"/>
            <a:chExt cx="14918584" cy="838283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368676" y="1032785"/>
              <a:ext cx="14825163" cy="7561165"/>
              <a:chOff x="3368676" y="1032785"/>
              <a:chExt cx="14825163" cy="756116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920523" y="-2624415"/>
                <a:ext cx="29650325" cy="15122330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68676" y="1032785"/>
                <a:ext cx="14825163" cy="756116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367131" y="1631715"/>
              <a:ext cx="14918584" cy="7783904"/>
              <a:chOff x="3367131" y="1631715"/>
              <a:chExt cx="14918584" cy="778390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67131" y="1631715"/>
                <a:ext cx="14918584" cy="778390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632931" y="1218818"/>
              <a:ext cx="205038" cy="205038"/>
              <a:chOff x="3632931" y="1218818"/>
              <a:chExt cx="205038" cy="20503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32931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0518" y="1218818"/>
              <a:ext cx="205038" cy="205038"/>
              <a:chOff x="3960518" y="1218818"/>
              <a:chExt cx="205038" cy="20503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60518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88105" y="1218818"/>
              <a:ext cx="205038" cy="205038"/>
              <a:chOff x="4288105" y="1218818"/>
              <a:chExt cx="205038" cy="205038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88105" y="1218818"/>
                <a:ext cx="205038" cy="205038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9682" y="1901977"/>
            <a:ext cx="7270845" cy="1279541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47886" y="2999429"/>
            <a:ext cx="14281933" cy="623236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53475" y="5008201"/>
            <a:ext cx="1403272" cy="970265"/>
            <a:chOff x="1253475" y="5008201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3475" y="5008201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2338" y="3486814"/>
            <a:ext cx="2201145" cy="101252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53479" y="2294353"/>
            <a:ext cx="1403272" cy="970265"/>
            <a:chOff x="1253479" y="2294353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3479" y="2294353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20128" y="6255080"/>
            <a:ext cx="2201707" cy="62647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408774" y="3099590"/>
            <a:ext cx="495955" cy="495955"/>
            <a:chOff x="2408774" y="3099590"/>
            <a:chExt cx="495955" cy="49595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08774" y="3099590"/>
              <a:ext cx="495955" cy="4959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4650" y="2571973"/>
            <a:ext cx="2580004" cy="926994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032936" y="1061070"/>
            <a:ext cx="15252778" cy="8570620"/>
            <a:chOff x="3032936" y="1061070"/>
            <a:chExt cx="15252778" cy="857062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034517" y="1061070"/>
              <a:ext cx="15157264" cy="7730544"/>
              <a:chOff x="3034517" y="1061070"/>
              <a:chExt cx="15157264" cy="773054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417970" y="-2678057"/>
                <a:ext cx="30314528" cy="15461089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34517" y="1061070"/>
                <a:ext cx="15157264" cy="773054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032936" y="1673417"/>
              <a:ext cx="15252778" cy="7958273"/>
              <a:chOff x="3032936" y="1673417"/>
              <a:chExt cx="15252778" cy="7958273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32936" y="1673417"/>
                <a:ext cx="15252778" cy="795827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304691" y="1251270"/>
              <a:ext cx="209631" cy="209631"/>
              <a:chOff x="3304691" y="1251270"/>
              <a:chExt cx="209631" cy="20963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04691" y="1251270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639616" y="1251270"/>
              <a:ext cx="209631" cy="209631"/>
              <a:chOff x="3639616" y="1251270"/>
              <a:chExt cx="209631" cy="2096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39616" y="1251270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974542" y="1251270"/>
              <a:ext cx="209631" cy="209631"/>
              <a:chOff x="3974542" y="1251270"/>
              <a:chExt cx="209631" cy="20963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74542" y="1251270"/>
                <a:ext cx="209631" cy="20963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11143" y="2090035"/>
            <a:ext cx="7270845" cy="1279541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29347" y="3143131"/>
            <a:ext cx="13984724" cy="621670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53475" y="5008201"/>
            <a:ext cx="1403272" cy="970265"/>
            <a:chOff x="1253475" y="5008201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3475" y="5008201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2338" y="3486814"/>
            <a:ext cx="2201145" cy="101252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53479" y="2294353"/>
            <a:ext cx="1403272" cy="970265"/>
            <a:chOff x="1253479" y="2294353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3479" y="2294353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20128" y="6255080"/>
            <a:ext cx="2201707" cy="62647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408774" y="3099590"/>
            <a:ext cx="495955" cy="495955"/>
            <a:chOff x="2408774" y="3099590"/>
            <a:chExt cx="495955" cy="49595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08774" y="3099590"/>
              <a:ext cx="495955" cy="4959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4650" y="2571973"/>
            <a:ext cx="2580004" cy="926994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51473" y="1208023"/>
            <a:ext cx="14934241" cy="8391633"/>
            <a:chOff x="3351473" y="1208023"/>
            <a:chExt cx="14934241" cy="839163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353020" y="1208023"/>
              <a:ext cx="14840722" cy="7569101"/>
              <a:chOff x="3353020" y="1208023"/>
              <a:chExt cx="14840722" cy="7569101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943829" y="-2453016"/>
                <a:ext cx="29681444" cy="15138202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53020" y="1208023"/>
                <a:ext cx="14840722" cy="7569101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351473" y="1807582"/>
              <a:ext cx="14934241" cy="7792074"/>
              <a:chOff x="3351473" y="1807582"/>
              <a:chExt cx="14934241" cy="779207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51473" y="1807582"/>
                <a:ext cx="14934241" cy="779207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617552" y="1394252"/>
              <a:ext cx="205253" cy="205253"/>
              <a:chOff x="3617552" y="1394252"/>
              <a:chExt cx="205253" cy="205253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17552" y="1394252"/>
                <a:ext cx="205253" cy="2052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45483" y="1394252"/>
              <a:ext cx="205253" cy="205253"/>
              <a:chOff x="3945483" y="1394252"/>
              <a:chExt cx="205253" cy="205253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45483" y="1394252"/>
                <a:ext cx="205253" cy="20525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73414" y="1394252"/>
              <a:ext cx="205253" cy="205253"/>
              <a:chOff x="4273414" y="1394252"/>
              <a:chExt cx="205253" cy="205253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73414" y="1394252"/>
                <a:ext cx="205253" cy="205253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37834" y="1889453"/>
            <a:ext cx="7270845" cy="1279541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30524" y="3136486"/>
            <a:ext cx="13848172" cy="538986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53475" y="5008201"/>
            <a:ext cx="1403272" cy="970265"/>
            <a:chOff x="1253475" y="5008201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3475" y="5008201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2338" y="3486814"/>
            <a:ext cx="2201145" cy="101252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53479" y="2294353"/>
            <a:ext cx="1403272" cy="970265"/>
            <a:chOff x="1253479" y="2294353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3479" y="2294353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20128" y="6255080"/>
            <a:ext cx="2201707" cy="62647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408774" y="3099590"/>
            <a:ext cx="495955" cy="495955"/>
            <a:chOff x="2408774" y="3099590"/>
            <a:chExt cx="495955" cy="49595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08774" y="3099590"/>
              <a:ext cx="495955" cy="4959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4650" y="2571973"/>
            <a:ext cx="2580004" cy="926994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053241" y="9641527"/>
            <a:ext cx="8287162" cy="7090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140793" y="1064096"/>
            <a:ext cx="15144921" cy="8510015"/>
            <a:chOff x="3140793" y="1064096"/>
            <a:chExt cx="15144921" cy="851001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142363" y="1064096"/>
              <a:ext cx="15050083" cy="7675879"/>
              <a:chOff x="3142363" y="1064096"/>
              <a:chExt cx="15050083" cy="767587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257425" y="-2648589"/>
                <a:ext cx="30100165" cy="15351759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42363" y="1064096"/>
                <a:ext cx="15050083" cy="76758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140793" y="1672113"/>
              <a:ext cx="15144921" cy="7901998"/>
              <a:chOff x="3140793" y="1672113"/>
              <a:chExt cx="15144921" cy="7901998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40793" y="1672113"/>
                <a:ext cx="15144921" cy="7901998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410626" y="1252952"/>
              <a:ext cx="208148" cy="208148"/>
              <a:chOff x="3410626" y="1252952"/>
              <a:chExt cx="208148" cy="20814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10626" y="1252952"/>
                <a:ext cx="208148" cy="20814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743183" y="1252952"/>
              <a:ext cx="208148" cy="208148"/>
              <a:chOff x="3743183" y="1252952"/>
              <a:chExt cx="208148" cy="20814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743183" y="1252952"/>
                <a:ext cx="208148" cy="20814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075740" y="1252952"/>
              <a:ext cx="208148" cy="208148"/>
              <a:chOff x="4075740" y="1252952"/>
              <a:chExt cx="208148" cy="208148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75740" y="1252952"/>
                <a:ext cx="208148" cy="208148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16636" y="1968556"/>
            <a:ext cx="5211863" cy="1293377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95533" y="3004621"/>
            <a:ext cx="13494696" cy="640747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53475" y="2384284"/>
            <a:ext cx="1403272" cy="970265"/>
            <a:chOff x="1253475" y="2384284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3475" y="2384284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15480" y="6296600"/>
            <a:ext cx="2201736" cy="663402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18578" y="5142857"/>
            <a:ext cx="1403272" cy="970265"/>
            <a:chOff x="1218578" y="5142857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8578" y="5142857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92309" y="3574513"/>
            <a:ext cx="2201231" cy="97560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393733" y="5812090"/>
            <a:ext cx="495955" cy="495955"/>
            <a:chOff x="2393733" y="5812090"/>
            <a:chExt cx="495955" cy="49595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93733" y="5812090"/>
              <a:ext cx="495955" cy="4959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1211" y="5379263"/>
            <a:ext cx="2580004" cy="926994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67131" y="1032785"/>
            <a:ext cx="14918584" cy="8382834"/>
            <a:chOff x="3367131" y="1032785"/>
            <a:chExt cx="14918584" cy="838283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368676" y="1032785"/>
              <a:ext cx="14825163" cy="7561165"/>
              <a:chOff x="3368676" y="1032785"/>
              <a:chExt cx="14825163" cy="756116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920523" y="-2624415"/>
                <a:ext cx="29650325" cy="15122330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68676" y="1032785"/>
                <a:ext cx="14825163" cy="756116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367131" y="1631715"/>
              <a:ext cx="14918584" cy="7783904"/>
              <a:chOff x="3367131" y="1631715"/>
              <a:chExt cx="14918584" cy="778390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67131" y="1631715"/>
                <a:ext cx="14918584" cy="778390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632931" y="1218818"/>
              <a:ext cx="205038" cy="205038"/>
              <a:chOff x="3632931" y="1218818"/>
              <a:chExt cx="205038" cy="20503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32931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0518" y="1218818"/>
              <a:ext cx="205038" cy="205038"/>
              <a:chOff x="3960518" y="1218818"/>
              <a:chExt cx="205038" cy="20503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60518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88105" y="1218818"/>
              <a:ext cx="205038" cy="205038"/>
              <a:chOff x="4288105" y="1218818"/>
              <a:chExt cx="205038" cy="205038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88105" y="1218818"/>
                <a:ext cx="205038" cy="205038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0158" y="1878625"/>
            <a:ext cx="5211863" cy="1293377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89790" y="3004352"/>
            <a:ext cx="13701162" cy="538986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020533" y="2779486"/>
            <a:ext cx="1403272" cy="970265"/>
            <a:chOff x="1020533" y="2779486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0533" y="2779486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1045" y="6776573"/>
            <a:ext cx="2201736" cy="663402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020533" y="5614715"/>
            <a:ext cx="1403272" cy="970265"/>
            <a:chOff x="1020533" y="5614715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0533" y="5614715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7874" y="3877526"/>
            <a:ext cx="2201231" cy="97560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175828" y="6337003"/>
            <a:ext cx="495955" cy="495955"/>
            <a:chOff x="2175828" y="6337003"/>
            <a:chExt cx="495955" cy="49595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75828" y="6337003"/>
              <a:ext cx="495955" cy="4959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9717" y="5824054"/>
            <a:ext cx="2580004" cy="926994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67131" y="1032785"/>
            <a:ext cx="14918584" cy="8382834"/>
            <a:chOff x="3367131" y="1032785"/>
            <a:chExt cx="14918584" cy="838283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368676" y="1032785"/>
              <a:ext cx="14825163" cy="7561165"/>
              <a:chOff x="3368676" y="1032785"/>
              <a:chExt cx="14825163" cy="756116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920523" y="-2624415"/>
                <a:ext cx="29650325" cy="15122330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68676" y="1032785"/>
                <a:ext cx="14825163" cy="756116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367131" y="1631715"/>
              <a:ext cx="14918584" cy="7783904"/>
              <a:chOff x="3367131" y="1631715"/>
              <a:chExt cx="14918584" cy="778390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67131" y="1631715"/>
                <a:ext cx="14918584" cy="778390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632931" y="1218818"/>
              <a:ext cx="205038" cy="205038"/>
              <a:chOff x="3632931" y="1218818"/>
              <a:chExt cx="205038" cy="20503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32931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0518" y="1218818"/>
              <a:ext cx="205038" cy="205038"/>
              <a:chOff x="3960518" y="1218818"/>
              <a:chExt cx="205038" cy="20503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60518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88105" y="1218818"/>
              <a:ext cx="205038" cy="205038"/>
              <a:chOff x="4288105" y="1218818"/>
              <a:chExt cx="205038" cy="205038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88105" y="1218818"/>
                <a:ext cx="205038" cy="205038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24282" y="1958918"/>
            <a:ext cx="2299777" cy="125648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74867" y="3167825"/>
            <a:ext cx="12565390" cy="538986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53475" y="2292798"/>
            <a:ext cx="1403272" cy="970265"/>
            <a:chOff x="1253475" y="2292798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3475" y="2292798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0242" y="6221250"/>
            <a:ext cx="2201736" cy="663402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53475" y="5142857"/>
            <a:ext cx="1403272" cy="974927"/>
            <a:chOff x="1253475" y="5142857"/>
            <a:chExt cx="1403272" cy="974927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3475" y="5142857"/>
              <a:ext cx="1403272" cy="974927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5744" y="3455797"/>
            <a:ext cx="2201231" cy="97560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378495" y="5849262"/>
            <a:ext cx="495955" cy="495955"/>
            <a:chOff x="2378495" y="5849262"/>
            <a:chExt cx="495955" cy="49595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78495" y="5849262"/>
              <a:ext cx="495955" cy="4959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4646" y="5365113"/>
            <a:ext cx="2580004" cy="926994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191485" y="9519055"/>
            <a:ext cx="6676619" cy="6775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67131" y="1032785"/>
            <a:ext cx="14947594" cy="8399135"/>
            <a:chOff x="3367131" y="1032785"/>
            <a:chExt cx="14947594" cy="839913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368679" y="1032785"/>
              <a:ext cx="14853991" cy="7575868"/>
              <a:chOff x="3368679" y="1032785"/>
              <a:chExt cx="14853991" cy="757586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934694" y="-2631527"/>
                <a:ext cx="29707982" cy="15151736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68679" y="1032785"/>
                <a:ext cx="14853991" cy="7575868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367131" y="1632880"/>
              <a:ext cx="14947594" cy="7799040"/>
              <a:chOff x="3367131" y="1632880"/>
              <a:chExt cx="14947594" cy="7799040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67131" y="1632880"/>
                <a:ext cx="14947594" cy="779904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633448" y="1219180"/>
              <a:ext cx="205436" cy="205436"/>
              <a:chOff x="3633448" y="1219180"/>
              <a:chExt cx="205436" cy="205436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33448" y="1219180"/>
                <a:ext cx="205436" cy="20543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1672" y="1219180"/>
              <a:ext cx="205436" cy="205436"/>
              <a:chOff x="3961672" y="1219180"/>
              <a:chExt cx="205436" cy="205436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61672" y="1219180"/>
                <a:ext cx="205436" cy="20543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89896" y="1219180"/>
              <a:ext cx="205436" cy="205436"/>
              <a:chOff x="4289896" y="1219180"/>
              <a:chExt cx="205436" cy="205436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89896" y="1219180"/>
                <a:ext cx="205436" cy="20543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44946" y="1947949"/>
            <a:ext cx="2299777" cy="125648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95533" y="2986905"/>
            <a:ext cx="13814905" cy="590650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020538" y="2597010"/>
            <a:ext cx="1403272" cy="970265"/>
            <a:chOff x="1020538" y="2597010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0538" y="2597010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2543" y="6744808"/>
            <a:ext cx="2201736" cy="663402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03973" y="5544922"/>
            <a:ext cx="1403272" cy="970265"/>
            <a:chOff x="1103973" y="5544922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3973" y="5544922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9372" y="3754632"/>
            <a:ext cx="2201231" cy="97560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259267" y="6267210"/>
            <a:ext cx="495955" cy="495955"/>
            <a:chOff x="2259267" y="6267210"/>
            <a:chExt cx="495955" cy="49595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59267" y="6267210"/>
              <a:ext cx="495955" cy="4959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40040" y="5787645"/>
            <a:ext cx="2580004" cy="926994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056463" y="2250726"/>
            <a:ext cx="6172041" cy="3276780"/>
            <a:chOff x="-2056463" y="2250726"/>
            <a:chExt cx="6172041" cy="32767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2055282" y="2250726"/>
              <a:ext cx="6170860" cy="3140131"/>
              <a:chOff x="-2055282" y="2250726"/>
              <a:chExt cx="6170860" cy="3140131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5089472" y="731901"/>
                <a:ext cx="12341720" cy="6280261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2055282" y="2250726"/>
                <a:ext cx="6170860" cy="3140131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2056463" y="2708334"/>
              <a:ext cx="6172041" cy="2819172"/>
              <a:chOff x="-2056463" y="2708334"/>
              <a:chExt cx="6172041" cy="281917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2056463" y="2708334"/>
                <a:ext cx="6172041" cy="2819172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-1853380" y="2392863"/>
              <a:ext cx="156658" cy="156658"/>
              <a:chOff x="-1853380" y="2392863"/>
              <a:chExt cx="156658" cy="15665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1853380" y="2392863"/>
                <a:ext cx="156658" cy="15665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-1603090" y="2392863"/>
              <a:ext cx="156658" cy="156658"/>
              <a:chOff x="-1603090" y="2392863"/>
              <a:chExt cx="156658" cy="15665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1603090" y="2392863"/>
                <a:ext cx="156658" cy="15665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-1352800" y="2392863"/>
              <a:ext cx="156658" cy="156658"/>
              <a:chOff x="-1352800" y="2392863"/>
              <a:chExt cx="156658" cy="156658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1352800" y="2392863"/>
                <a:ext cx="156658" cy="156658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4451377" y="1684290"/>
            <a:ext cx="6172041" cy="3276780"/>
            <a:chOff x="14451377" y="1684290"/>
            <a:chExt cx="6172041" cy="3276780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4452558" y="1684290"/>
              <a:ext cx="6170860" cy="3140131"/>
              <a:chOff x="14452558" y="1684290"/>
              <a:chExt cx="6170860" cy="3140131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418368" y="165465"/>
                <a:ext cx="12341720" cy="6280261"/>
              </a:xfrm>
              <a:prstGeom prst="rect">
                <a:avLst/>
              </a:prstGeom>
            </p:spPr>
          </p:pic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52558" y="1684290"/>
                <a:ext cx="6170860" cy="314013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451377" y="2141898"/>
              <a:ext cx="6172041" cy="2819172"/>
              <a:chOff x="14451377" y="2141898"/>
              <a:chExt cx="6172041" cy="2819172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451377" y="2141898"/>
                <a:ext cx="6172041" cy="28191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54460" y="1826427"/>
              <a:ext cx="156658" cy="156658"/>
              <a:chOff x="14654460" y="1826427"/>
              <a:chExt cx="156658" cy="156658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654460" y="1826427"/>
                <a:ext cx="156658" cy="156658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4904750" y="1826427"/>
              <a:ext cx="156658" cy="156658"/>
              <a:chOff x="14904750" y="1826427"/>
              <a:chExt cx="156658" cy="156658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904750" y="1826427"/>
                <a:ext cx="156658" cy="156658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5155041" y="1826427"/>
              <a:ext cx="156658" cy="156658"/>
              <a:chOff x="15155041" y="1826427"/>
              <a:chExt cx="156658" cy="156658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5155041" y="1826427"/>
                <a:ext cx="156658" cy="156658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2404597" y="3020903"/>
            <a:ext cx="13476521" cy="7264811"/>
            <a:chOff x="2404597" y="3020903"/>
            <a:chExt cx="13476521" cy="7264811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2419061" y="3020903"/>
              <a:ext cx="13462056" cy="7264811"/>
              <a:chOff x="2419061" y="3020903"/>
              <a:chExt cx="13462056" cy="7264811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-4193421" y="-492956"/>
                <a:ext cx="26924112" cy="14529622"/>
              </a:xfrm>
              <a:prstGeom prst="rect">
                <a:avLst/>
              </a:prstGeom>
            </p:spPr>
          </p:pic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419061" y="3020903"/>
                <a:ext cx="13462056" cy="7264811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2404597" y="3596359"/>
              <a:ext cx="13475035" cy="6689355"/>
              <a:chOff x="2404597" y="3596359"/>
              <a:chExt cx="13475035" cy="6689355"/>
            </a:xfrm>
          </p:grpSpPr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04597" y="3596359"/>
                <a:ext cx="13475035" cy="6689355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2672959" y="3199645"/>
              <a:ext cx="197001" cy="197001"/>
              <a:chOff x="2672959" y="3199645"/>
              <a:chExt cx="197001" cy="197001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672959" y="3199645"/>
                <a:ext cx="197001" cy="197001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2987706" y="3199645"/>
              <a:ext cx="197001" cy="197001"/>
              <a:chOff x="2987706" y="3199645"/>
              <a:chExt cx="197001" cy="197001"/>
            </a:xfrm>
          </p:grpSpPr>
          <p:pic>
            <p:nvPicPr>
              <p:cNvPr id="56" name="Object 5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987706" y="3199645"/>
                <a:ext cx="197001" cy="197001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3302454" y="3199645"/>
              <a:ext cx="197001" cy="197001"/>
              <a:chOff x="3302454" y="3199645"/>
              <a:chExt cx="197001" cy="197001"/>
            </a:xfrm>
          </p:grpSpPr>
          <p:pic>
            <p:nvPicPr>
              <p:cNvPr id="59" name="Object 5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302454" y="3199645"/>
                <a:ext cx="197001" cy="197001"/>
              </a:xfrm>
              <a:prstGeom prst="rect">
                <a:avLst/>
              </a:prstGeom>
            </p:spPr>
          </p:pic>
        </p:grpSp>
      </p:grpSp>
      <p:grpSp>
        <p:nvGrpSpPr>
          <p:cNvPr id="1021" name="그룹 1021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71" name="Object 7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75810" y="1433348"/>
            <a:ext cx="9315003" cy="2322975"/>
          </a:xfrm>
          <a:prstGeom prst="rect">
            <a:avLst/>
          </a:prstGeom>
        </p:spPr>
      </p:pic>
      <p:grpSp>
        <p:nvGrpSpPr>
          <p:cNvPr id="1024" name="그룹 1024"/>
          <p:cNvGrpSpPr/>
          <p:nvPr/>
        </p:nvGrpSpPr>
        <p:grpSpPr>
          <a:xfrm>
            <a:off x="2691021" y="4596505"/>
            <a:ext cx="3872568" cy="2095238"/>
            <a:chOff x="2691021" y="4596505"/>
            <a:chExt cx="3872568" cy="2095238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2691021" y="4596505"/>
              <a:ext cx="3872568" cy="2095238"/>
              <a:chOff x="2691021" y="4596505"/>
              <a:chExt cx="3872568" cy="2095238"/>
            </a:xfrm>
          </p:grpSpPr>
          <p:pic>
            <p:nvPicPr>
              <p:cNvPr id="74" name="Object 73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691021" y="4596505"/>
                <a:ext cx="3872568" cy="2095238"/>
              </a:xfrm>
              <a:prstGeom prst="rect">
                <a:avLst/>
              </a:prstGeom>
            </p:spPr>
          </p:pic>
        </p:grpSp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84047" y="4644253"/>
              <a:ext cx="1122104" cy="1191856"/>
            </a:xfrm>
            <a:prstGeom prst="rect">
              <a:avLst/>
            </a:prstGeom>
          </p:spPr>
        </p:pic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38857" y="5393695"/>
              <a:ext cx="1692257" cy="873190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7205081" y="4596505"/>
            <a:ext cx="3872568" cy="2095238"/>
            <a:chOff x="7205081" y="4596505"/>
            <a:chExt cx="3872568" cy="2095238"/>
          </a:xfrm>
        </p:grpSpPr>
        <p:grpSp>
          <p:nvGrpSpPr>
            <p:cNvPr id="1027" name="그룹 1027"/>
            <p:cNvGrpSpPr/>
            <p:nvPr/>
          </p:nvGrpSpPr>
          <p:grpSpPr>
            <a:xfrm>
              <a:off x="7205081" y="4596505"/>
              <a:ext cx="3872568" cy="2095238"/>
              <a:chOff x="7205081" y="4596505"/>
              <a:chExt cx="3872568" cy="2095238"/>
            </a:xfrm>
          </p:grpSpPr>
          <p:pic>
            <p:nvPicPr>
              <p:cNvPr id="81" name="Object 80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205081" y="4596505"/>
                <a:ext cx="3872568" cy="2095238"/>
              </a:xfrm>
              <a:prstGeom prst="rect">
                <a:avLst/>
              </a:prstGeom>
            </p:spPr>
          </p:pic>
        </p:grpSp>
        <p:pic>
          <p:nvPicPr>
            <p:cNvPr id="83" name="Object 82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98110" y="4644253"/>
              <a:ext cx="1236390" cy="1191857"/>
            </a:xfrm>
            <a:prstGeom prst="rect">
              <a:avLst/>
            </a:prstGeom>
          </p:spPr>
        </p:pic>
        <p:pic>
          <p:nvPicPr>
            <p:cNvPr id="84" name="Object 83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52924" y="5393695"/>
              <a:ext cx="1730352" cy="873190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11719141" y="4626981"/>
            <a:ext cx="3872568" cy="2095238"/>
            <a:chOff x="11719141" y="4626981"/>
            <a:chExt cx="3872568" cy="2095238"/>
          </a:xfrm>
        </p:grpSpPr>
        <p:grpSp>
          <p:nvGrpSpPr>
            <p:cNvPr id="1029" name="그룹 1029"/>
            <p:cNvGrpSpPr/>
            <p:nvPr/>
          </p:nvGrpSpPr>
          <p:grpSpPr>
            <a:xfrm>
              <a:off x="11719141" y="4626981"/>
              <a:ext cx="3872568" cy="2095238"/>
              <a:chOff x="11719141" y="4626981"/>
              <a:chExt cx="3872568" cy="2095238"/>
            </a:xfrm>
          </p:grpSpPr>
          <p:pic>
            <p:nvPicPr>
              <p:cNvPr id="88" name="Object 87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719141" y="4626981"/>
                <a:ext cx="3872568" cy="2095238"/>
              </a:xfrm>
              <a:prstGeom prst="rect">
                <a:avLst/>
              </a:prstGeom>
            </p:spPr>
          </p:pic>
        </p:grpSp>
        <p:pic>
          <p:nvPicPr>
            <p:cNvPr id="90" name="Object 89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912195" y="4674729"/>
              <a:ext cx="1236390" cy="1191857"/>
            </a:xfrm>
            <a:prstGeom prst="rect">
              <a:avLst/>
            </a:prstGeom>
          </p:spPr>
        </p:pic>
        <p:pic>
          <p:nvPicPr>
            <p:cNvPr id="91" name="Object 9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466952" y="5424171"/>
              <a:ext cx="1654162" cy="873190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2692513" y="7052481"/>
            <a:ext cx="3872568" cy="2095238"/>
            <a:chOff x="2692513" y="7052481"/>
            <a:chExt cx="3872568" cy="2095238"/>
          </a:xfrm>
        </p:grpSpPr>
        <p:grpSp>
          <p:nvGrpSpPr>
            <p:cNvPr id="1031" name="그룹 1031"/>
            <p:cNvGrpSpPr/>
            <p:nvPr/>
          </p:nvGrpSpPr>
          <p:grpSpPr>
            <a:xfrm>
              <a:off x="2692513" y="7052481"/>
              <a:ext cx="3872568" cy="2095238"/>
              <a:chOff x="2692513" y="7052481"/>
              <a:chExt cx="3872568" cy="2095238"/>
            </a:xfrm>
          </p:grpSpPr>
          <p:pic>
            <p:nvPicPr>
              <p:cNvPr id="95" name="Object 94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692513" y="7052481"/>
                <a:ext cx="3872568" cy="2095238"/>
              </a:xfrm>
              <a:prstGeom prst="rect">
                <a:avLst/>
              </a:prstGeom>
            </p:spPr>
          </p:pic>
        </p:grpSp>
        <p:pic>
          <p:nvPicPr>
            <p:cNvPr id="97" name="Object 96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85538" y="7100224"/>
              <a:ext cx="1260228" cy="1191857"/>
            </a:xfrm>
            <a:prstGeom prst="rect">
              <a:avLst/>
            </a:prstGeom>
          </p:spPr>
        </p:pic>
        <p:pic>
          <p:nvPicPr>
            <p:cNvPr id="98" name="Object 97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40352" y="7849667"/>
              <a:ext cx="1692257" cy="873190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7206573" y="7052481"/>
            <a:ext cx="3872568" cy="2095238"/>
            <a:chOff x="7206573" y="7052481"/>
            <a:chExt cx="3872568" cy="2095238"/>
          </a:xfrm>
        </p:grpSpPr>
        <p:grpSp>
          <p:nvGrpSpPr>
            <p:cNvPr id="1033" name="그룹 1033"/>
            <p:cNvGrpSpPr/>
            <p:nvPr/>
          </p:nvGrpSpPr>
          <p:grpSpPr>
            <a:xfrm>
              <a:off x="7206573" y="7052481"/>
              <a:ext cx="3872568" cy="2095238"/>
              <a:chOff x="7206573" y="7052481"/>
              <a:chExt cx="3872568" cy="2095238"/>
            </a:xfrm>
          </p:grpSpPr>
          <p:pic>
            <p:nvPicPr>
              <p:cNvPr id="102" name="Object 101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206573" y="7052481"/>
                <a:ext cx="3872568" cy="2095238"/>
              </a:xfrm>
              <a:prstGeom prst="rect">
                <a:avLst/>
              </a:prstGeom>
            </p:spPr>
          </p:pic>
        </p:grpSp>
        <p:pic>
          <p:nvPicPr>
            <p:cNvPr id="104" name="Object 103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99595" y="7095415"/>
              <a:ext cx="1236390" cy="1206285"/>
            </a:xfrm>
            <a:prstGeom prst="rect">
              <a:avLst/>
            </a:prstGeom>
          </p:spPr>
        </p:pic>
        <p:pic>
          <p:nvPicPr>
            <p:cNvPr id="105" name="Object 104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63934" y="7890571"/>
              <a:ext cx="2938143" cy="1425886"/>
            </a:xfrm>
            <a:prstGeom prst="rect">
              <a:avLst/>
            </a:prstGeom>
          </p:spPr>
        </p:pic>
      </p:grpSp>
      <p:grpSp>
        <p:nvGrpSpPr>
          <p:cNvPr id="1034" name="그룹 1034"/>
          <p:cNvGrpSpPr/>
          <p:nvPr/>
        </p:nvGrpSpPr>
        <p:grpSpPr>
          <a:xfrm>
            <a:off x="11720633" y="7082957"/>
            <a:ext cx="3872568" cy="2095238"/>
            <a:chOff x="11720633" y="7082957"/>
            <a:chExt cx="3872568" cy="2095238"/>
          </a:xfrm>
        </p:grpSpPr>
        <p:grpSp>
          <p:nvGrpSpPr>
            <p:cNvPr id="1035" name="그룹 1035"/>
            <p:cNvGrpSpPr/>
            <p:nvPr/>
          </p:nvGrpSpPr>
          <p:grpSpPr>
            <a:xfrm>
              <a:off x="11720633" y="7082957"/>
              <a:ext cx="3872568" cy="2095238"/>
              <a:chOff x="11720633" y="7082957"/>
              <a:chExt cx="3872568" cy="2095238"/>
            </a:xfrm>
          </p:grpSpPr>
          <p:pic>
            <p:nvPicPr>
              <p:cNvPr id="109" name="Object 108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720633" y="7082957"/>
                <a:ext cx="3872568" cy="2095238"/>
              </a:xfrm>
              <a:prstGeom prst="rect">
                <a:avLst/>
              </a:prstGeom>
            </p:spPr>
          </p:pic>
        </p:grpSp>
        <p:pic>
          <p:nvPicPr>
            <p:cNvPr id="111" name="Object 110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913624" y="7130700"/>
              <a:ext cx="1236390" cy="1191857"/>
            </a:xfrm>
            <a:prstGeom prst="rect">
              <a:avLst/>
            </a:prstGeom>
          </p:spPr>
        </p:pic>
        <p:pic>
          <p:nvPicPr>
            <p:cNvPr id="112" name="Object 111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478000" y="7921048"/>
              <a:ext cx="3016362" cy="1425886"/>
            </a:xfrm>
            <a:prstGeom prst="rect">
              <a:avLst/>
            </a:prstGeom>
          </p:spPr>
        </p:pic>
      </p:grpSp>
      <p:pic>
        <p:nvPicPr>
          <p:cNvPr id="114" name="Object 113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115" name="Object 114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8285714" cy="960718"/>
            <a:chOff x="0" y="0"/>
            <a:chExt cx="18285714" cy="96071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5714" cy="9607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40149" y="1173281"/>
            <a:ext cx="8023437" cy="8570620"/>
            <a:chOff x="640149" y="1173281"/>
            <a:chExt cx="8023437" cy="857062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641729" y="1173281"/>
              <a:ext cx="8021856" cy="7852449"/>
              <a:chOff x="641729" y="1173281"/>
              <a:chExt cx="8021856" cy="785244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3241064" y="-2624809"/>
                <a:ext cx="16043713" cy="157048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1729" y="1173281"/>
                <a:ext cx="8021856" cy="7852449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640149" y="1785628"/>
              <a:ext cx="8023437" cy="7958273"/>
              <a:chOff x="640149" y="1785628"/>
              <a:chExt cx="8023437" cy="7958273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0149" y="1785628"/>
                <a:ext cx="8023437" cy="7958273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911903" y="1363481"/>
              <a:ext cx="209631" cy="209631"/>
              <a:chOff x="911903" y="1363481"/>
              <a:chExt cx="209631" cy="20963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11903" y="1363481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246829" y="1363481"/>
              <a:ext cx="209631" cy="209631"/>
              <a:chOff x="1246829" y="1363481"/>
              <a:chExt cx="209631" cy="209631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46829" y="1363481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581754" y="1363481"/>
              <a:ext cx="209631" cy="209631"/>
              <a:chOff x="1581754" y="1363481"/>
              <a:chExt cx="209631" cy="209631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81754" y="1363481"/>
                <a:ext cx="209631" cy="209631"/>
              </a:xfrm>
              <a:prstGeom prst="rect">
                <a:avLst/>
              </a:prstGeom>
            </p:spPr>
          </p:pic>
        </p:grpSp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0227" y="5954497"/>
            <a:ext cx="8172461" cy="115972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87378" y="7106421"/>
            <a:ext cx="6823814" cy="14286"/>
            <a:chOff x="1287378" y="7106421"/>
            <a:chExt cx="6823814" cy="1428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7378" y="7106421"/>
              <a:ext cx="6823814" cy="14286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6469" y="7112393"/>
            <a:ext cx="7533695" cy="268227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9457866" y="1192328"/>
            <a:ext cx="8021856" cy="7852449"/>
            <a:chOff x="9457866" y="1192328"/>
            <a:chExt cx="8021856" cy="785244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073" y="-2605761"/>
              <a:ext cx="16043713" cy="15704898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57866" y="1192328"/>
              <a:ext cx="8021856" cy="785244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9728040" y="1382529"/>
            <a:ext cx="209631" cy="209631"/>
            <a:chOff x="9728040" y="1382529"/>
            <a:chExt cx="209631" cy="209631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8040" y="1382529"/>
              <a:ext cx="209631" cy="20963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0062966" y="1382529"/>
            <a:ext cx="209631" cy="209631"/>
            <a:chOff x="10062966" y="1382529"/>
            <a:chExt cx="209631" cy="209631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62966" y="1382529"/>
              <a:ext cx="209631" cy="20963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0397891" y="1382529"/>
            <a:ext cx="209631" cy="209631"/>
            <a:chOff x="10397891" y="1382529"/>
            <a:chExt cx="209631" cy="20963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7891" y="1382529"/>
              <a:ext cx="209631" cy="20963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9998954" y="6773495"/>
            <a:ext cx="6823814" cy="14286"/>
            <a:chOff x="9998954" y="6773495"/>
            <a:chExt cx="6823814" cy="14286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98954" y="6773495"/>
              <a:ext cx="6823814" cy="14286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731996" y="3050867"/>
            <a:ext cx="6171429" cy="2047792"/>
            <a:chOff x="1731996" y="3050867"/>
            <a:chExt cx="6171429" cy="2047792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31996" y="3050867"/>
              <a:ext cx="6171429" cy="2047792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9513960" y="1785628"/>
            <a:ext cx="7998926" cy="7933961"/>
            <a:chOff x="9513960" y="1785628"/>
            <a:chExt cx="7998926" cy="7933961"/>
          </a:xfrm>
        </p:grpSpPr>
        <p:grpSp>
          <p:nvGrpSpPr>
            <p:cNvPr id="1020" name="그룹 1020"/>
            <p:cNvGrpSpPr/>
            <p:nvPr/>
          </p:nvGrpSpPr>
          <p:grpSpPr>
            <a:xfrm>
              <a:off x="9513960" y="1785628"/>
              <a:ext cx="7998926" cy="7933961"/>
              <a:chOff x="9513960" y="1785628"/>
              <a:chExt cx="7998926" cy="7933961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9513960" y="1785628"/>
                <a:ext cx="7998926" cy="7933961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10437924" y="2529863"/>
              <a:ext cx="6152575" cy="3037834"/>
              <a:chOff x="10437924" y="2529863"/>
              <a:chExt cx="6152575" cy="3037834"/>
            </a:xfrm>
          </p:grpSpPr>
          <p:pic>
            <p:nvPicPr>
              <p:cNvPr id="64" name="Object 63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0437924" y="2529863"/>
                <a:ext cx="6152575" cy="3037834"/>
              </a:xfrm>
              <a:prstGeom prst="rect">
                <a:avLst/>
              </a:prstGeom>
            </p:spPr>
          </p:pic>
        </p:grpSp>
      </p:grpSp>
      <p:grpSp>
        <p:nvGrpSpPr>
          <p:cNvPr id="1022" name="그룹 1022"/>
          <p:cNvGrpSpPr/>
          <p:nvPr/>
        </p:nvGrpSpPr>
        <p:grpSpPr>
          <a:xfrm>
            <a:off x="10268903" y="7106421"/>
            <a:ext cx="6823814" cy="14286"/>
            <a:chOff x="10268903" y="7106421"/>
            <a:chExt cx="6823814" cy="14286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68903" y="7106421"/>
              <a:ext cx="6823814" cy="14286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0382235" y="2563601"/>
            <a:ext cx="6440533" cy="3283867"/>
            <a:chOff x="10382235" y="2563601"/>
            <a:chExt cx="6440533" cy="3283867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82235" y="2563601"/>
              <a:ext cx="6440533" cy="3283867"/>
            </a:xfrm>
            <a:prstGeom prst="rect">
              <a:avLst/>
            </a:prstGeom>
          </p:spPr>
        </p:pic>
      </p:grpSp>
      <p:pic>
        <p:nvPicPr>
          <p:cNvPr id="73" name="Object 7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653040" y="7146545"/>
            <a:ext cx="7791314" cy="2693714"/>
          </a:xfrm>
          <a:prstGeom prst="rect">
            <a:avLst/>
          </a:prstGeom>
        </p:spPr>
      </p:pic>
      <p:pic>
        <p:nvPicPr>
          <p:cNvPr id="74" name="Object 7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75" name="Object 7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800468" y="5963487"/>
            <a:ext cx="8615957" cy="1096233"/>
          </a:xfrm>
          <a:prstGeom prst="rect">
            <a:avLst/>
          </a:prstGeom>
        </p:spPr>
      </p:pic>
      <p:pic>
        <p:nvPicPr>
          <p:cNvPr id="76" name="Object 75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2026" y="17122"/>
            <a:ext cx="7988376" cy="11452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96732" y="1166507"/>
            <a:ext cx="7836536" cy="8370973"/>
            <a:chOff x="1196732" y="1166507"/>
            <a:chExt cx="7836536" cy="8370973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198275" y="1166507"/>
              <a:ext cx="7834993" cy="7669532"/>
              <a:chOff x="1198275" y="1166507"/>
              <a:chExt cx="7834993" cy="7669532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2594071" y="-2543108"/>
                <a:ext cx="15669985" cy="15339063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98275" y="1166507"/>
                <a:ext cx="7834993" cy="7669532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196732" y="1764590"/>
              <a:ext cx="7836536" cy="7772890"/>
              <a:chOff x="1196732" y="1764590"/>
              <a:chExt cx="7836536" cy="7772890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96732" y="1764590"/>
                <a:ext cx="7836536" cy="7772890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462156" y="1352277"/>
              <a:ext cx="204748" cy="204748"/>
              <a:chOff x="1462156" y="1352277"/>
              <a:chExt cx="204748" cy="204748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62156" y="1352277"/>
                <a:ext cx="204748" cy="204748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789280" y="1352277"/>
              <a:ext cx="204748" cy="204748"/>
              <a:chOff x="1789280" y="1352277"/>
              <a:chExt cx="204748" cy="204748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89280" y="1352277"/>
                <a:ext cx="204748" cy="204748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2116403" y="1352277"/>
              <a:ext cx="204748" cy="204748"/>
              <a:chOff x="2116403" y="1352277"/>
              <a:chExt cx="204748" cy="204748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116403" y="1352277"/>
                <a:ext cx="204748" cy="204748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1412563" y="7454353"/>
            <a:ext cx="6823814" cy="14286"/>
            <a:chOff x="1412563" y="7454353"/>
            <a:chExt cx="6823814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2563" y="7454353"/>
              <a:ext cx="6823814" cy="1428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9380459" y="1166507"/>
            <a:ext cx="7836536" cy="8370973"/>
            <a:chOff x="9380459" y="1166507"/>
            <a:chExt cx="7836536" cy="8370973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9382003" y="1166507"/>
              <a:ext cx="7834993" cy="7669532"/>
              <a:chOff x="9382003" y="1166507"/>
              <a:chExt cx="7834993" cy="7669532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589657" y="-2543108"/>
                <a:ext cx="15669985" cy="15339063"/>
              </a:xfrm>
              <a:prstGeom prst="rect">
                <a:avLst/>
              </a:prstGeom>
            </p:spPr>
          </p:pic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382003" y="1166507"/>
                <a:ext cx="7834993" cy="7669532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9380459" y="1764590"/>
              <a:ext cx="7836536" cy="7772890"/>
              <a:chOff x="9380459" y="1764590"/>
              <a:chExt cx="7836536" cy="7772890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380459" y="1764590"/>
                <a:ext cx="7836536" cy="7772890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9645884" y="1352277"/>
              <a:ext cx="204748" cy="204748"/>
              <a:chOff x="9645884" y="1352277"/>
              <a:chExt cx="204748" cy="204748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645884" y="1352277"/>
                <a:ext cx="204748" cy="204748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9973007" y="1352277"/>
              <a:ext cx="204748" cy="204748"/>
              <a:chOff x="9973007" y="1352277"/>
              <a:chExt cx="204748" cy="204748"/>
            </a:xfrm>
          </p:grpSpPr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973007" y="1352277"/>
                <a:ext cx="204748" cy="204748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0300131" y="1352277"/>
              <a:ext cx="204748" cy="204748"/>
              <a:chOff x="10300131" y="1352277"/>
              <a:chExt cx="204748" cy="204748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300131" y="1352277"/>
                <a:ext cx="204748" cy="204748"/>
              </a:xfrm>
              <a:prstGeom prst="rect">
                <a:avLst/>
              </a:prstGeom>
            </p:spPr>
          </p:pic>
        </p:grpSp>
      </p:grpSp>
      <p:grpSp>
        <p:nvGrpSpPr>
          <p:cNvPr id="1019" name="그룹 1019"/>
          <p:cNvGrpSpPr/>
          <p:nvPr/>
        </p:nvGrpSpPr>
        <p:grpSpPr>
          <a:xfrm>
            <a:off x="10409320" y="2384569"/>
            <a:ext cx="6171429" cy="3941079"/>
            <a:chOff x="10409320" y="2384569"/>
            <a:chExt cx="6171429" cy="3941079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09320" y="2384569"/>
              <a:ext cx="6171429" cy="3941079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412563" y="1938009"/>
            <a:ext cx="7620705" cy="7558812"/>
            <a:chOff x="1412563" y="1938009"/>
            <a:chExt cx="7620705" cy="7558812"/>
          </a:xfrm>
        </p:grpSpPr>
        <p:grpSp>
          <p:nvGrpSpPr>
            <p:cNvPr id="1021" name="그룹 1021"/>
            <p:cNvGrpSpPr/>
            <p:nvPr/>
          </p:nvGrpSpPr>
          <p:grpSpPr>
            <a:xfrm>
              <a:off x="1412563" y="1938009"/>
              <a:ext cx="7620705" cy="7558812"/>
              <a:chOff x="1412563" y="1938009"/>
              <a:chExt cx="7620705" cy="7558812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412563" y="1938009"/>
                <a:ext cx="7620705" cy="7558812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2292837" y="2647054"/>
              <a:ext cx="5861657" cy="2894193"/>
              <a:chOff x="2292837" y="2647054"/>
              <a:chExt cx="5861657" cy="2894193"/>
            </a:xfrm>
          </p:grpSpPr>
          <p:pic>
            <p:nvPicPr>
              <p:cNvPr id="64" name="Object 6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292837" y="2647054"/>
                <a:ext cx="5861657" cy="2894193"/>
              </a:xfrm>
              <a:prstGeom prst="rect">
                <a:avLst/>
              </a:prstGeom>
            </p:spPr>
          </p:pic>
        </p:grpSp>
      </p:grpSp>
      <p:grpSp>
        <p:nvGrpSpPr>
          <p:cNvPr id="1023" name="그룹 1023"/>
          <p:cNvGrpSpPr/>
          <p:nvPr/>
        </p:nvGrpSpPr>
        <p:grpSpPr>
          <a:xfrm>
            <a:off x="1609643" y="6786802"/>
            <a:ext cx="6823814" cy="14286"/>
            <a:chOff x="1609643" y="6786802"/>
            <a:chExt cx="6823814" cy="14286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9643" y="6786802"/>
              <a:ext cx="6823814" cy="14286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0083128" y="6786802"/>
            <a:ext cx="6823814" cy="14286"/>
            <a:chOff x="10083128" y="6786802"/>
            <a:chExt cx="6823814" cy="14286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3128" y="6786802"/>
              <a:ext cx="6823814" cy="14286"/>
            </a:xfrm>
            <a:prstGeom prst="rect">
              <a:avLst/>
            </a:prstGeom>
          </p:spPr>
        </p:pic>
      </p:grpSp>
      <p:pic>
        <p:nvPicPr>
          <p:cNvPr id="73" name="Object 7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74" name="Object 7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75" name="Object 7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994823" y="6842722"/>
            <a:ext cx="6989209" cy="2922666"/>
          </a:xfrm>
          <a:prstGeom prst="rect">
            <a:avLst/>
          </a:prstGeom>
        </p:spPr>
      </p:pic>
      <p:pic>
        <p:nvPicPr>
          <p:cNvPr id="76" name="Object 7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28596" y="6842722"/>
            <a:ext cx="7352714" cy="2202514"/>
          </a:xfrm>
          <a:prstGeom prst="rect">
            <a:avLst/>
          </a:prstGeom>
        </p:spPr>
      </p:pic>
      <p:pic>
        <p:nvPicPr>
          <p:cNvPr id="77" name="Object 7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15847" y="5831100"/>
            <a:ext cx="7499527" cy="1145260"/>
          </a:xfrm>
          <a:prstGeom prst="rect">
            <a:avLst/>
          </a:prstGeom>
        </p:spPr>
      </p:pic>
      <p:pic>
        <p:nvPicPr>
          <p:cNvPr id="78" name="Object 7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351780" y="9634876"/>
            <a:ext cx="8810657" cy="7090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67131" y="1032785"/>
            <a:ext cx="14918584" cy="8382834"/>
            <a:chOff x="3367131" y="1032785"/>
            <a:chExt cx="14918584" cy="838283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368676" y="1032785"/>
              <a:ext cx="14825163" cy="7561165"/>
              <a:chOff x="3368676" y="1032785"/>
              <a:chExt cx="14825163" cy="756116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920523" y="-2624415"/>
                <a:ext cx="29650325" cy="15122330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68676" y="1032785"/>
                <a:ext cx="14825163" cy="756116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367131" y="1631715"/>
              <a:ext cx="14918584" cy="7783904"/>
              <a:chOff x="3367131" y="1631715"/>
              <a:chExt cx="14918584" cy="778390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67131" y="1631715"/>
                <a:ext cx="14918584" cy="778390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632931" y="1218818"/>
              <a:ext cx="205038" cy="205038"/>
              <a:chOff x="3632931" y="1218818"/>
              <a:chExt cx="205038" cy="20503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32931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0518" y="1218818"/>
              <a:ext cx="205038" cy="205038"/>
              <a:chOff x="3960518" y="1218818"/>
              <a:chExt cx="205038" cy="20503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60518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88105" y="1218818"/>
              <a:ext cx="205038" cy="205038"/>
              <a:chOff x="4288105" y="1218818"/>
              <a:chExt cx="205038" cy="205038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88105" y="1218818"/>
                <a:ext cx="205038" cy="205038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14758" y="1893673"/>
            <a:ext cx="2327652" cy="118421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42631" y="2779486"/>
            <a:ext cx="10103119" cy="5683005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67131" y="1032785"/>
            <a:ext cx="14918584" cy="8382834"/>
            <a:chOff x="3367131" y="1032785"/>
            <a:chExt cx="14918584" cy="838283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368676" y="1032785"/>
              <a:ext cx="14825163" cy="7561165"/>
              <a:chOff x="3368676" y="1032785"/>
              <a:chExt cx="14825163" cy="756116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920523" y="-2624415"/>
                <a:ext cx="29650325" cy="15122330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68676" y="1032785"/>
                <a:ext cx="14825163" cy="756116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367131" y="1631715"/>
              <a:ext cx="14918584" cy="7783904"/>
              <a:chOff x="3367131" y="1631715"/>
              <a:chExt cx="14918584" cy="778390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67131" y="1631715"/>
                <a:ext cx="14918584" cy="778390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632931" y="1218818"/>
              <a:ext cx="205038" cy="205038"/>
              <a:chOff x="3632931" y="1218818"/>
              <a:chExt cx="205038" cy="20503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32931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0518" y="1218818"/>
              <a:ext cx="205038" cy="205038"/>
              <a:chOff x="3960518" y="1218818"/>
              <a:chExt cx="205038" cy="20503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60518" y="1218818"/>
                <a:ext cx="205038" cy="20503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88105" y="1218818"/>
              <a:ext cx="205038" cy="205038"/>
              <a:chOff x="4288105" y="1218818"/>
              <a:chExt cx="205038" cy="205038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88105" y="1218818"/>
                <a:ext cx="205038" cy="205038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24282" y="1947949"/>
            <a:ext cx="2406852" cy="126900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6683" y="2947105"/>
            <a:ext cx="9976944" cy="5612031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972975" y="8430130"/>
            <a:ext cx="495955" cy="495955"/>
            <a:chOff x="11972975" y="8430130"/>
            <a:chExt cx="495955" cy="49595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2975" y="8430130"/>
              <a:ext cx="495955" cy="49595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375853" y="3740831"/>
            <a:ext cx="2232592" cy="1543683"/>
            <a:chOff x="14375853" y="3740831"/>
            <a:chExt cx="2232592" cy="154368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65231" y="3045766"/>
              <a:ext cx="4465184" cy="3087365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75853" y="3740831"/>
              <a:ext cx="2232592" cy="154368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7030095" y="5925127"/>
            <a:ext cx="1413283" cy="977188"/>
            <a:chOff x="17030095" y="5925127"/>
            <a:chExt cx="1413283" cy="97718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0347" y="5485134"/>
              <a:ext cx="2826567" cy="1954375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30095" y="5925127"/>
              <a:ext cx="1413283" cy="97718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33817" y="5318822"/>
            <a:ext cx="2028664" cy="1402681"/>
            <a:chOff x="1533817" y="5318822"/>
            <a:chExt cx="2028664" cy="140268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5506" y="4687245"/>
              <a:ext cx="4057328" cy="2805361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33817" y="5318822"/>
              <a:ext cx="2028664" cy="1402681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17130" y="2327669"/>
            <a:ext cx="14389625" cy="3592397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46751" y="5746551"/>
            <a:ext cx="12663750" cy="1726236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928506" y="195544"/>
            <a:ext cx="2871451" cy="553622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35018" y="3552157"/>
            <a:ext cx="10649101" cy="34287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045426" y="1032785"/>
            <a:ext cx="15252778" cy="8570620"/>
            <a:chOff x="3045426" y="1032785"/>
            <a:chExt cx="15252778" cy="857062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047007" y="1032785"/>
              <a:ext cx="15157264" cy="7730544"/>
              <a:chOff x="3047007" y="1032785"/>
              <a:chExt cx="15157264" cy="773054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405479" y="-2706341"/>
                <a:ext cx="30314528" cy="15461089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47007" y="1032785"/>
                <a:ext cx="15157264" cy="773054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045426" y="1645132"/>
              <a:ext cx="15252778" cy="7958273"/>
              <a:chOff x="3045426" y="1645132"/>
              <a:chExt cx="15252778" cy="7958273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45426" y="1645132"/>
                <a:ext cx="15252778" cy="795827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317181" y="1222986"/>
              <a:ext cx="209631" cy="209631"/>
              <a:chOff x="3317181" y="1222986"/>
              <a:chExt cx="209631" cy="20963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17181" y="1222986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652107" y="1222986"/>
              <a:ext cx="209631" cy="209631"/>
              <a:chOff x="3652107" y="1222986"/>
              <a:chExt cx="209631" cy="2096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52107" y="1222986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987032" y="1222986"/>
              <a:ext cx="209631" cy="209631"/>
              <a:chOff x="3987032" y="1222986"/>
              <a:chExt cx="209631" cy="20963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87032" y="1222986"/>
                <a:ext cx="209631" cy="20963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72920" y="1704909"/>
            <a:ext cx="2835169" cy="1269311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33028" y="2616619"/>
            <a:ext cx="15055362" cy="590650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096729" y="3755822"/>
            <a:ext cx="1403272" cy="970265"/>
            <a:chOff x="1096729" y="3755822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6729" y="3755822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686" y="4873585"/>
            <a:ext cx="2707974" cy="58551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09196" y="1670428"/>
            <a:ext cx="1403272" cy="970265"/>
            <a:chOff x="1209196" y="1670428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919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5210" y="2830318"/>
            <a:ext cx="2650831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090214" y="5792648"/>
            <a:ext cx="1403272" cy="970265"/>
            <a:chOff x="1090214" y="5792648"/>
            <a:chExt cx="1403272" cy="9702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0214" y="5792648"/>
              <a:ext cx="1403272" cy="97026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95210" y="6836233"/>
            <a:ext cx="2641307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05869" y="7762652"/>
            <a:ext cx="1403272" cy="970265"/>
            <a:chOff x="1105869" y="7762652"/>
            <a:chExt cx="1403272" cy="97026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5869" y="7762652"/>
              <a:ext cx="1403272" cy="97026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5686" y="8811195"/>
            <a:ext cx="2679402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236785" y="2293570"/>
            <a:ext cx="495955" cy="495955"/>
            <a:chOff x="2236785" y="2293570"/>
            <a:chExt cx="495955" cy="49595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36785" y="2293570"/>
              <a:ext cx="495955" cy="4959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89597" y="1897719"/>
            <a:ext cx="2048008" cy="723208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3584998" y="9663162"/>
            <a:ext cx="4739048" cy="728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563113" y="1181740"/>
            <a:ext cx="14722602" cy="8272711"/>
            <a:chOff x="3563113" y="1181740"/>
            <a:chExt cx="14722602" cy="8272711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653781" y="1181740"/>
              <a:ext cx="14630408" cy="7461836"/>
              <a:chOff x="3653781" y="1181740"/>
              <a:chExt cx="14630408" cy="746183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539662" y="-2427417"/>
                <a:ext cx="29260815" cy="14923672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53781" y="1181740"/>
                <a:ext cx="14630408" cy="746183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563113" y="1772802"/>
              <a:ext cx="14722602" cy="7681649"/>
              <a:chOff x="3563113" y="1772802"/>
              <a:chExt cx="14722602" cy="7681649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63113" y="1772802"/>
                <a:ext cx="14722602" cy="768164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7821061" y="1365329"/>
              <a:ext cx="202344" cy="202344"/>
              <a:chOff x="17821061" y="1365329"/>
              <a:chExt cx="202344" cy="202344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821061" y="1365329"/>
                <a:ext cx="202344" cy="202344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7497778" y="1365329"/>
              <a:ext cx="202344" cy="202344"/>
              <a:chOff x="17497778" y="1365329"/>
              <a:chExt cx="202344" cy="202344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497778" y="1365329"/>
                <a:ext cx="202344" cy="20234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7174494" y="1365329"/>
              <a:ext cx="202344" cy="202344"/>
              <a:chOff x="17174494" y="1365329"/>
              <a:chExt cx="202344" cy="202344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74494" y="1365329"/>
                <a:ext cx="202344" cy="202344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14758" y="1883939"/>
            <a:ext cx="4152930" cy="1280863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096729" y="3755822"/>
            <a:ext cx="1403272" cy="970265"/>
            <a:chOff x="1096729" y="3755822"/>
            <a:chExt cx="1403272" cy="97026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6729" y="3755822"/>
              <a:ext cx="1403272" cy="970265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686" y="4873585"/>
            <a:ext cx="2707974" cy="58551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09196" y="1670428"/>
            <a:ext cx="1403272" cy="970265"/>
            <a:chOff x="1209196" y="1670428"/>
            <a:chExt cx="1403272" cy="97026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919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5210" y="2830318"/>
            <a:ext cx="2650831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090214" y="5792648"/>
            <a:ext cx="1403272" cy="970265"/>
            <a:chOff x="1090214" y="5792648"/>
            <a:chExt cx="1403272" cy="970265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0214" y="5792648"/>
              <a:ext cx="1403272" cy="970265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5210" y="6836233"/>
            <a:ext cx="2641307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05869" y="7762652"/>
            <a:ext cx="1403272" cy="970265"/>
            <a:chOff x="1105869" y="7762652"/>
            <a:chExt cx="1403272" cy="97026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5869" y="7762652"/>
              <a:ext cx="1403272" cy="970265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5686" y="8811195"/>
            <a:ext cx="2679402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236785" y="2293570"/>
            <a:ext cx="495955" cy="495955"/>
            <a:chOff x="2236785" y="2293570"/>
            <a:chExt cx="495955" cy="495955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36785" y="2293570"/>
              <a:ext cx="495955" cy="4959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4671760" y="5477638"/>
            <a:ext cx="225683" cy="93993"/>
            <a:chOff x="14671760" y="5477638"/>
            <a:chExt cx="225683" cy="93993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671760" y="5477638"/>
              <a:ext cx="225683" cy="9399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4366000" y="9343237"/>
            <a:ext cx="334881" cy="9524"/>
            <a:chOff x="14366000" y="9343237"/>
            <a:chExt cx="334881" cy="9524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366000" y="9343237"/>
              <a:ext cx="334881" cy="9524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8752869" y="3021010"/>
            <a:ext cx="1546421" cy="893468"/>
            <a:chOff x="8752869" y="3021010"/>
            <a:chExt cx="1546421" cy="89346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-5400000">
              <a:off x="8752869" y="3021010"/>
              <a:ext cx="1546421" cy="893468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8080352" y="6347542"/>
            <a:ext cx="3500267" cy="1815735"/>
            <a:chOff x="8080352" y="6347542"/>
            <a:chExt cx="3500267" cy="1815735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-5400000">
              <a:off x="8080352" y="6347542"/>
              <a:ext cx="3500267" cy="1815735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2300070" y="7007646"/>
            <a:ext cx="1159223" cy="669759"/>
            <a:chOff x="12300070" y="7007646"/>
            <a:chExt cx="1159223" cy="669759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-5400000">
              <a:off x="12300070" y="7007646"/>
              <a:ext cx="1159223" cy="669759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4042079" y="4826943"/>
            <a:ext cx="3984776" cy="1000059"/>
            <a:chOff x="4042079" y="4826943"/>
            <a:chExt cx="3984776" cy="1000059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-5400000">
              <a:off x="4042079" y="4826943"/>
              <a:ext cx="3984776" cy="1000059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3302046" y="5138980"/>
            <a:ext cx="1497672" cy="865303"/>
            <a:chOff x="13302046" y="5138980"/>
            <a:chExt cx="1497672" cy="865303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 rot="-5400000">
              <a:off x="13302046" y="5138980"/>
              <a:ext cx="1497672" cy="865303"/>
            </a:xfrm>
            <a:prstGeom prst="rect">
              <a:avLst/>
            </a:prstGeom>
          </p:spPr>
        </p:pic>
      </p:grpSp>
      <p:pic>
        <p:nvPicPr>
          <p:cNvPr id="76" name="Object 7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89597" y="2023609"/>
            <a:ext cx="2048008" cy="723208"/>
          </a:xfrm>
          <a:prstGeom prst="rect">
            <a:avLst/>
          </a:prstGeom>
        </p:spPr>
      </p:pic>
      <p:pic>
        <p:nvPicPr>
          <p:cNvPr id="77" name="Object 7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78" name="Object 7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79" name="Object 7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12614" y="3040573"/>
            <a:ext cx="3967514" cy="953095"/>
          </a:xfrm>
          <a:prstGeom prst="rect">
            <a:avLst/>
          </a:prstGeom>
        </p:spPr>
      </p:pic>
      <p:pic>
        <p:nvPicPr>
          <p:cNvPr id="80" name="Object 79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473092" y="6926219"/>
            <a:ext cx="3967514" cy="953095"/>
          </a:xfrm>
          <a:prstGeom prst="rect">
            <a:avLst/>
          </a:prstGeom>
        </p:spPr>
      </p:pic>
      <p:pic>
        <p:nvPicPr>
          <p:cNvPr id="81" name="Object 80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391870" y="4870729"/>
            <a:ext cx="4315105" cy="1028905"/>
          </a:xfrm>
          <a:prstGeom prst="rect">
            <a:avLst/>
          </a:prstGeom>
        </p:spPr>
      </p:pic>
      <p:pic>
        <p:nvPicPr>
          <p:cNvPr id="82" name="Object 81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0492610" y="6982057"/>
            <a:ext cx="2365562" cy="888790"/>
          </a:xfrm>
          <a:prstGeom prst="rect">
            <a:avLst/>
          </a:prstGeom>
        </p:spPr>
      </p:pic>
      <p:pic>
        <p:nvPicPr>
          <p:cNvPr id="83" name="Object 82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0570753" y="5218511"/>
            <a:ext cx="3283286" cy="888790"/>
          </a:xfrm>
          <a:prstGeom prst="rect">
            <a:avLst/>
          </a:prstGeom>
        </p:spPr>
      </p:pic>
      <p:pic>
        <p:nvPicPr>
          <p:cNvPr id="84" name="Object 83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0622632" y="8609469"/>
            <a:ext cx="2222886" cy="888790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4332488" y="5197190"/>
            <a:ext cx="2532952" cy="859829"/>
          </a:xfrm>
          <a:prstGeom prst="rect">
            <a:avLst/>
          </a:prstGeom>
        </p:spPr>
      </p:pic>
      <p:pic>
        <p:nvPicPr>
          <p:cNvPr id="86" name="Object 85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4452303" y="5907863"/>
            <a:ext cx="1857610" cy="852143"/>
          </a:xfrm>
          <a:prstGeom prst="rect">
            <a:avLst/>
          </a:prstGeom>
        </p:spPr>
      </p:pic>
      <p:pic>
        <p:nvPicPr>
          <p:cNvPr id="87" name="Object 86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4469398" y="4499780"/>
            <a:ext cx="2105752" cy="842619"/>
          </a:xfrm>
          <a:prstGeom prst="rect">
            <a:avLst/>
          </a:prstGeom>
        </p:spPr>
      </p:pic>
      <p:pic>
        <p:nvPicPr>
          <p:cNvPr id="88" name="Object 87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2898866" y="6392995"/>
            <a:ext cx="1752933" cy="842619"/>
          </a:xfrm>
          <a:prstGeom prst="rect">
            <a:avLst/>
          </a:prstGeom>
        </p:spPr>
      </p:pic>
      <p:pic>
        <p:nvPicPr>
          <p:cNvPr id="89" name="Object 88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13052631" y="7604318"/>
            <a:ext cx="2039695" cy="852143"/>
          </a:xfrm>
          <a:prstGeom prst="rect">
            <a:avLst/>
          </a:prstGeom>
        </p:spPr>
      </p:pic>
      <p:pic>
        <p:nvPicPr>
          <p:cNvPr id="90" name="Object 89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8801651" y="2374281"/>
            <a:ext cx="4023933" cy="896333"/>
          </a:xfrm>
          <a:prstGeom prst="rect">
            <a:avLst/>
          </a:prstGeom>
        </p:spPr>
      </p:pic>
      <p:pic>
        <p:nvPicPr>
          <p:cNvPr id="91" name="Object 90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8690480" y="3817220"/>
            <a:ext cx="4116086" cy="888790"/>
          </a:xfrm>
          <a:prstGeom prst="rect">
            <a:avLst/>
          </a:prstGeom>
        </p:spPr>
      </p:pic>
      <p:pic>
        <p:nvPicPr>
          <p:cNvPr id="92" name="Object 91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12668047" y="8574584"/>
            <a:ext cx="1662229" cy="852143"/>
          </a:xfrm>
          <a:prstGeom prst="rect">
            <a:avLst/>
          </a:prstGeom>
        </p:spPr>
      </p:pic>
      <p:pic>
        <p:nvPicPr>
          <p:cNvPr id="93" name="Object 92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0727271" y="9585866"/>
            <a:ext cx="7643905" cy="728895"/>
          </a:xfrm>
          <a:prstGeom prst="rect">
            <a:avLst/>
          </a:prstGeom>
        </p:spPr>
      </p:pic>
      <p:pic>
        <p:nvPicPr>
          <p:cNvPr id="94" name="Object 93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2541446" y="8438938"/>
            <a:ext cx="616746" cy="922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565226" y="1192328"/>
            <a:ext cx="14720489" cy="8271524"/>
            <a:chOff x="3565226" y="1192328"/>
            <a:chExt cx="14720489" cy="827152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566751" y="1192328"/>
              <a:ext cx="14628308" cy="7460765"/>
              <a:chOff x="3566751" y="1192328"/>
              <a:chExt cx="14628308" cy="746076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625659" y="-2416310"/>
                <a:ext cx="29256616" cy="14921529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66751" y="1192328"/>
                <a:ext cx="14628308" cy="746076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565226" y="1783306"/>
              <a:ext cx="14720489" cy="7680546"/>
              <a:chOff x="3565226" y="1783306"/>
              <a:chExt cx="14720489" cy="7680546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65226" y="1783306"/>
                <a:ext cx="14720489" cy="768054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827497" y="1375891"/>
              <a:ext cx="202315" cy="202315"/>
              <a:chOff x="3827497" y="1375891"/>
              <a:chExt cx="202315" cy="202315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27497" y="1375891"/>
                <a:ext cx="202315" cy="202315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150734" y="1375891"/>
              <a:ext cx="202315" cy="202315"/>
              <a:chOff x="4150734" y="1375891"/>
              <a:chExt cx="202315" cy="202315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150734" y="1375891"/>
                <a:ext cx="202315" cy="20231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473971" y="1375891"/>
              <a:ext cx="202315" cy="202315"/>
              <a:chOff x="4473971" y="1375891"/>
              <a:chExt cx="202315" cy="202315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473971" y="1375891"/>
                <a:ext cx="202315" cy="202315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7457" y="2097727"/>
            <a:ext cx="4229654" cy="1269311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50190" y="3234933"/>
            <a:ext cx="12870191" cy="387127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096729" y="3755822"/>
            <a:ext cx="1403272" cy="970265"/>
            <a:chOff x="1096729" y="3755822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6729" y="3755822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686" y="4873585"/>
            <a:ext cx="2707974" cy="58551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09196" y="1670428"/>
            <a:ext cx="1403272" cy="970265"/>
            <a:chOff x="1209196" y="1670428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919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5210" y="2830318"/>
            <a:ext cx="2650831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090214" y="5792648"/>
            <a:ext cx="1403272" cy="970265"/>
            <a:chOff x="1090214" y="5792648"/>
            <a:chExt cx="1403272" cy="9702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0214" y="5792648"/>
              <a:ext cx="1403272" cy="97026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5686" y="6836233"/>
            <a:ext cx="2679402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05869" y="7762652"/>
            <a:ext cx="1403272" cy="970265"/>
            <a:chOff x="1105869" y="7762652"/>
            <a:chExt cx="1403272" cy="97026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5869" y="7762652"/>
              <a:ext cx="1403272" cy="97026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5686" y="8811195"/>
            <a:ext cx="2679402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236785" y="2293570"/>
            <a:ext cx="495955" cy="495955"/>
            <a:chOff x="2236785" y="2293570"/>
            <a:chExt cx="495955" cy="49595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36785" y="2293570"/>
              <a:ext cx="495955" cy="4959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89597" y="2023609"/>
            <a:ext cx="2048008" cy="723208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199116" y="9564236"/>
            <a:ext cx="11015524" cy="728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032936" y="1032785"/>
            <a:ext cx="15252778" cy="8570620"/>
            <a:chOff x="3032936" y="1032785"/>
            <a:chExt cx="15252778" cy="857062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034517" y="1032785"/>
              <a:ext cx="15157264" cy="7730544"/>
              <a:chOff x="3034517" y="1032785"/>
              <a:chExt cx="15157264" cy="773054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417970" y="-2706341"/>
                <a:ext cx="30314528" cy="15461089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34517" y="1032785"/>
                <a:ext cx="15157264" cy="773054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032936" y="1645132"/>
              <a:ext cx="15252778" cy="7958273"/>
              <a:chOff x="3032936" y="1645132"/>
              <a:chExt cx="15252778" cy="7958273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32936" y="1645132"/>
                <a:ext cx="15252778" cy="795827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304691" y="1222986"/>
              <a:ext cx="209631" cy="209631"/>
              <a:chOff x="3304691" y="1222986"/>
              <a:chExt cx="209631" cy="20963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04691" y="1222986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639616" y="1222986"/>
              <a:ext cx="209631" cy="209631"/>
              <a:chOff x="3639616" y="1222986"/>
              <a:chExt cx="209631" cy="2096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39616" y="1222986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974542" y="1222986"/>
              <a:ext cx="209631" cy="209631"/>
              <a:chOff x="3974542" y="1222986"/>
              <a:chExt cx="209631" cy="20963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74542" y="1222986"/>
                <a:ext cx="209631" cy="20963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96655" y="1878007"/>
            <a:ext cx="3703092" cy="1269311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66862" y="2009073"/>
            <a:ext cx="3827981" cy="806083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11966" y="1670428"/>
            <a:ext cx="1403272" cy="970265"/>
            <a:chOff x="1111966" y="1670428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96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5210" y="4873585"/>
            <a:ext cx="2669878" cy="58551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099470" y="3666879"/>
            <a:ext cx="1403272" cy="970265"/>
            <a:chOff x="1099470" y="3666879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9470" y="3666879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5686" y="2830318"/>
            <a:ext cx="2679402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090214" y="5792648"/>
            <a:ext cx="1403272" cy="970265"/>
            <a:chOff x="1090214" y="5792648"/>
            <a:chExt cx="1403272" cy="9702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0214" y="5792648"/>
              <a:ext cx="1403272" cy="97026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5686" y="6836233"/>
            <a:ext cx="2679402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05869" y="7762652"/>
            <a:ext cx="1403272" cy="970265"/>
            <a:chOff x="1105869" y="7762652"/>
            <a:chExt cx="1403272" cy="97026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5869" y="7762652"/>
              <a:ext cx="1403272" cy="97026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5686" y="8811195"/>
            <a:ext cx="2679402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211791" y="4471664"/>
            <a:ext cx="495955" cy="495955"/>
            <a:chOff x="2211791" y="4471664"/>
            <a:chExt cx="495955" cy="49595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11791" y="4471664"/>
              <a:ext cx="495955" cy="4959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0161708" y="3605147"/>
            <a:ext cx="1313355" cy="1093730"/>
            <a:chOff x="10161708" y="3605147"/>
            <a:chExt cx="1313355" cy="1093730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61708" y="3605147"/>
              <a:ext cx="1313355" cy="1093730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0161708" y="5792648"/>
            <a:ext cx="1313355" cy="1093730"/>
            <a:chOff x="10161708" y="5792648"/>
            <a:chExt cx="1313355" cy="1093730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61708" y="5792648"/>
              <a:ext cx="1313355" cy="1093730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0161708" y="7877147"/>
            <a:ext cx="1313355" cy="1093730"/>
            <a:chOff x="10161708" y="7877147"/>
            <a:chExt cx="1313355" cy="1093730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61708" y="7877147"/>
              <a:ext cx="1313355" cy="1093730"/>
            </a:xfrm>
            <a:prstGeom prst="rect">
              <a:avLst/>
            </a:prstGeom>
          </p:spPr>
        </p:pic>
      </p:grpSp>
      <p:pic>
        <p:nvPicPr>
          <p:cNvPr id="65" name="Object 6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77100" y="4020060"/>
            <a:ext cx="2048008" cy="723208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67" name="Object 66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68" name="Object 67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701471" y="3621202"/>
            <a:ext cx="1807990" cy="1580171"/>
          </a:xfrm>
          <a:prstGeom prst="rect">
            <a:avLst/>
          </a:prstGeom>
        </p:spPr>
      </p:pic>
      <p:pic>
        <p:nvPicPr>
          <p:cNvPr id="69" name="Object 6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671521" y="5795220"/>
            <a:ext cx="1807990" cy="1580171"/>
          </a:xfrm>
          <a:prstGeom prst="rect">
            <a:avLst/>
          </a:prstGeom>
        </p:spPr>
      </p:pic>
      <p:pic>
        <p:nvPicPr>
          <p:cNvPr id="70" name="Object 6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701471" y="7811008"/>
            <a:ext cx="1807990" cy="1580171"/>
          </a:xfrm>
          <a:prstGeom prst="rect">
            <a:avLst/>
          </a:prstGeom>
        </p:spPr>
      </p:pic>
      <p:pic>
        <p:nvPicPr>
          <p:cNvPr id="71" name="Object 7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0939400" y="9683710"/>
            <a:ext cx="7427762" cy="6828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032936" y="1168909"/>
            <a:ext cx="15252778" cy="8570620"/>
            <a:chOff x="3032936" y="1168909"/>
            <a:chExt cx="15252778" cy="857062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034517" y="1168909"/>
              <a:ext cx="15157264" cy="7730544"/>
              <a:chOff x="3034517" y="1168909"/>
              <a:chExt cx="15157264" cy="773054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417970" y="-2570217"/>
                <a:ext cx="30314528" cy="15461089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34517" y="1168909"/>
                <a:ext cx="15157264" cy="773054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032936" y="1781256"/>
              <a:ext cx="15252778" cy="7958273"/>
              <a:chOff x="3032936" y="1781256"/>
              <a:chExt cx="15252778" cy="7958273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32936" y="1781256"/>
                <a:ext cx="15252778" cy="795827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304691" y="1359109"/>
              <a:ext cx="209631" cy="209631"/>
              <a:chOff x="3304691" y="1359109"/>
              <a:chExt cx="209631" cy="20963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04691" y="1359109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639616" y="1359109"/>
              <a:ext cx="209631" cy="209631"/>
              <a:chOff x="3639616" y="1359109"/>
              <a:chExt cx="209631" cy="2096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39616" y="1359109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974542" y="1359109"/>
              <a:ext cx="209631" cy="209631"/>
              <a:chOff x="3974542" y="1359109"/>
              <a:chExt cx="209631" cy="20963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74542" y="1359109"/>
                <a:ext cx="209631" cy="20963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37634" y="1741139"/>
            <a:ext cx="4026055" cy="129858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4468736" y="5559050"/>
            <a:ext cx="5242729" cy="14286"/>
            <a:chOff x="4468736" y="5559050"/>
            <a:chExt cx="5242729" cy="1428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68736" y="5559050"/>
              <a:ext cx="5242729" cy="14286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00223" y="2844770"/>
            <a:ext cx="14261581" cy="640747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11966" y="1670428"/>
            <a:ext cx="1403272" cy="970265"/>
            <a:chOff x="1111966" y="1670428"/>
            <a:chExt cx="1403272" cy="97026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196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9972" y="6937185"/>
            <a:ext cx="2612736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11966" y="5737686"/>
            <a:ext cx="1403272" cy="970265"/>
            <a:chOff x="1111966" y="5737686"/>
            <a:chExt cx="1403272" cy="970265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1966" y="5737686"/>
              <a:ext cx="1403272" cy="970265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5686" y="2830318"/>
            <a:ext cx="2679402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45698" y="3749376"/>
            <a:ext cx="1403272" cy="970265"/>
            <a:chOff x="1145698" y="3749376"/>
            <a:chExt cx="1403272" cy="97026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45698" y="3749376"/>
              <a:ext cx="1403272" cy="970265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4657" y="5009709"/>
            <a:ext cx="2707974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105869" y="7762652"/>
            <a:ext cx="1403272" cy="970265"/>
            <a:chOff x="1105869" y="7762652"/>
            <a:chExt cx="1403272" cy="970265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5869" y="7762652"/>
              <a:ext cx="1403272" cy="970265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5686" y="8811195"/>
            <a:ext cx="2679402" cy="585517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2267261" y="6434312"/>
            <a:ext cx="495955" cy="495955"/>
            <a:chOff x="2267261" y="6434312"/>
            <a:chExt cx="495955" cy="495955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67261" y="6434312"/>
              <a:ext cx="495955" cy="495955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13137" y="6001485"/>
            <a:ext cx="2580004" cy="926994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032936" y="1168909"/>
            <a:ext cx="15252778" cy="8570620"/>
            <a:chOff x="3032936" y="1168909"/>
            <a:chExt cx="15252778" cy="857062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034517" y="1168909"/>
              <a:ext cx="15157264" cy="7730544"/>
              <a:chOff x="3034517" y="1168909"/>
              <a:chExt cx="15157264" cy="773054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417970" y="-2570217"/>
                <a:ext cx="30314528" cy="15461089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34517" y="1168909"/>
                <a:ext cx="15157264" cy="773054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032936" y="1781256"/>
              <a:ext cx="15252778" cy="7958273"/>
              <a:chOff x="3032936" y="1781256"/>
              <a:chExt cx="15252778" cy="7958273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32936" y="1781256"/>
                <a:ext cx="15252778" cy="795827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304691" y="1359109"/>
              <a:ext cx="209631" cy="209631"/>
              <a:chOff x="3304691" y="1359109"/>
              <a:chExt cx="209631" cy="20963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04691" y="1359109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639616" y="1359109"/>
              <a:ext cx="209631" cy="209631"/>
              <a:chOff x="3639616" y="1359109"/>
              <a:chExt cx="209631" cy="2096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39616" y="1359109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974542" y="1359109"/>
              <a:ext cx="209631" cy="209631"/>
              <a:chOff x="3974542" y="1359109"/>
              <a:chExt cx="209631" cy="20963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74542" y="1359109"/>
                <a:ext cx="209631" cy="20963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41567" y="1973034"/>
            <a:ext cx="4026055" cy="129858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73457" y="3416533"/>
            <a:ext cx="14611115" cy="5412991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11966" y="1670428"/>
            <a:ext cx="1403272" cy="970265"/>
            <a:chOff x="1111966" y="1670428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96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9972" y="6937185"/>
            <a:ext cx="2612736" cy="58551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11966" y="5737686"/>
            <a:ext cx="1403272" cy="970265"/>
            <a:chOff x="1111966" y="5737686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1966" y="5737686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5686" y="2830318"/>
            <a:ext cx="2679402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45698" y="3749376"/>
            <a:ext cx="1403272" cy="970265"/>
            <a:chOff x="1145698" y="3749376"/>
            <a:chExt cx="1403272" cy="9702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5698" y="3749376"/>
              <a:ext cx="1403272" cy="97026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4657" y="5009709"/>
            <a:ext cx="2707974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05869" y="7762652"/>
            <a:ext cx="1403272" cy="970265"/>
            <a:chOff x="1105869" y="7762652"/>
            <a:chExt cx="1403272" cy="97026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5869" y="7762652"/>
              <a:ext cx="1403272" cy="97026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5686" y="8811195"/>
            <a:ext cx="2679402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267261" y="6434312"/>
            <a:ext cx="495955" cy="495955"/>
            <a:chOff x="2267261" y="6434312"/>
            <a:chExt cx="495955" cy="49595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67261" y="6434312"/>
              <a:ext cx="495955" cy="4959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13137" y="6001485"/>
            <a:ext cx="2580004" cy="926994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111214" y="993671"/>
            <a:ext cx="15252778" cy="8570620"/>
            <a:chOff x="3111214" y="993671"/>
            <a:chExt cx="15252778" cy="857062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112795" y="993671"/>
              <a:ext cx="15157264" cy="7730544"/>
              <a:chOff x="3112795" y="993671"/>
              <a:chExt cx="15157264" cy="773054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339692" y="-2745455"/>
                <a:ext cx="30314528" cy="15461089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12795" y="993671"/>
                <a:ext cx="15157264" cy="773054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111214" y="1606018"/>
              <a:ext cx="15252778" cy="7958273"/>
              <a:chOff x="3111214" y="1606018"/>
              <a:chExt cx="15252778" cy="7958273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11214" y="1606018"/>
                <a:ext cx="15252778" cy="795827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382969" y="1183871"/>
              <a:ext cx="209631" cy="209631"/>
              <a:chOff x="3382969" y="1183871"/>
              <a:chExt cx="209631" cy="20963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82969" y="1183871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717894" y="1183871"/>
              <a:ext cx="209631" cy="209631"/>
              <a:chOff x="3717894" y="1183871"/>
              <a:chExt cx="209631" cy="2096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717894" y="1183871"/>
                <a:ext cx="209631" cy="2096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052820" y="1183871"/>
              <a:ext cx="209631" cy="209631"/>
              <a:chOff x="4052820" y="1183871"/>
              <a:chExt cx="209631" cy="20963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52820" y="1183871"/>
                <a:ext cx="209631" cy="20963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0" y="0"/>
            <a:ext cx="18285714" cy="698369"/>
            <a:chOff x="0" y="0"/>
            <a:chExt cx="18285714" cy="6983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5714" cy="6983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59414" y="191603"/>
            <a:ext cx="315162" cy="315162"/>
            <a:chOff x="17059414" y="191603"/>
            <a:chExt cx="315162" cy="3151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20000">
              <a:off x="17059414" y="191603"/>
              <a:ext cx="315162" cy="3151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37397" y="189602"/>
            <a:ext cx="354492" cy="281070"/>
            <a:chOff x="17537397" y="189602"/>
            <a:chExt cx="354492" cy="2810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7397" y="189602"/>
              <a:ext cx="354492" cy="28107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19468" y="2090256"/>
            <a:ext cx="4026055" cy="129858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9577" y="3179590"/>
            <a:ext cx="11889762" cy="538986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11966" y="1670428"/>
            <a:ext cx="1403272" cy="970265"/>
            <a:chOff x="1111966" y="1670428"/>
            <a:chExt cx="1403272" cy="97026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966" y="1670428"/>
              <a:ext cx="1403272" cy="97026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9972" y="6937185"/>
            <a:ext cx="2612736" cy="58551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11966" y="5737686"/>
            <a:ext cx="1403272" cy="970265"/>
            <a:chOff x="1111966" y="5737686"/>
            <a:chExt cx="1403272" cy="97026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1966" y="5737686"/>
              <a:ext cx="1403272" cy="97026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5686" y="2830318"/>
            <a:ext cx="2679402" cy="58551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45698" y="3749376"/>
            <a:ext cx="1403272" cy="970265"/>
            <a:chOff x="1145698" y="3749376"/>
            <a:chExt cx="1403272" cy="9702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5698" y="3749376"/>
              <a:ext cx="1403272" cy="97026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4657" y="5009709"/>
            <a:ext cx="2707974" cy="58551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105869" y="7762652"/>
            <a:ext cx="1403272" cy="970265"/>
            <a:chOff x="1105869" y="7762652"/>
            <a:chExt cx="1403272" cy="97026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5869" y="7762652"/>
              <a:ext cx="1403272" cy="97026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5686" y="8811195"/>
            <a:ext cx="2679402" cy="58551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267261" y="6434312"/>
            <a:ext cx="495955" cy="495955"/>
            <a:chOff x="2267261" y="6434312"/>
            <a:chExt cx="495955" cy="49595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67261" y="6434312"/>
              <a:ext cx="495955" cy="4959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882" y="162284"/>
            <a:ext cx="2732745" cy="373801"/>
            <a:chOff x="14050882" y="162284"/>
            <a:chExt cx="2732745" cy="37380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0882" y="162284"/>
              <a:ext cx="2732745" cy="37380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13137" y="6001485"/>
            <a:ext cx="2580004" cy="926994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872483" y="195544"/>
            <a:ext cx="2919060" cy="55362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0755" y="163995"/>
            <a:ext cx="1938287" cy="64261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4503260" y="9645490"/>
            <a:ext cx="3832219" cy="709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진성 정</cp:lastModifiedBy>
  <cp:revision>1</cp:revision>
  <dcterms:created xsi:type="dcterms:W3CDTF">2023-11-22T22:55:08Z</dcterms:created>
  <dcterms:modified xsi:type="dcterms:W3CDTF">2023-11-23T03:58:15Z</dcterms:modified>
</cp:coreProperties>
</file>