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8" r:id="rId12"/>
    <p:sldId id="264" r:id="rId13"/>
    <p:sldId id="265" r:id="rId14"/>
    <p:sldId id="274" r:id="rId15"/>
    <p:sldId id="273" r:id="rId16"/>
    <p:sldId id="267" r:id="rId17"/>
    <p:sldId id="269" r:id="rId18"/>
    <p:sldId id="270" r:id="rId19"/>
  </p:sldIdLst>
  <p:sldSz cx="9144000" cy="6858000" type="screen4x3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577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670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425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687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44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2449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58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834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7927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2429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2295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8E667-F976-42C2-B7EB-DFE111F45D96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3164F-6F29-44F2-8492-ADA116C70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34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r>
              <a:rPr lang="ko-KR" altLang="en-US" b="1" dirty="0" smtClean="0"/>
              <a:t>존 </a:t>
            </a:r>
            <a:r>
              <a:rPr lang="ko-KR" altLang="en-US" b="1" dirty="0" err="1" smtClean="0"/>
              <a:t>웨슬리</a:t>
            </a:r>
            <a:r>
              <a:rPr lang="ko-KR" altLang="en-US" b="1" dirty="0" smtClean="0"/>
              <a:t> 신학 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sz="1800" b="1" dirty="0" smtClean="0"/>
              <a:t>목원대학교 유장환교수</a:t>
            </a:r>
            <a:endParaRPr lang="ko-KR" alt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967967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6. </a:t>
            </a:r>
            <a:r>
              <a:rPr lang="ko-KR" altLang="en-US" sz="3200" b="1" dirty="0"/>
              <a:t>중생시키는 은혜 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altLang="ko-KR" sz="2400" b="1" dirty="0"/>
              <a:t>-- </a:t>
            </a:r>
            <a:r>
              <a:rPr lang="ko-KR" altLang="en-US" sz="2400" b="1" dirty="0"/>
              <a:t>성화의 </a:t>
            </a:r>
            <a:r>
              <a:rPr lang="ko-KR" altLang="en-US" sz="2400" b="1" dirty="0" err="1"/>
              <a:t>첫단계</a:t>
            </a:r>
            <a:r>
              <a:rPr lang="ko-KR" altLang="en-US" sz="2400" b="1" dirty="0"/>
              <a:t> 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성령의 부으심</a:t>
            </a:r>
            <a:r>
              <a:rPr lang="en-US" altLang="ko-KR" sz="2400" b="1" dirty="0"/>
              <a:t>)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ko-KR" altLang="en-US" sz="2400" b="1" dirty="0"/>
              <a:t>속사람 변함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하나님의 형상회복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하나님의 성품의 회복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새로운 </a:t>
            </a:r>
            <a:r>
              <a:rPr lang="ko-KR" altLang="en-US" sz="2400" b="1" dirty="0" smtClean="0"/>
              <a:t>피조물로서의 삶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 err="1"/>
              <a:t>엡</a:t>
            </a:r>
            <a:r>
              <a:rPr lang="ko-KR" altLang="en-US" sz="2400" b="1" dirty="0"/>
              <a:t> </a:t>
            </a:r>
            <a:r>
              <a:rPr lang="en-US" altLang="ko-KR" sz="2400" b="1" dirty="0"/>
              <a:t>4:24)</a:t>
            </a:r>
            <a:r>
              <a:rPr lang="ko-KR" altLang="en-US" sz="2400" b="1" dirty="0"/>
              <a:t>하나님을 따라 의와 진리의 거룩함으로 지으심을 받은 새 사람을 </a:t>
            </a:r>
            <a:r>
              <a:rPr lang="ko-KR" altLang="en-US" sz="2400" b="1" dirty="0" smtClean="0"/>
              <a:t>입으라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 err="1"/>
              <a:t>고후</a:t>
            </a:r>
            <a:r>
              <a:rPr lang="ko-KR" altLang="en-US" sz="2400" b="1" dirty="0"/>
              <a:t> </a:t>
            </a:r>
            <a:r>
              <a:rPr lang="en-US" altLang="ko-KR" sz="2400" b="1" dirty="0"/>
              <a:t>5:17)</a:t>
            </a:r>
            <a:r>
              <a:rPr lang="ko-KR" altLang="en-US" sz="2400" b="1" dirty="0"/>
              <a:t>그런즉 누구든지 그리스도 안에 있으면 새로운 피조물이라 이전 것은 지나갔으니 보라 새 것이 되었도다</a:t>
            </a:r>
            <a:endParaRPr lang="ko-KR" altLang="en-US" sz="24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65911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200" b="1" dirty="0"/>
              <a:t>7. </a:t>
            </a:r>
            <a:r>
              <a:rPr lang="ko-KR" altLang="en-US" sz="3200" b="1" dirty="0"/>
              <a:t>중생 후 영혼의 “남아있는 부패성”으로 인한 범죄 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sz="2400" b="1" dirty="0"/>
              <a:t>죄의 존재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마귀</a:t>
            </a:r>
            <a:r>
              <a:rPr lang="en-US" altLang="ko-KR" sz="2400" b="1" dirty="0"/>
              <a:t>=</a:t>
            </a:r>
            <a:r>
              <a:rPr lang="ko-KR" altLang="en-US" sz="2400" b="1" dirty="0"/>
              <a:t>사단</a:t>
            </a:r>
            <a:r>
              <a:rPr lang="en-US" altLang="ko-KR" sz="2400" b="1" dirty="0"/>
              <a:t>)</a:t>
            </a:r>
            <a:r>
              <a:rPr lang="ko-KR" altLang="en-US" sz="2400" b="1" dirty="0"/>
              <a:t>가 중생자의 영혼을 지배하지는 않는다</a:t>
            </a:r>
            <a:r>
              <a:rPr lang="en-US" altLang="ko-KR" sz="2400" b="1" dirty="0"/>
              <a:t>. </a:t>
            </a:r>
            <a:r>
              <a:rPr lang="ko-KR" altLang="en-US" sz="2400" b="1" dirty="0"/>
              <a:t>그러나 부패성이 남아 </a:t>
            </a:r>
            <a:r>
              <a:rPr lang="ko-KR" altLang="en-US" sz="2400" b="1" dirty="0" smtClean="0"/>
              <a:t>있다</a:t>
            </a:r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(</a:t>
            </a:r>
            <a:r>
              <a:rPr lang="ko-KR" altLang="en-US" sz="2400" b="1" dirty="0"/>
              <a:t>육신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세상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마귀의 유혹</a:t>
            </a:r>
            <a:r>
              <a:rPr lang="en-US" altLang="ko-KR" sz="2400" b="1" dirty="0" smtClean="0"/>
              <a:t>)</a:t>
            </a:r>
          </a:p>
          <a:p>
            <a:pPr fontAlgn="base"/>
            <a:endParaRPr lang="en-US" altLang="ko-KR" sz="2400" b="1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갈</a:t>
            </a:r>
            <a:r>
              <a:rPr lang="en-US" altLang="ko-KR" sz="2400" b="1" dirty="0"/>
              <a:t>5:17) </a:t>
            </a:r>
            <a:r>
              <a:rPr lang="ko-KR" altLang="en-US" sz="2400" b="1" dirty="0"/>
              <a:t>육체의 소욕은 성령을 </a:t>
            </a:r>
            <a:r>
              <a:rPr lang="ko-KR" altLang="en-US" sz="2400" b="1" dirty="0" err="1"/>
              <a:t>거스리고</a:t>
            </a:r>
            <a:r>
              <a:rPr lang="ko-KR" altLang="en-US" sz="2400" b="1" dirty="0"/>
              <a:t> 성령의 소욕은 육체를 </a:t>
            </a:r>
            <a:r>
              <a:rPr lang="ko-KR" altLang="en-US" sz="2400" b="1" dirty="0" err="1"/>
              <a:t>거스리나니</a:t>
            </a:r>
            <a:r>
              <a:rPr lang="ko-KR" altLang="en-US" sz="2400" b="1" dirty="0"/>
              <a:t> 이 둘이 서로 대적하므로 너희의 원하는 것을 하지 못하게 하려 </a:t>
            </a:r>
            <a:r>
              <a:rPr lang="ko-KR" altLang="en-US" sz="2400" b="1" dirty="0" smtClean="0"/>
              <a:t>함이니라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고전</a:t>
            </a:r>
            <a:r>
              <a:rPr lang="en-US" altLang="ko-KR" sz="2400" b="1" dirty="0"/>
              <a:t>3:1) </a:t>
            </a:r>
            <a:r>
              <a:rPr lang="ko-KR" altLang="en-US" sz="2400" b="1" dirty="0"/>
              <a:t>형제들아 내가 신령한 자들을 대함과 같이 너희에게 말할 수 없어서 육신에 </a:t>
            </a:r>
            <a:r>
              <a:rPr lang="ko-KR" altLang="en-US" sz="2400" b="1" dirty="0" smtClean="0"/>
              <a:t>속한 자 </a:t>
            </a:r>
            <a:r>
              <a:rPr lang="ko-KR" altLang="en-US" sz="2400" b="1" dirty="0"/>
              <a:t>곧 그리스도 안에서 어린아이들을 대함과 같이 하노라</a:t>
            </a:r>
            <a:endParaRPr lang="ko-KR" altLang="en-US" sz="24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6767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8. </a:t>
            </a:r>
            <a:r>
              <a:rPr lang="ko-KR" altLang="en-US" sz="3200" b="1" dirty="0"/>
              <a:t>중생한 자의 회개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US" altLang="ko-KR" sz="2400" b="1" dirty="0" smtClean="0"/>
              <a:t>---</a:t>
            </a:r>
            <a:r>
              <a:rPr lang="ko-KR" altLang="en-US" sz="2400" b="1" dirty="0" smtClean="0"/>
              <a:t>내 </a:t>
            </a:r>
            <a:r>
              <a:rPr lang="ko-KR" altLang="en-US" sz="2400" b="1" dirty="0"/>
              <a:t>영혼의 부패상태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죄책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무능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하나님의 진노와 처벌을 깨닫게 하심 </a:t>
            </a:r>
            <a:r>
              <a:rPr lang="en-US" altLang="ko-KR" sz="2400" b="1" dirty="0"/>
              <a:t>(=</a:t>
            </a:r>
            <a:r>
              <a:rPr lang="ko-KR" altLang="en-US" sz="2400" b="1" dirty="0"/>
              <a:t>중생한 자의 회개</a:t>
            </a:r>
            <a:r>
              <a:rPr lang="en-US" altLang="ko-KR" sz="2400" b="1" dirty="0" smtClean="0"/>
              <a:t>)</a:t>
            </a:r>
          </a:p>
          <a:p>
            <a:pPr fontAlgn="base"/>
            <a:endParaRPr lang="ko-KR" altLang="en-US" sz="2400" dirty="0"/>
          </a:p>
          <a:p>
            <a:pPr fontAlgn="base"/>
            <a:r>
              <a:rPr lang="ko-KR" altLang="en-US" sz="2400" b="1" dirty="0" smtClean="0"/>
              <a:t>예수 그리스도</a:t>
            </a:r>
            <a:r>
              <a:rPr lang="en-US" altLang="ko-KR" sz="2400" b="1" dirty="0" smtClean="0"/>
              <a:t> </a:t>
            </a:r>
            <a:r>
              <a:rPr lang="ko-KR" altLang="en-US" sz="2400" b="1" dirty="0"/>
              <a:t>안에 나타난 하나님의 사랑과 거룩하게 하시는 하나님의 </a:t>
            </a:r>
            <a:r>
              <a:rPr lang="ko-KR" altLang="en-US" sz="2400" b="1" dirty="0" smtClean="0"/>
              <a:t>신실하심과 </a:t>
            </a:r>
            <a:r>
              <a:rPr lang="ko-KR" altLang="en-US" sz="2400" b="1" dirty="0"/>
              <a:t>능력을 깨닫게 하심</a:t>
            </a:r>
            <a:r>
              <a:rPr lang="en-US" altLang="ko-KR" sz="2400" b="1" dirty="0"/>
              <a:t>(=</a:t>
            </a:r>
            <a:r>
              <a:rPr lang="ko-KR" altLang="en-US" sz="2400" b="1" dirty="0"/>
              <a:t>중생한 자의 믿음</a:t>
            </a:r>
            <a:r>
              <a:rPr lang="en-US" altLang="ko-KR" sz="2400" b="1" dirty="0"/>
              <a:t>)</a:t>
            </a:r>
            <a:r>
              <a:rPr lang="ko-KR" altLang="en-US" sz="2400" b="1" dirty="0"/>
              <a:t>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요일</a:t>
            </a:r>
            <a:r>
              <a:rPr lang="en-US" altLang="ko-KR" sz="2400" b="1" dirty="0"/>
              <a:t>2:16)</a:t>
            </a:r>
            <a:r>
              <a:rPr lang="ko-KR" altLang="en-US" sz="2400" b="1" dirty="0"/>
              <a:t>이는 세상에 있는 모든 것이 육신의 정욕과 안목의 정욕과 이생의 자랑이니 다 아버지께로부터 온 것이 아니요 세상으로부터 온 것이라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막</a:t>
            </a:r>
            <a:r>
              <a:rPr lang="en-US" altLang="ko-KR" sz="2400" b="1" dirty="0"/>
              <a:t>1:15) </a:t>
            </a:r>
            <a:r>
              <a:rPr lang="ko-KR" altLang="en-US" sz="2400" b="1" dirty="0"/>
              <a:t>가라사대 때가 찼고 하나님 나라가 </a:t>
            </a:r>
            <a:r>
              <a:rPr lang="ko-KR" altLang="en-US" sz="2400" b="1" dirty="0" err="1"/>
              <a:t>가까왔으니</a:t>
            </a:r>
            <a:r>
              <a:rPr lang="ko-KR" altLang="en-US" sz="2400" b="1" dirty="0"/>
              <a:t> 회개하고 복음을 믿으라 </a:t>
            </a:r>
            <a:r>
              <a:rPr lang="ko-KR" altLang="en-US" sz="2400" b="1" dirty="0" smtClean="0"/>
              <a:t>하시더라</a:t>
            </a:r>
            <a:endParaRPr lang="ko-KR" altLang="en-US" sz="24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98404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9. </a:t>
            </a:r>
            <a:r>
              <a:rPr lang="ko-KR" altLang="en-US" sz="3200" b="1" dirty="0"/>
              <a:t>그리스도인의 완전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altLang="ko-KR" sz="2600" b="1" dirty="0" smtClean="0"/>
              <a:t>---</a:t>
            </a:r>
            <a:r>
              <a:rPr lang="ko-KR" altLang="en-US" sz="2600" b="1" dirty="0" smtClean="0"/>
              <a:t>회개와 </a:t>
            </a:r>
            <a:r>
              <a:rPr lang="ko-KR" altLang="en-US" sz="2600" b="1" dirty="0"/>
              <a:t>믿음에 의한 </a:t>
            </a:r>
            <a:r>
              <a:rPr lang="ko-KR" altLang="en-US" sz="2600" b="1" dirty="0" smtClean="0"/>
              <a:t>완전성화</a:t>
            </a:r>
            <a:endParaRPr lang="en-US" altLang="ko-KR" sz="2600" b="1" dirty="0" smtClean="0"/>
          </a:p>
          <a:p>
            <a:pPr fontAlgn="base"/>
            <a:endParaRPr lang="ko-KR" altLang="en-US" sz="2600" dirty="0"/>
          </a:p>
          <a:p>
            <a:pPr fontAlgn="base"/>
            <a:r>
              <a:rPr lang="ko-KR" altLang="en-US" sz="2600" b="1" dirty="0"/>
              <a:t>완전한 믿음</a:t>
            </a:r>
            <a:r>
              <a:rPr lang="en-US" altLang="ko-KR" sz="2600" b="1" dirty="0"/>
              <a:t>, </a:t>
            </a:r>
            <a:r>
              <a:rPr lang="ko-KR" altLang="en-US" sz="2600" b="1" dirty="0"/>
              <a:t>완전한 순종</a:t>
            </a:r>
            <a:r>
              <a:rPr lang="en-US" altLang="ko-KR" sz="2600" b="1" dirty="0"/>
              <a:t>, </a:t>
            </a:r>
            <a:r>
              <a:rPr lang="ko-KR" altLang="en-US" sz="2600" b="1" dirty="0"/>
              <a:t>완전한 </a:t>
            </a:r>
            <a:r>
              <a:rPr lang="ko-KR" altLang="en-US" sz="2600" b="1" dirty="0" smtClean="0"/>
              <a:t>하나님사랑</a:t>
            </a:r>
            <a:r>
              <a:rPr lang="en-US" altLang="ko-KR" sz="2600" b="1" dirty="0" smtClean="0"/>
              <a:t>-</a:t>
            </a:r>
            <a:r>
              <a:rPr lang="ko-KR" altLang="en-US" sz="2600" b="1" dirty="0" smtClean="0"/>
              <a:t>이웃사랑</a:t>
            </a:r>
            <a:endParaRPr lang="en-US" altLang="ko-KR" sz="2600" b="1" dirty="0" smtClean="0"/>
          </a:p>
          <a:p>
            <a:pPr fontAlgn="base"/>
            <a:endParaRPr lang="ko-KR" altLang="en-US" sz="2600" dirty="0"/>
          </a:p>
          <a:p>
            <a:pPr fontAlgn="base"/>
            <a:r>
              <a:rPr lang="en-US" altLang="ko-KR" sz="2600" b="1" dirty="0"/>
              <a:t>(</a:t>
            </a:r>
            <a:r>
              <a:rPr lang="ko-KR" altLang="en-US" sz="2600" b="1" dirty="0" err="1"/>
              <a:t>엡</a:t>
            </a:r>
            <a:r>
              <a:rPr lang="en-US" altLang="ko-KR" sz="2600" b="1" dirty="0"/>
              <a:t>4:13)</a:t>
            </a:r>
            <a:r>
              <a:rPr lang="ko-KR" altLang="en-US" sz="2600" b="1" dirty="0"/>
              <a:t>우리가 다 하나님의 아들을 믿는 것과 아는 일에 하나가 되어 온전한 사람을 이루어 그리스도의 장성한 분량이 충만한 데까지 </a:t>
            </a:r>
            <a:r>
              <a:rPr lang="ko-KR" altLang="en-US" sz="2600" b="1" dirty="0" smtClean="0"/>
              <a:t>이르리니</a:t>
            </a:r>
            <a:endParaRPr lang="en-US" altLang="ko-KR" sz="2600" b="1" dirty="0" smtClean="0"/>
          </a:p>
          <a:p>
            <a:pPr fontAlgn="base"/>
            <a:endParaRPr lang="ko-KR" altLang="en-US" sz="2600" dirty="0"/>
          </a:p>
          <a:p>
            <a:pPr fontAlgn="base"/>
            <a:r>
              <a:rPr lang="en-US" altLang="ko-KR" sz="2600" b="1" dirty="0"/>
              <a:t>(</a:t>
            </a:r>
            <a:r>
              <a:rPr lang="ko-KR" altLang="en-US" sz="2600" b="1" dirty="0" err="1"/>
              <a:t>살전</a:t>
            </a:r>
            <a:r>
              <a:rPr lang="en-US" altLang="ko-KR" sz="2600" b="1" dirty="0"/>
              <a:t>5:16-18)</a:t>
            </a:r>
            <a:r>
              <a:rPr lang="ko-KR" altLang="en-US" sz="2600" b="1" dirty="0"/>
              <a:t>항상 기뻐하라 쉬지 말고 기도하라 범사에 감사하라 이것이 그리스도 예수 안에서 너희를 향하신 하나님의 뜻이니라 </a:t>
            </a:r>
            <a:endParaRPr lang="ko-KR" altLang="en-US" sz="26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28733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웨슬리</a:t>
            </a:r>
            <a:r>
              <a:rPr lang="ko-KR" altLang="en-US" dirty="0" smtClean="0"/>
              <a:t> 신학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b="1" dirty="0" smtClean="0"/>
          </a:p>
          <a:p>
            <a:r>
              <a:rPr lang="ko-KR" altLang="en-US" b="1" dirty="0" smtClean="0"/>
              <a:t>하나님 </a:t>
            </a:r>
            <a:r>
              <a:rPr lang="ko-KR" altLang="en-US" b="1" dirty="0"/>
              <a:t>형상</a:t>
            </a:r>
            <a:r>
              <a:rPr lang="en-US" altLang="ko-KR" b="1" dirty="0"/>
              <a:t> -&gt;</a:t>
            </a:r>
            <a:r>
              <a:rPr lang="ko-KR" altLang="en-US" b="1" dirty="0"/>
              <a:t> 원죄 </a:t>
            </a:r>
            <a:r>
              <a:rPr lang="en-US" altLang="ko-KR" b="1" dirty="0"/>
              <a:t>-&gt; </a:t>
            </a:r>
            <a:r>
              <a:rPr lang="ko-KR" altLang="en-US" b="1" dirty="0" smtClean="0"/>
              <a:t>선행은총</a:t>
            </a:r>
            <a:endParaRPr lang="en-US" altLang="ko-KR" b="1" dirty="0" smtClean="0"/>
          </a:p>
          <a:p>
            <a:endParaRPr lang="en-US" altLang="ko-KR" b="1" dirty="0"/>
          </a:p>
          <a:p>
            <a:r>
              <a:rPr lang="ko-KR" altLang="en-US" b="1" dirty="0"/>
              <a:t>회개 </a:t>
            </a:r>
            <a:r>
              <a:rPr lang="en-US" altLang="ko-KR" b="1" dirty="0"/>
              <a:t>-&gt; </a:t>
            </a:r>
            <a:r>
              <a:rPr lang="ko-KR" altLang="en-US" b="1" dirty="0"/>
              <a:t>칭의 </a:t>
            </a:r>
            <a:r>
              <a:rPr lang="en-US" altLang="ko-KR" b="1" dirty="0"/>
              <a:t>-&gt; </a:t>
            </a:r>
            <a:r>
              <a:rPr lang="ko-KR" altLang="en-US" b="1" dirty="0"/>
              <a:t>중생 </a:t>
            </a:r>
            <a:r>
              <a:rPr lang="en-US" altLang="ko-KR" b="1" dirty="0"/>
              <a:t>-&gt; </a:t>
            </a:r>
            <a:r>
              <a:rPr lang="ko-KR" altLang="en-US" b="1" dirty="0"/>
              <a:t>성화 </a:t>
            </a:r>
            <a:r>
              <a:rPr lang="en-US" altLang="ko-KR" b="1" dirty="0"/>
              <a:t>-&gt;</a:t>
            </a:r>
            <a:r>
              <a:rPr lang="ko-KR" altLang="en-US" b="1" dirty="0"/>
              <a:t>완전</a:t>
            </a:r>
            <a:endParaRPr lang="en-US" altLang="ko-KR" b="1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4259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세가지 물음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칭의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그리스도가 십자가에서 당신의 죄를 위해 죽으셨다는 것을 확신합니까</a:t>
            </a:r>
            <a:r>
              <a:rPr lang="en-US" altLang="ko-KR" sz="2400" b="1" dirty="0" smtClean="0"/>
              <a:t>?</a:t>
            </a:r>
          </a:p>
          <a:p>
            <a:r>
              <a:rPr lang="en-US" altLang="ko-KR" sz="1600" b="1" dirty="0" smtClean="0"/>
              <a:t>(</a:t>
            </a:r>
            <a:r>
              <a:rPr lang="ko-KR" altLang="en-US" sz="1600" b="1" dirty="0" smtClean="0"/>
              <a:t>롬</a:t>
            </a:r>
            <a:r>
              <a:rPr lang="en-US" altLang="ko-KR" sz="1600" b="1" dirty="0" smtClean="0"/>
              <a:t>5:1)</a:t>
            </a:r>
            <a:r>
              <a:rPr lang="ko-KR" altLang="en-US" sz="1600" b="1" dirty="0" smtClean="0"/>
              <a:t>그러므로 우리가 믿음으로 </a:t>
            </a:r>
            <a:r>
              <a:rPr lang="ko-KR" altLang="en-US" sz="1600" b="1" dirty="0" err="1" smtClean="0"/>
              <a:t>의롭다하심을</a:t>
            </a:r>
            <a:r>
              <a:rPr lang="ko-KR" altLang="en-US" sz="1600" b="1" dirty="0" smtClean="0"/>
              <a:t> 받았으니 우리 주 예수 그리스도로 말미암아 하나님과 화평을 누리자</a:t>
            </a:r>
            <a:endParaRPr lang="en-US" altLang="ko-KR" sz="1600" b="1" dirty="0" smtClean="0"/>
          </a:p>
          <a:p>
            <a:endParaRPr lang="en-US" altLang="ko-KR" sz="2200" b="1" dirty="0" smtClean="0"/>
          </a:p>
          <a:p>
            <a:r>
              <a:rPr lang="en-US" altLang="ko-KR" sz="2200" b="1" dirty="0" smtClean="0"/>
              <a:t>(</a:t>
            </a:r>
            <a:r>
              <a:rPr lang="ko-KR" altLang="en-US" sz="2200" b="1" dirty="0" smtClean="0"/>
              <a:t>성화</a:t>
            </a:r>
            <a:r>
              <a:rPr lang="en-US" altLang="ko-KR" sz="2200" b="1" dirty="0" smtClean="0"/>
              <a:t>)</a:t>
            </a:r>
            <a:r>
              <a:rPr lang="ko-KR" altLang="en-US" sz="2200" b="1" dirty="0" smtClean="0"/>
              <a:t>하나님의 사랑이 당신의 마음에 </a:t>
            </a:r>
            <a:r>
              <a:rPr lang="ko-KR" altLang="en-US" sz="2200" b="1" dirty="0" err="1" smtClean="0"/>
              <a:t>부어져있습니까</a:t>
            </a:r>
            <a:r>
              <a:rPr lang="en-US" altLang="ko-KR" sz="2200" b="1" dirty="0" smtClean="0"/>
              <a:t>?</a:t>
            </a:r>
          </a:p>
          <a:p>
            <a:r>
              <a:rPr lang="en-US" altLang="ko-KR" sz="1600" b="1" dirty="0" smtClean="0"/>
              <a:t>(</a:t>
            </a:r>
            <a:r>
              <a:rPr lang="ko-KR" altLang="en-US" sz="1600" b="1" dirty="0" smtClean="0"/>
              <a:t>롬</a:t>
            </a:r>
            <a:r>
              <a:rPr lang="en-US" altLang="ko-KR" sz="1600" b="1" dirty="0" smtClean="0"/>
              <a:t>5:15) </a:t>
            </a:r>
            <a:r>
              <a:rPr lang="ko-KR" altLang="en-US" sz="1600" b="1" dirty="0" smtClean="0"/>
              <a:t>우리에게 주신 성령으로 말미암아 하나님의 사랑이 우리에게 부은 바 됨이니</a:t>
            </a:r>
            <a:endParaRPr lang="en-US" altLang="ko-KR" sz="1600" b="1" dirty="0" smtClean="0"/>
          </a:p>
          <a:p>
            <a:endParaRPr lang="en-US" altLang="ko-KR" sz="3000" b="1" dirty="0" smtClean="0"/>
          </a:p>
          <a:p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완전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당신은 당신의 본성을 그리스도와 함께 십자가에 </a:t>
            </a:r>
            <a:r>
              <a:rPr lang="ko-KR" altLang="en-US" sz="2400" b="1" dirty="0" err="1" smtClean="0"/>
              <a:t>장사지냈습니까</a:t>
            </a:r>
            <a:r>
              <a:rPr lang="en-US" altLang="ko-KR" sz="2400" b="1" dirty="0" smtClean="0"/>
              <a:t>?</a:t>
            </a:r>
          </a:p>
          <a:p>
            <a:r>
              <a:rPr lang="en-US" altLang="ko-KR" sz="1500" b="1" dirty="0" smtClean="0"/>
              <a:t>(</a:t>
            </a:r>
            <a:r>
              <a:rPr lang="ko-KR" altLang="en-US" sz="1500" b="1" dirty="0" smtClean="0"/>
              <a:t>갈</a:t>
            </a:r>
            <a:r>
              <a:rPr lang="en-US" altLang="ko-KR" sz="1500" b="1" dirty="0" smtClean="0"/>
              <a:t>2:20) </a:t>
            </a:r>
            <a:r>
              <a:rPr lang="ko-KR" altLang="en-US" sz="1500" b="1" dirty="0" smtClean="0"/>
              <a:t>내가 그리스도와 함께 십자가에 못박혔나니 그런즉 이제는 내가 사는 것이 아니요 오직 내 안에 그리스도께서 사신 것이라 이제 내가 육체가운데 사는 것은 나를 사랑하사 나를 위하여 자기자신을 버리신 하나님의 아들을 믿는 믿음 안에서 사는 것이라</a:t>
            </a:r>
            <a:endParaRPr lang="ko-KR" altLang="en-US" sz="1500" b="1" dirty="0"/>
          </a:p>
        </p:txBody>
      </p:sp>
    </p:spTree>
    <p:extLst>
      <p:ext uri="{BB962C8B-B14F-4D97-AF65-F5344CB8AC3E}">
        <p14:creationId xmlns:p14="http://schemas.microsoft.com/office/powerpoint/2010/main" val="890854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10. </a:t>
            </a:r>
            <a:r>
              <a:rPr lang="ko-KR" altLang="en-US" sz="3200" b="1" dirty="0"/>
              <a:t>교회 공동체를 통한 성장 </a:t>
            </a:r>
            <a:r>
              <a:rPr lang="en-US" altLang="ko-KR" sz="3200" b="1" dirty="0"/>
              <a:t>(</a:t>
            </a:r>
            <a:r>
              <a:rPr lang="ko-KR" altLang="en-US" sz="3200" b="1" dirty="0"/>
              <a:t>은총의 수단</a:t>
            </a:r>
            <a:r>
              <a:rPr lang="en-US" altLang="ko-KR" sz="3200" b="1" dirty="0"/>
              <a:t>)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endParaRPr lang="en-US" altLang="ko-KR" sz="2400" b="1" dirty="0" smtClean="0"/>
          </a:p>
          <a:p>
            <a:pPr fontAlgn="base"/>
            <a:r>
              <a:rPr lang="ko-KR" altLang="en-US" sz="2400" b="1" dirty="0" smtClean="0"/>
              <a:t>경건의 </a:t>
            </a:r>
            <a:r>
              <a:rPr lang="ko-KR" altLang="en-US" sz="2400" b="1" dirty="0"/>
              <a:t>행위 </a:t>
            </a:r>
            <a:r>
              <a:rPr lang="en-US" altLang="ko-KR" sz="2400" b="1" dirty="0"/>
              <a:t>---</a:t>
            </a:r>
            <a:r>
              <a:rPr lang="ko-KR" altLang="en-US" sz="2400" b="1" dirty="0"/>
              <a:t>기도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말씀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성만찬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금식</a:t>
            </a:r>
            <a:r>
              <a:rPr lang="en-US" altLang="ko-KR" sz="2400" b="1" dirty="0"/>
              <a:t>, </a:t>
            </a:r>
            <a:r>
              <a:rPr lang="ko-KR" altLang="en-US" sz="2400" b="1" dirty="0" err="1"/>
              <a:t>소그룹모임</a:t>
            </a:r>
            <a:r>
              <a:rPr lang="ko-KR" altLang="en-US" sz="2400" b="1" dirty="0"/>
              <a:t> </a:t>
            </a:r>
            <a:endParaRPr lang="en-US" altLang="ko-KR" sz="2400" b="1" dirty="0" smtClean="0"/>
          </a:p>
          <a:p>
            <a:pPr fontAlgn="base"/>
            <a:endParaRPr lang="ko-KR" altLang="en-US" sz="2400" b="1" dirty="0"/>
          </a:p>
          <a:p>
            <a:pPr fontAlgn="base"/>
            <a:endParaRPr lang="en-US" altLang="ko-KR" sz="2400" b="1" dirty="0" smtClean="0"/>
          </a:p>
          <a:p>
            <a:pPr fontAlgn="base"/>
            <a:r>
              <a:rPr lang="ko-KR" altLang="en-US" sz="2400" b="1" dirty="0" smtClean="0"/>
              <a:t>자비의 </a:t>
            </a:r>
            <a:r>
              <a:rPr lang="ko-KR" altLang="en-US" sz="2400" b="1" dirty="0"/>
              <a:t>행위 </a:t>
            </a:r>
            <a:r>
              <a:rPr lang="en-US" altLang="ko-KR" sz="2400" b="1" dirty="0"/>
              <a:t>---</a:t>
            </a:r>
            <a:r>
              <a:rPr lang="ko-KR" altLang="en-US" sz="2400" b="1" dirty="0"/>
              <a:t>교도소방문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병자위문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빈민구제</a:t>
            </a:r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6702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u="sng" dirty="0"/>
              <a:t>&lt;</a:t>
            </a:r>
            <a:r>
              <a:rPr lang="ko-KR" altLang="en-US" sz="3200" b="1" u="sng" dirty="0"/>
              <a:t>신도회의 세 가지 규칙</a:t>
            </a:r>
            <a:r>
              <a:rPr lang="en-US" altLang="ko-KR" sz="3200" b="1" u="sng" dirty="0"/>
              <a:t>&gt; 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altLang="ko-KR" sz="2600" b="1" dirty="0" smtClean="0"/>
              <a:t>1. </a:t>
            </a:r>
            <a:r>
              <a:rPr lang="ko-KR" altLang="en-US" sz="2600" b="1" dirty="0" smtClean="0"/>
              <a:t>모든 </a:t>
            </a:r>
            <a:r>
              <a:rPr lang="ko-KR" altLang="en-US" sz="2600" b="1" dirty="0"/>
              <a:t>악을 </a:t>
            </a:r>
            <a:r>
              <a:rPr lang="ko-KR" altLang="en-US" sz="2600" b="1" dirty="0" smtClean="0"/>
              <a:t>피하라</a:t>
            </a:r>
            <a:endParaRPr lang="en-US" altLang="ko-KR" sz="2600" b="1" dirty="0" smtClean="0"/>
          </a:p>
          <a:p>
            <a:pPr fontAlgn="base"/>
            <a:r>
              <a:rPr lang="en-US" altLang="ko-KR" sz="2600" b="1" dirty="0"/>
              <a:t>(</a:t>
            </a:r>
            <a:r>
              <a:rPr lang="ko-KR" altLang="en-US" sz="2600" b="1" dirty="0"/>
              <a:t>출</a:t>
            </a:r>
            <a:r>
              <a:rPr lang="en-US" altLang="ko-KR" sz="2600" b="1" dirty="0"/>
              <a:t>20:7) </a:t>
            </a:r>
            <a:r>
              <a:rPr lang="ko-KR" altLang="en-US" sz="2600" b="1" dirty="0" smtClean="0"/>
              <a:t>너는 </a:t>
            </a:r>
            <a:r>
              <a:rPr lang="ko-KR" altLang="en-US" sz="2600" b="1" dirty="0"/>
              <a:t>네 하나님 여호와의 이름을 망령되게 </a:t>
            </a:r>
            <a:r>
              <a:rPr lang="ko-KR" altLang="en-US" sz="2600" b="1" dirty="0" smtClean="0"/>
              <a:t>                  부르지 말라</a:t>
            </a:r>
            <a:endParaRPr lang="en-US" altLang="ko-KR" sz="2600" b="1" dirty="0" smtClean="0"/>
          </a:p>
          <a:p>
            <a:pPr fontAlgn="base"/>
            <a:endParaRPr lang="ko-KR" altLang="en-US" sz="2600" dirty="0"/>
          </a:p>
          <a:p>
            <a:pPr fontAlgn="base"/>
            <a:r>
              <a:rPr lang="en-US" altLang="ko-KR" sz="2600" b="1" dirty="0" smtClean="0"/>
              <a:t>2. </a:t>
            </a:r>
            <a:r>
              <a:rPr lang="ko-KR" altLang="en-US" sz="2600" b="1" dirty="0" smtClean="0"/>
              <a:t>선을 행하라</a:t>
            </a:r>
            <a:endParaRPr lang="en-US" altLang="ko-KR" sz="2600" b="1" dirty="0" smtClean="0"/>
          </a:p>
          <a:p>
            <a:pPr fontAlgn="base"/>
            <a:r>
              <a:rPr lang="en-US" altLang="ko-KR" sz="2600" b="1" dirty="0"/>
              <a:t>(</a:t>
            </a:r>
            <a:r>
              <a:rPr lang="ko-KR" altLang="en-US" sz="2600" b="1" dirty="0"/>
              <a:t>갈</a:t>
            </a:r>
            <a:r>
              <a:rPr lang="en-US" altLang="ko-KR" sz="2600" b="1" dirty="0"/>
              <a:t>6:10)</a:t>
            </a:r>
            <a:r>
              <a:rPr lang="ko-KR" altLang="en-US" sz="2600" b="1" dirty="0" smtClean="0"/>
              <a:t>그러므로 </a:t>
            </a:r>
            <a:r>
              <a:rPr lang="ko-KR" altLang="en-US" sz="2600" b="1" dirty="0"/>
              <a:t>우리는 </a:t>
            </a:r>
            <a:r>
              <a:rPr lang="ko-KR" altLang="en-US" sz="2600" b="1" dirty="0" err="1"/>
              <a:t>기회있는</a:t>
            </a:r>
            <a:r>
              <a:rPr lang="ko-KR" altLang="en-US" sz="2600" b="1" dirty="0"/>
              <a:t> 대로 모든 </a:t>
            </a:r>
            <a:r>
              <a:rPr lang="ko-KR" altLang="en-US" sz="2600" b="1" dirty="0" smtClean="0"/>
              <a:t>이에  게 </a:t>
            </a:r>
            <a:r>
              <a:rPr lang="ko-KR" altLang="en-US" sz="2600" b="1" dirty="0"/>
              <a:t>착한 일을 하되 더욱 믿음의 가정들에게 </a:t>
            </a:r>
            <a:r>
              <a:rPr lang="ko-KR" altLang="en-US" sz="2600" b="1" dirty="0" smtClean="0"/>
              <a:t>할지니라</a:t>
            </a:r>
            <a:endParaRPr lang="en-US" altLang="ko-KR" sz="2600" b="1" dirty="0" smtClean="0"/>
          </a:p>
          <a:p>
            <a:pPr fontAlgn="base"/>
            <a:endParaRPr lang="ko-KR" altLang="en-US" sz="2600" dirty="0"/>
          </a:p>
          <a:p>
            <a:pPr fontAlgn="base"/>
            <a:r>
              <a:rPr lang="en-US" altLang="ko-KR" sz="2600" b="1" dirty="0" smtClean="0"/>
              <a:t>3.</a:t>
            </a:r>
            <a:r>
              <a:rPr lang="ko-KR" altLang="en-US" sz="2600" b="1" dirty="0"/>
              <a:t>하나님과의 사랑 안에 </a:t>
            </a:r>
            <a:r>
              <a:rPr lang="ko-KR" altLang="en-US" sz="2600" b="1" dirty="0" smtClean="0"/>
              <a:t>거하라</a:t>
            </a:r>
            <a:endParaRPr lang="en-US" altLang="ko-KR" sz="2600" b="1" dirty="0" smtClean="0"/>
          </a:p>
          <a:p>
            <a:pPr fontAlgn="base"/>
            <a:r>
              <a:rPr lang="en-US" altLang="ko-KR" sz="2600" b="1" dirty="0" smtClean="0"/>
              <a:t>(</a:t>
            </a:r>
            <a:r>
              <a:rPr lang="ko-KR" altLang="en-US" sz="2600" b="1" dirty="0"/>
              <a:t>시</a:t>
            </a:r>
            <a:r>
              <a:rPr lang="en-US" altLang="ko-KR" sz="2600" b="1" dirty="0"/>
              <a:t>105:4</a:t>
            </a:r>
            <a:r>
              <a:rPr lang="en-US" altLang="ko-KR" sz="2600" b="1" dirty="0" smtClean="0"/>
              <a:t>)</a:t>
            </a:r>
            <a:r>
              <a:rPr lang="ko-KR" altLang="en-US" sz="2600" b="1" dirty="0" smtClean="0"/>
              <a:t>여호와 </a:t>
            </a:r>
            <a:r>
              <a:rPr lang="ko-KR" altLang="en-US" sz="2600" b="1" dirty="0"/>
              <a:t>그의 능력을 구할지어다</a:t>
            </a:r>
            <a:r>
              <a:rPr lang="en-US" altLang="ko-KR" sz="2600" b="1" dirty="0"/>
              <a:t>. </a:t>
            </a:r>
            <a:r>
              <a:rPr lang="ko-KR" altLang="en-US" sz="2600" b="1" dirty="0"/>
              <a:t>그의 얼굴을 항상 구할지어다</a:t>
            </a:r>
            <a:r>
              <a:rPr lang="en-US" altLang="ko-KR" sz="2600" b="1" dirty="0"/>
              <a:t>. </a:t>
            </a:r>
            <a:endParaRPr lang="ko-KR" altLang="en-US" sz="26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93423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존 </a:t>
            </a:r>
            <a:r>
              <a:rPr lang="ko-KR" altLang="en-US" sz="3200" b="1" dirty="0" err="1" smtClean="0"/>
              <a:t>웨슬리</a:t>
            </a:r>
            <a:r>
              <a:rPr lang="ko-KR" altLang="en-US" sz="3200" b="1" dirty="0" smtClean="0"/>
              <a:t> 신학</a:t>
            </a:r>
            <a:endParaRPr lang="ko-KR" altLang="en-US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n-US" altLang="ko-KR" sz="2400" b="1" dirty="0" smtClean="0"/>
              <a:t>1</a:t>
            </a:r>
            <a:r>
              <a:rPr lang="en-US" altLang="ko-KR" sz="2400" b="1" dirty="0"/>
              <a:t>. </a:t>
            </a:r>
            <a:r>
              <a:rPr lang="ko-KR" altLang="en-US" sz="2400" b="1" dirty="0"/>
              <a:t>하나님의 주권적인 은혜의 신학 </a:t>
            </a:r>
            <a:endParaRPr lang="en-US" altLang="ko-KR" sz="2400" b="1" dirty="0" smtClean="0"/>
          </a:p>
          <a:p>
            <a:pPr fontAlgn="base"/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2. </a:t>
            </a:r>
            <a:r>
              <a:rPr lang="ko-KR" altLang="en-US" sz="2400" b="1" dirty="0"/>
              <a:t>마음과 삶의 성화 </a:t>
            </a:r>
            <a:r>
              <a:rPr lang="en-US" altLang="ko-KR" sz="2400" b="1" dirty="0"/>
              <a:t>=== </a:t>
            </a:r>
            <a:r>
              <a:rPr lang="ko-KR" altLang="en-US" sz="2400" b="1" dirty="0"/>
              <a:t>존재의 </a:t>
            </a:r>
            <a:r>
              <a:rPr lang="ko-KR" altLang="en-US" sz="2400" b="1" dirty="0" smtClean="0"/>
              <a:t>성화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3. </a:t>
            </a:r>
            <a:r>
              <a:rPr lang="ko-KR" altLang="en-US" sz="2400" b="1" dirty="0" err="1"/>
              <a:t>무율법주의와</a:t>
            </a:r>
            <a:r>
              <a:rPr lang="ko-KR" altLang="en-US" sz="2400" b="1" dirty="0"/>
              <a:t> 정숙주의 배격 </a:t>
            </a:r>
            <a:endParaRPr lang="en-US" altLang="ko-KR" sz="2400" b="1" dirty="0" smtClean="0"/>
          </a:p>
          <a:p>
            <a:pPr fontAlgn="base"/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4</a:t>
            </a:r>
            <a:r>
              <a:rPr lang="en-US" altLang="ko-KR" sz="2400" b="1" dirty="0"/>
              <a:t>. Free </a:t>
            </a:r>
            <a:r>
              <a:rPr lang="en-US" altLang="ko-KR" sz="2400" b="1" dirty="0" smtClean="0"/>
              <a:t>Grace-Responsible Grace</a:t>
            </a:r>
            <a:r>
              <a:rPr lang="ko-KR" altLang="en-US" sz="2400" b="1" dirty="0" smtClean="0"/>
              <a:t>의 접속</a:t>
            </a:r>
            <a:r>
              <a:rPr lang="en-US" altLang="ko-KR" sz="2000" b="1" dirty="0"/>
              <a:t>(</a:t>
            </a:r>
            <a:r>
              <a:rPr lang="ko-KR" altLang="en-US" sz="2000" b="1" dirty="0" err="1"/>
              <a:t>케네스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콜린스</a:t>
            </a:r>
            <a:r>
              <a:rPr lang="en-US" altLang="ko-KR" sz="2000" b="1" dirty="0" smtClean="0"/>
              <a:t>)</a:t>
            </a:r>
          </a:p>
          <a:p>
            <a:pPr fontAlgn="base"/>
            <a:endParaRPr lang="ko-KR" altLang="en-US" sz="2400" dirty="0"/>
          </a:p>
          <a:p>
            <a:pPr fontAlgn="base"/>
            <a:r>
              <a:rPr lang="ko-KR" altLang="en-US" sz="2400" b="1" dirty="0" err="1" smtClean="0"/>
              <a:t>우리없이</a:t>
            </a:r>
            <a:r>
              <a:rPr lang="ko-KR" altLang="en-US" sz="2400" b="1" dirty="0" smtClean="0"/>
              <a:t> </a:t>
            </a:r>
            <a:r>
              <a:rPr lang="ko-KR" altLang="en-US" sz="2400" b="1" dirty="0"/>
              <a:t>우리를 창조하신 하나님은 </a:t>
            </a:r>
            <a:r>
              <a:rPr lang="ko-KR" altLang="en-US" sz="2400" b="1" dirty="0" err="1"/>
              <a:t>우리없이</a:t>
            </a:r>
            <a:r>
              <a:rPr lang="ko-KR" altLang="en-US" sz="2400" b="1" dirty="0"/>
              <a:t> 우리를 구원하지 않으실 </a:t>
            </a:r>
            <a:r>
              <a:rPr lang="ko-KR" altLang="en-US" sz="2400" b="1" dirty="0" smtClean="0"/>
              <a:t>것이다</a:t>
            </a:r>
            <a:r>
              <a:rPr lang="en-US" altLang="ko-KR" sz="2000" b="1" dirty="0" smtClean="0"/>
              <a:t>(</a:t>
            </a:r>
            <a:r>
              <a:rPr lang="ko-KR" altLang="en-US" sz="2000" b="1" dirty="0" err="1"/>
              <a:t>어거스틴</a:t>
            </a:r>
            <a:r>
              <a:rPr lang="en-US" altLang="ko-KR" sz="2000" b="1" dirty="0"/>
              <a:t>)</a:t>
            </a:r>
            <a:endParaRPr lang="ko-KR" altLang="en-US" sz="20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5639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존 </a:t>
            </a:r>
            <a:r>
              <a:rPr lang="ko-KR" altLang="en-US" b="1" dirty="0" err="1" smtClean="0"/>
              <a:t>웨슬리</a:t>
            </a:r>
            <a:r>
              <a:rPr lang="en-US" altLang="ko-KR" b="1" dirty="0" smtClean="0"/>
              <a:t>(1703-1791)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감리교창시자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동기</a:t>
            </a:r>
            <a:r>
              <a:rPr lang="en-US" altLang="ko-KR" dirty="0" smtClean="0"/>
              <a:t>? </a:t>
            </a:r>
          </a:p>
          <a:p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ko-KR" altLang="en-US" dirty="0" smtClean="0"/>
              <a:t>거의 </a:t>
            </a:r>
            <a:r>
              <a:rPr lang="ko-KR" altLang="en-US" dirty="0" err="1" smtClean="0"/>
              <a:t>크리스찬</a:t>
            </a:r>
            <a:r>
              <a:rPr lang="ko-KR" altLang="en-US" dirty="0" smtClean="0"/>
              <a:t> </a:t>
            </a:r>
            <a:r>
              <a:rPr lang="en-US" altLang="ko-KR" dirty="0" smtClean="0"/>
              <a:t>&lt;===&gt;</a:t>
            </a:r>
            <a:r>
              <a:rPr lang="ko-KR" altLang="en-US" dirty="0" smtClean="0"/>
              <a:t>진정한 </a:t>
            </a:r>
            <a:r>
              <a:rPr lang="ko-KR" altLang="en-US" dirty="0" err="1" smtClean="0"/>
              <a:t>크리스찬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사랑으로써 역사하는 믿음</a:t>
            </a:r>
            <a:r>
              <a:rPr lang="en-US" altLang="ko-KR" dirty="0" smtClean="0"/>
              <a:t>”(</a:t>
            </a:r>
            <a:r>
              <a:rPr lang="ko-KR" altLang="en-US" dirty="0" smtClean="0"/>
              <a:t>갈</a:t>
            </a:r>
            <a:r>
              <a:rPr lang="en-US" altLang="ko-KR" dirty="0" smtClean="0"/>
              <a:t>5:6)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1672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존 </a:t>
            </a:r>
            <a:r>
              <a:rPr lang="ko-KR" altLang="en-US" b="1" dirty="0" err="1" smtClean="0"/>
              <a:t>웨슬리</a:t>
            </a:r>
            <a:r>
              <a:rPr lang="ko-KR" altLang="en-US" b="1" dirty="0" smtClean="0"/>
              <a:t> 신학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b="1" dirty="0" smtClean="0"/>
              <a:t>하나님 형상</a:t>
            </a:r>
            <a:r>
              <a:rPr lang="en-US" altLang="ko-KR" b="1" dirty="0"/>
              <a:t> </a:t>
            </a:r>
            <a:r>
              <a:rPr lang="en-US" altLang="ko-KR" b="1" dirty="0" smtClean="0"/>
              <a:t>-&gt;</a:t>
            </a:r>
            <a:r>
              <a:rPr lang="ko-KR" altLang="en-US" b="1" dirty="0" smtClean="0"/>
              <a:t> </a:t>
            </a:r>
            <a:r>
              <a:rPr lang="ko-KR" altLang="en-US" b="1" dirty="0"/>
              <a:t>원죄 </a:t>
            </a:r>
            <a:r>
              <a:rPr lang="en-US" altLang="ko-KR" b="1" dirty="0" smtClean="0"/>
              <a:t>-&gt; </a:t>
            </a:r>
            <a:r>
              <a:rPr lang="ko-KR" altLang="en-US" b="1" dirty="0" smtClean="0"/>
              <a:t>선행은총</a:t>
            </a:r>
            <a:endParaRPr lang="en-US" altLang="ko-KR" b="1" dirty="0"/>
          </a:p>
          <a:p>
            <a:endParaRPr lang="en-US" altLang="ko-KR" b="1" dirty="0"/>
          </a:p>
          <a:p>
            <a:r>
              <a:rPr lang="ko-KR" altLang="en-US" b="1" dirty="0" smtClean="0"/>
              <a:t>회개 </a:t>
            </a:r>
            <a:r>
              <a:rPr lang="en-US" altLang="ko-KR" b="1" dirty="0" smtClean="0"/>
              <a:t>-&gt; </a:t>
            </a:r>
            <a:r>
              <a:rPr lang="ko-KR" altLang="en-US" b="1" dirty="0" smtClean="0"/>
              <a:t>칭의 </a:t>
            </a:r>
            <a:r>
              <a:rPr lang="en-US" altLang="ko-KR" b="1" dirty="0" smtClean="0"/>
              <a:t>-&gt; </a:t>
            </a:r>
            <a:r>
              <a:rPr lang="ko-KR" altLang="en-US" b="1" dirty="0" smtClean="0"/>
              <a:t>중생 </a:t>
            </a:r>
            <a:r>
              <a:rPr lang="en-US" altLang="ko-KR" b="1" dirty="0" smtClean="0"/>
              <a:t>-&gt; </a:t>
            </a:r>
            <a:r>
              <a:rPr lang="ko-KR" altLang="en-US" b="1" dirty="0" smtClean="0"/>
              <a:t>성화 </a:t>
            </a:r>
            <a:r>
              <a:rPr lang="en-US" altLang="ko-KR" b="1" dirty="0" smtClean="0"/>
              <a:t>-&gt;</a:t>
            </a:r>
            <a:r>
              <a:rPr lang="ko-KR" altLang="en-US" b="1" dirty="0" smtClean="0"/>
              <a:t>완전</a:t>
            </a:r>
            <a:endParaRPr lang="en-US" altLang="ko-KR" b="1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71852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3450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ko-KR" sz="3600" b="1" dirty="0"/>
              <a:t>1. </a:t>
            </a:r>
            <a:r>
              <a:rPr lang="ko-KR" altLang="en-US" sz="3600" b="1" dirty="0"/>
              <a:t>하나님의 형상으로 지음 받음 인간</a:t>
            </a:r>
            <a:r>
              <a:rPr lang="ko-KR" altLang="en-US" b="1" dirty="0"/>
              <a:t> 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sz="2400" b="1" dirty="0" smtClean="0"/>
              <a:t>(</a:t>
            </a:r>
            <a:r>
              <a:rPr lang="ko-KR" altLang="en-US" sz="2400" b="1" dirty="0"/>
              <a:t>창</a:t>
            </a:r>
            <a:r>
              <a:rPr lang="en-US" altLang="ko-KR" sz="2400" b="1" dirty="0"/>
              <a:t>1:27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하나님이 </a:t>
            </a:r>
            <a:r>
              <a:rPr lang="ko-KR" altLang="en-US" sz="2400" b="1" dirty="0"/>
              <a:t>자기형상 곧 하나님의 형상대로 사람을 창조하시되 남자와 여자를 </a:t>
            </a:r>
            <a:r>
              <a:rPr lang="ko-KR" altLang="en-US" sz="2400" b="1" dirty="0" smtClean="0"/>
              <a:t>창조하시고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 smtClean="0"/>
              <a:t>==</a:t>
            </a:r>
            <a:r>
              <a:rPr lang="ko-KR" altLang="en-US" sz="2400" b="1" dirty="0" smtClean="0"/>
              <a:t>본질적 </a:t>
            </a:r>
            <a:r>
              <a:rPr lang="ko-KR" altLang="en-US" sz="2400" b="1" dirty="0"/>
              <a:t>형상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정치적 형상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도덕적 </a:t>
            </a:r>
            <a:r>
              <a:rPr lang="ko-KR" altLang="en-US" sz="2400" b="1" dirty="0" smtClean="0"/>
              <a:t>형상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 err="1"/>
              <a:t>엡</a:t>
            </a:r>
            <a:r>
              <a:rPr lang="en-US" altLang="ko-KR" sz="2400" b="1" dirty="0"/>
              <a:t>4:24) </a:t>
            </a:r>
            <a:r>
              <a:rPr lang="ko-KR" altLang="en-US" sz="2400" b="1" dirty="0"/>
              <a:t>하나님을 따라 </a:t>
            </a:r>
            <a:r>
              <a:rPr lang="ko-KR" altLang="en-US" sz="2400" b="1" u="sng" dirty="0"/>
              <a:t>의</a:t>
            </a:r>
            <a:r>
              <a:rPr lang="ko-KR" altLang="en-US" sz="2400" b="1" dirty="0"/>
              <a:t>와 진리의 </a:t>
            </a:r>
            <a:r>
              <a:rPr lang="ko-KR" altLang="en-US" sz="2400" b="1" u="sng" dirty="0"/>
              <a:t>거룩함</a:t>
            </a:r>
            <a:r>
              <a:rPr lang="ko-KR" altLang="en-US" sz="2400" b="1" dirty="0"/>
              <a:t>으로 지으심을 받은 새 사람을 </a:t>
            </a:r>
            <a:r>
              <a:rPr lang="ko-KR" altLang="en-US" sz="2400" b="1" dirty="0" smtClean="0"/>
              <a:t>입으라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ko-KR" altLang="en-US" sz="2400" b="1" dirty="0"/>
              <a:t>기능 </a:t>
            </a:r>
            <a:r>
              <a:rPr lang="en-US" altLang="ko-KR" sz="2400" b="1" dirty="0"/>
              <a:t>: </a:t>
            </a:r>
            <a:r>
              <a:rPr lang="ko-KR" altLang="en-US" sz="2400" b="1" dirty="0"/>
              <a:t>지성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의지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정서 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선택의 자유</a:t>
            </a:r>
            <a:r>
              <a:rPr lang="en-US" altLang="ko-KR" sz="2400" b="1" dirty="0"/>
              <a:t>) </a:t>
            </a:r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==</a:t>
            </a:r>
            <a:r>
              <a:rPr lang="ko-KR" altLang="en-US" sz="2400" b="1" dirty="0" smtClean="0"/>
              <a:t>하나님신뢰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하나님순종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하나님 사랑 </a:t>
            </a:r>
            <a:endParaRPr lang="en-US" altLang="ko-KR" sz="2400" b="1" dirty="0" smtClean="0"/>
          </a:p>
          <a:p>
            <a:pPr fontAlgn="base"/>
            <a:endParaRPr lang="en-US" altLang="ko-KR" b="1" dirty="0"/>
          </a:p>
          <a:p>
            <a:pPr fontAlgn="base"/>
            <a:endParaRPr lang="en-US" altLang="ko-KR" b="1" dirty="0" smtClean="0"/>
          </a:p>
          <a:p>
            <a:pPr fontAlgn="base"/>
            <a:endParaRPr lang="en-US" altLang="ko-KR" b="1" dirty="0"/>
          </a:p>
          <a:p>
            <a:pPr fontAlgn="base"/>
            <a:endParaRPr lang="en-US" altLang="ko-KR" b="1" dirty="0" smtClean="0"/>
          </a:p>
          <a:p>
            <a:pPr fontAlgn="base"/>
            <a:endParaRPr lang="en-US" altLang="ko-KR" b="1" dirty="0"/>
          </a:p>
          <a:p>
            <a:pPr fontAlgn="base"/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3097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2. </a:t>
            </a:r>
            <a:r>
              <a:rPr lang="ko-KR" altLang="en-US" sz="3200" b="1" dirty="0"/>
              <a:t>인간의 </a:t>
            </a:r>
            <a:r>
              <a:rPr lang="ko-KR" altLang="en-US" sz="3200" b="1" dirty="0" smtClean="0"/>
              <a:t>타락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sz="2400" b="1" dirty="0"/>
              <a:t>--- </a:t>
            </a:r>
            <a:r>
              <a:rPr lang="ko-KR" altLang="en-US" sz="2400" b="1" dirty="0"/>
              <a:t>불신앙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자기의지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세상사랑 </a:t>
            </a:r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(</a:t>
            </a:r>
            <a:r>
              <a:rPr lang="ko-KR" altLang="en-US" sz="2400" b="1" dirty="0"/>
              <a:t>영혼의 전적인 부패와 전적인 무능</a:t>
            </a:r>
            <a:r>
              <a:rPr lang="en-US" altLang="ko-KR" sz="2400" b="1" dirty="0"/>
              <a:t>: </a:t>
            </a:r>
            <a:r>
              <a:rPr lang="ko-KR" altLang="en-US" sz="2400" b="1" dirty="0"/>
              <a:t>원죄</a:t>
            </a:r>
            <a:r>
              <a:rPr lang="en-US" altLang="ko-KR" sz="2400" b="1" dirty="0" smtClean="0"/>
              <a:t>)</a:t>
            </a:r>
          </a:p>
          <a:p>
            <a:pPr fontAlgn="base"/>
            <a:endParaRPr lang="en-US" altLang="ko-KR" sz="2400" b="1" dirty="0" smtClean="0"/>
          </a:p>
          <a:p>
            <a:pPr fontAlgn="base"/>
            <a:r>
              <a:rPr lang="en-US" altLang="ko-KR" sz="2400" b="1" dirty="0" smtClean="0"/>
              <a:t>(</a:t>
            </a:r>
            <a:r>
              <a:rPr lang="ko-KR" altLang="en-US" sz="2400" b="1" dirty="0"/>
              <a:t>롬</a:t>
            </a:r>
            <a:r>
              <a:rPr lang="en-US" altLang="ko-KR" sz="2400" b="1" dirty="0"/>
              <a:t>3:10-12) </a:t>
            </a:r>
            <a:r>
              <a:rPr lang="ko-KR" altLang="en-US" sz="2400" b="1" dirty="0"/>
              <a:t>의인은 없나니 하나도 없으며 깨닫는 자도 없고 하나님을 찾는 자도 없고 다 치우쳐 함께 무익하게 되고 선을 행하는 자는 없나니 하나도 </a:t>
            </a:r>
            <a:r>
              <a:rPr lang="ko-KR" altLang="en-US" sz="2400" b="1" dirty="0" smtClean="0"/>
              <a:t>없고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롬</a:t>
            </a:r>
            <a:r>
              <a:rPr lang="en-US" altLang="ko-KR" sz="2400" b="1" dirty="0"/>
              <a:t>3:23)</a:t>
            </a:r>
            <a:r>
              <a:rPr lang="ko-KR" altLang="en-US" sz="2400" b="1" dirty="0"/>
              <a:t>모든 사람이 죄를 범하였으매 하나님의 영광에 이르지 못하더니</a:t>
            </a:r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3821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3. </a:t>
            </a:r>
            <a:r>
              <a:rPr lang="ko-KR" altLang="en-US" sz="3200" b="1" dirty="0"/>
              <a:t>선행하는 </a:t>
            </a:r>
            <a:r>
              <a:rPr lang="ko-KR" altLang="en-US" sz="3200" b="1" dirty="0" smtClean="0"/>
              <a:t>은혜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sz="2400" b="1" dirty="0" smtClean="0"/>
              <a:t>--- </a:t>
            </a:r>
            <a:r>
              <a:rPr lang="ko-KR" altLang="en-US" sz="2400" b="1" dirty="0" err="1"/>
              <a:t>선한양심</a:t>
            </a:r>
            <a:r>
              <a:rPr lang="ko-KR" altLang="en-US" sz="2400" b="1" dirty="0"/>
              <a:t> 또는 양심의 </a:t>
            </a:r>
            <a:r>
              <a:rPr lang="ko-KR" altLang="en-US" sz="2400" b="1" dirty="0" smtClean="0"/>
              <a:t>가책</a:t>
            </a:r>
            <a:endParaRPr lang="en-US" altLang="ko-KR" sz="2400" b="1" dirty="0" smtClean="0"/>
          </a:p>
          <a:p>
            <a:pPr fontAlgn="base"/>
            <a:endParaRPr lang="en-US" altLang="ko-KR" sz="2400" b="1" dirty="0"/>
          </a:p>
          <a:p>
            <a:pPr fontAlgn="base"/>
            <a:r>
              <a:rPr lang="en-US" altLang="ko-KR" sz="2400" b="1" dirty="0" smtClean="0"/>
              <a:t>(</a:t>
            </a:r>
            <a:r>
              <a:rPr lang="ko-KR" altLang="en-US" sz="2400" b="1" dirty="0" err="1"/>
              <a:t>고후</a:t>
            </a:r>
            <a:r>
              <a:rPr lang="en-US" altLang="ko-KR" sz="2400" b="1" dirty="0"/>
              <a:t>4:6) </a:t>
            </a:r>
            <a:r>
              <a:rPr lang="ko-KR" altLang="en-US" sz="2400" b="1" dirty="0"/>
              <a:t>어두운 데에 빛이 비치라 말씀하셨던 그 하나님께서 예수 그리스도의 얼굴에 있는 하나님의 영광을 아는 빛을 우리 마음에 비추셨느니라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 err="1"/>
              <a:t>딤전</a:t>
            </a:r>
            <a:r>
              <a:rPr lang="en-US" altLang="ko-KR" sz="2400" b="1" dirty="0"/>
              <a:t>2:4)</a:t>
            </a:r>
            <a:r>
              <a:rPr lang="ko-KR" altLang="en-US" sz="2400" b="1" dirty="0"/>
              <a:t>하나님은 모든 사람이 구원을 받으며 진리를 아는 데에 이르기를 </a:t>
            </a:r>
            <a:r>
              <a:rPr lang="ko-KR" altLang="en-US" sz="2400" b="1" dirty="0" err="1"/>
              <a:t>원하시느니라</a:t>
            </a:r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111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600" b="1" dirty="0"/>
              <a:t>4. </a:t>
            </a:r>
            <a:r>
              <a:rPr lang="ko-KR" altLang="en-US" sz="3600" b="1" dirty="0" err="1"/>
              <a:t>회개케하는</a:t>
            </a:r>
            <a:r>
              <a:rPr lang="ko-KR" altLang="en-US" sz="3600" b="1" dirty="0"/>
              <a:t> 은혜 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sz="2400" b="1" dirty="0"/>
              <a:t>--- </a:t>
            </a:r>
            <a:r>
              <a:rPr lang="ko-KR" altLang="en-US" sz="2400" b="1" dirty="0"/>
              <a:t>하나님이 영혼의 눈에 빛을 비추어 자신의 전적 부패상태와 전적 무능의 상태를 </a:t>
            </a:r>
            <a:r>
              <a:rPr lang="ko-KR" altLang="en-US" sz="2400" b="1" dirty="0" err="1"/>
              <a:t>깨닫게하고</a:t>
            </a:r>
            <a:r>
              <a:rPr lang="ko-KR" altLang="en-US" sz="2400" b="1" dirty="0"/>
              <a:t> 하나님의 진노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벗어날 수 없는 죄책</a:t>
            </a:r>
            <a:r>
              <a:rPr lang="en-US" altLang="ko-KR" sz="2400" b="1" dirty="0"/>
              <a:t>, </a:t>
            </a:r>
            <a:r>
              <a:rPr lang="ko-KR" altLang="en-US" sz="2400" b="1" dirty="0" err="1"/>
              <a:t>영벌의</a:t>
            </a:r>
            <a:r>
              <a:rPr lang="ko-KR" altLang="en-US" sz="2400" b="1" dirty="0"/>
              <a:t> 처벌이 기다리고 있음을 깨닫게 </a:t>
            </a:r>
            <a:r>
              <a:rPr lang="ko-KR" altLang="en-US" sz="2400" b="1" dirty="0" smtClean="0"/>
              <a:t>함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 err="1"/>
              <a:t>엡</a:t>
            </a:r>
            <a:r>
              <a:rPr lang="en-US" altLang="ko-KR" sz="2400" b="1" dirty="0"/>
              <a:t>4:22-23)</a:t>
            </a:r>
            <a:r>
              <a:rPr lang="ko-KR" altLang="en-US" sz="2400" b="1" dirty="0"/>
              <a:t>너희는 유혹의 욕심을 따라 썩어져 가는 구습을 따르는 옛 사람을 벗어 버리고 오직 너희의 심령이 새롭게 되어 </a:t>
            </a:r>
            <a:endParaRPr lang="en-US" altLang="ko-KR" sz="2400" b="1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b="1" dirty="0"/>
              <a:t>(</a:t>
            </a:r>
            <a:r>
              <a:rPr lang="ko-KR" altLang="en-US" sz="2400" b="1" dirty="0"/>
              <a:t>막</a:t>
            </a:r>
            <a:r>
              <a:rPr lang="en-US" altLang="ko-KR" sz="2400" b="1" dirty="0"/>
              <a:t>1:18) </a:t>
            </a:r>
            <a:r>
              <a:rPr lang="ko-KR" altLang="en-US" sz="2400" b="1" dirty="0"/>
              <a:t>곧 그물을 버려두고 </a:t>
            </a:r>
            <a:r>
              <a:rPr lang="ko-KR" altLang="en-US" sz="2400" b="1" dirty="0" err="1"/>
              <a:t>따르니라</a:t>
            </a:r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90642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/>
              <a:t>5. </a:t>
            </a:r>
            <a:r>
              <a:rPr lang="ko-KR" altLang="en-US" sz="3200" b="1" dirty="0" err="1"/>
              <a:t>칭의하는</a:t>
            </a:r>
            <a:r>
              <a:rPr lang="ko-KR" altLang="en-US" sz="3200" b="1" dirty="0"/>
              <a:t> 은혜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en-US" altLang="ko-KR" b="1" dirty="0"/>
              <a:t>--- </a:t>
            </a:r>
            <a:r>
              <a:rPr lang="ko-KR" altLang="en-US" b="1" dirty="0"/>
              <a:t>하나님이 영혼에 빛을 비추어</a:t>
            </a:r>
            <a:r>
              <a:rPr lang="en-US" altLang="ko-KR" b="1" dirty="0"/>
              <a:t>, </a:t>
            </a:r>
            <a:r>
              <a:rPr lang="ko-KR" altLang="en-US" b="1" dirty="0"/>
              <a:t>예수 그리스도 안에 나타난 “나”를 향하신 하나님의 사랑을 깨닫게 하시고 내 영혼의 눈이 이 하나님 의 사랑을 확실하게 의심의 여지없이 깨닫게 하심</a:t>
            </a:r>
            <a:r>
              <a:rPr lang="en-US" altLang="ko-KR" b="1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ko-KR" altLang="en-US" b="1" dirty="0"/>
              <a:t>하나님과의 관계의 변화 </a:t>
            </a:r>
            <a:r>
              <a:rPr lang="en-US" altLang="ko-KR" b="1" dirty="0"/>
              <a:t>= </a:t>
            </a:r>
            <a:r>
              <a:rPr lang="ko-KR" altLang="en-US" b="1" dirty="0"/>
              <a:t>죄의 종의 상태에서 벗어나 하나님의 자녀가 </a:t>
            </a:r>
            <a:r>
              <a:rPr lang="ko-KR" altLang="en-US" b="1" dirty="0" smtClean="0"/>
              <a:t>됨 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죄용서</a:t>
            </a:r>
            <a:r>
              <a:rPr lang="en-US" altLang="ko-KR" b="1" dirty="0"/>
              <a:t>=</a:t>
            </a:r>
            <a:r>
              <a:rPr lang="ko-KR" altLang="en-US" b="1" dirty="0" smtClean="0"/>
              <a:t>정죄취소</a:t>
            </a:r>
            <a:r>
              <a:rPr lang="en-US" altLang="ko-KR" b="1" dirty="0" smtClean="0"/>
              <a:t>,</a:t>
            </a:r>
            <a:r>
              <a:rPr lang="ko-KR" altLang="en-US" b="1" dirty="0" smtClean="0"/>
              <a:t> 죄책말소</a:t>
            </a:r>
            <a:r>
              <a:rPr lang="en-US" altLang="ko-KR" b="1" dirty="0" smtClean="0"/>
              <a:t>,</a:t>
            </a:r>
            <a:r>
              <a:rPr lang="ko-KR" altLang="en-US" b="1" dirty="0" smtClean="0"/>
              <a:t> 처벌면제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</a:t>
            </a:r>
            <a:endParaRPr lang="ko-KR" altLang="en-US" dirty="0"/>
          </a:p>
          <a:p>
            <a:pPr fontAlgn="base"/>
            <a:endParaRPr lang="ko-KR" altLang="en-US" dirty="0"/>
          </a:p>
          <a:p>
            <a:pPr fontAlgn="base"/>
            <a:r>
              <a:rPr lang="en-US" altLang="ko-KR" b="1" dirty="0" smtClean="0"/>
              <a:t>(</a:t>
            </a:r>
            <a:r>
              <a:rPr lang="ko-KR" altLang="en-US" b="1" dirty="0" err="1"/>
              <a:t>엡</a:t>
            </a:r>
            <a:r>
              <a:rPr lang="en-US" altLang="ko-KR" b="1" dirty="0"/>
              <a:t>2:8) </a:t>
            </a:r>
            <a:r>
              <a:rPr lang="ko-KR" altLang="en-US" b="1" dirty="0"/>
              <a:t>너희는 그 은혜에 의하여 믿음으로 말미암아 구원을 받았으니 이것은 너희에게서 난 것이 아니요 하나님의 선물이라</a:t>
            </a:r>
            <a:r>
              <a:rPr lang="en-US" altLang="ko-KR" b="1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en-US" altLang="ko-KR" b="1" dirty="0"/>
              <a:t>(</a:t>
            </a:r>
            <a:r>
              <a:rPr lang="ko-KR" altLang="en-US" b="1" dirty="0"/>
              <a:t>롬</a:t>
            </a:r>
            <a:r>
              <a:rPr lang="en-US" altLang="ko-KR" b="1" dirty="0"/>
              <a:t>5:10)</a:t>
            </a:r>
            <a:r>
              <a:rPr lang="ko-KR" altLang="en-US" b="1" dirty="0"/>
              <a:t>곧 우리가 원수 되었을 때에 그의 아들의 죽으심으로 말미암아 하나님과 화목하게 </a:t>
            </a:r>
            <a:r>
              <a:rPr lang="ko-KR" altLang="en-US" b="1" dirty="0" err="1"/>
              <a:t>되었은즉</a:t>
            </a:r>
            <a:r>
              <a:rPr lang="ko-KR" altLang="en-US" b="1" dirty="0"/>
              <a:t> 화목하게 된 자로서는 더욱 그의 살아나심으로 말미암아 구원을 받을 것이니라 </a:t>
            </a:r>
            <a:endParaRPr lang="en-US" altLang="ko-KR" b="1" dirty="0" smtClean="0"/>
          </a:p>
          <a:p>
            <a:pPr fontAlgn="base"/>
            <a:endParaRPr lang="ko-KR" altLang="en-US" dirty="0"/>
          </a:p>
          <a:p>
            <a:pPr fontAlgn="base"/>
            <a:r>
              <a:rPr lang="en-US" altLang="ko-KR" b="1" dirty="0"/>
              <a:t>(</a:t>
            </a:r>
            <a:r>
              <a:rPr lang="ko-KR" altLang="en-US" b="1" dirty="0"/>
              <a:t>롬</a:t>
            </a:r>
            <a:r>
              <a:rPr lang="en-US" altLang="ko-KR" b="1" dirty="0"/>
              <a:t>1:17) </a:t>
            </a:r>
            <a:r>
              <a:rPr lang="ko-KR" altLang="en-US" b="1" dirty="0"/>
              <a:t>복음에는 하나님의 의가 나타나서 믿음으로 믿음에 이르게 하나니 기록된바 오직 의인은 믿음으로 말미암아 살리라 함과 같으니라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5917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회심</a:t>
            </a:r>
            <a:r>
              <a:rPr lang="en-US" altLang="ko-KR" sz="3200" b="1" dirty="0" smtClean="0"/>
              <a:t>(1738.5.24)</a:t>
            </a:r>
            <a:endParaRPr lang="ko-KR" altLang="en-US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600" b="1" dirty="0" smtClean="0"/>
              <a:t> 나는 </a:t>
            </a:r>
            <a:r>
              <a:rPr lang="ko-KR" altLang="en-US" sz="2600" b="1" dirty="0"/>
              <a:t>나의 마음이 이상하게 뜨거워지는 것을 느꼈다</a:t>
            </a:r>
            <a:r>
              <a:rPr lang="en-US" altLang="ko-KR" sz="2600" b="1" dirty="0"/>
              <a:t>. </a:t>
            </a:r>
            <a:endParaRPr lang="en-US" altLang="ko-KR" sz="2600" b="1" dirty="0" smtClean="0"/>
          </a:p>
          <a:p>
            <a:endParaRPr lang="en-US" altLang="ko-KR" sz="2600" b="1" dirty="0" smtClean="0"/>
          </a:p>
          <a:p>
            <a:r>
              <a:rPr lang="ko-KR" altLang="en-US" sz="2600" b="1" dirty="0" smtClean="0"/>
              <a:t>나는 </a:t>
            </a:r>
            <a:r>
              <a:rPr lang="ko-KR" altLang="en-US" sz="2600" b="1" dirty="0"/>
              <a:t>내가 구원을 </a:t>
            </a:r>
            <a:r>
              <a:rPr lang="ko-KR" altLang="en-US" sz="2600" b="1" dirty="0" smtClean="0"/>
              <a:t>위하여 </a:t>
            </a:r>
            <a:r>
              <a:rPr lang="ko-KR" altLang="en-US" sz="2600" b="1" dirty="0"/>
              <a:t>그리스도를</a:t>
            </a:r>
            <a:r>
              <a:rPr lang="en-US" altLang="ko-KR" sz="2600" b="1" dirty="0"/>
              <a:t>, </a:t>
            </a:r>
            <a:r>
              <a:rPr lang="ko-KR" altLang="en-US" sz="2600" b="1" dirty="0"/>
              <a:t>오직 그리스도만을 신뢰한다는 것을 느꼈다</a:t>
            </a:r>
            <a:r>
              <a:rPr lang="en-US" altLang="ko-KR" sz="2600" b="1" dirty="0"/>
              <a:t>. </a:t>
            </a:r>
            <a:endParaRPr lang="en-US" altLang="ko-KR" sz="2600" b="1" dirty="0" smtClean="0"/>
          </a:p>
          <a:p>
            <a:endParaRPr lang="en-US" altLang="ko-KR" sz="2600" b="1" dirty="0"/>
          </a:p>
          <a:p>
            <a:r>
              <a:rPr lang="ko-KR" altLang="en-US" sz="2600" b="1" dirty="0" smtClean="0"/>
              <a:t>그리고 </a:t>
            </a:r>
            <a:r>
              <a:rPr lang="ko-KR" altLang="en-US" sz="2600" b="1" dirty="0"/>
              <a:t>그가 나의 죄를 바로 나의 죄를 이미 가져가 버렸고</a:t>
            </a:r>
            <a:r>
              <a:rPr lang="en-US" altLang="ko-KR" sz="2600" b="1" dirty="0"/>
              <a:t>, </a:t>
            </a:r>
            <a:r>
              <a:rPr lang="ko-KR" altLang="en-US" sz="2600" b="1" dirty="0"/>
              <a:t>나를 죄와 사망의 율법으로부터 구원하셨다고 하는 확신이 나에게 주어졌다</a:t>
            </a:r>
            <a:r>
              <a:rPr lang="en-US" altLang="ko-KR" sz="2600" b="1" dirty="0"/>
              <a:t>.</a:t>
            </a:r>
            <a:endParaRPr lang="ko-KR" altLang="en-US" sz="26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3706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980</Words>
  <Application>Microsoft Office PowerPoint</Application>
  <PresentationFormat>화면 슬라이드 쇼(4:3)</PresentationFormat>
  <Paragraphs>134</Paragraphs>
  <Slides>18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Office 테마</vt:lpstr>
      <vt:lpstr> 존 웨슬리 신학 </vt:lpstr>
      <vt:lpstr>존 웨슬리(1703-1791)</vt:lpstr>
      <vt:lpstr>존 웨슬리 신학</vt:lpstr>
      <vt:lpstr>1. 하나님의 형상으로 지음 받음 인간  </vt:lpstr>
      <vt:lpstr>2. 인간의 타락 </vt:lpstr>
      <vt:lpstr>3. 선행하는 은혜 </vt:lpstr>
      <vt:lpstr>4. 회개케하는 은혜  </vt:lpstr>
      <vt:lpstr>5. 칭의하는 은혜 </vt:lpstr>
      <vt:lpstr>회심(1738.5.24)</vt:lpstr>
      <vt:lpstr>6. 중생시키는 은혜  </vt:lpstr>
      <vt:lpstr>7. 중생 후 영혼의 “남아있는 부패성”으로 인한 범죄  </vt:lpstr>
      <vt:lpstr>8. 중생한 자의 회개 </vt:lpstr>
      <vt:lpstr>9. 그리스도인의 완전 </vt:lpstr>
      <vt:lpstr>웨슬리 신학</vt:lpstr>
      <vt:lpstr>세가지 물음</vt:lpstr>
      <vt:lpstr>10. 교회 공동체를 통한 성장 (은총의 수단) </vt:lpstr>
      <vt:lpstr>&lt;신도회의 세 가지 규칙&gt;  </vt:lpstr>
      <vt:lpstr>존 웨슬리 신학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웨슬리 신학 거산교회</dc:title>
  <dc:creator>입학관리과</dc:creator>
  <cp:lastModifiedBy>입학관리과</cp:lastModifiedBy>
  <cp:revision>19</cp:revision>
  <cp:lastPrinted>2017-05-20T07:36:52Z</cp:lastPrinted>
  <dcterms:created xsi:type="dcterms:W3CDTF">2017-05-15T06:35:04Z</dcterms:created>
  <dcterms:modified xsi:type="dcterms:W3CDTF">2017-05-20T07:45:18Z</dcterms:modified>
</cp:coreProperties>
</file>