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0680700" cy="7556500"/>
  <p:notesSz cx="10680700" cy="75565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맑은 고딕"/>
                <a:cs typeface="맑은 고딕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맑은 고딕"/>
                <a:cs typeface="맑은 고딕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맑은 고딕"/>
                <a:cs typeface="맑은 고딕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2086" y="1070800"/>
            <a:ext cx="0" cy="5594985"/>
          </a:xfrm>
          <a:custGeom>
            <a:avLst/>
            <a:gdLst/>
            <a:ahLst/>
            <a:cxnLst/>
            <a:rect l="l" t="t" r="r" b="b"/>
            <a:pathLst>
              <a:path w="0" h="5594984">
                <a:moveTo>
                  <a:pt x="0" y="0"/>
                </a:moveTo>
                <a:lnTo>
                  <a:pt x="0" y="559464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905789" y="1084503"/>
            <a:ext cx="0" cy="5567680"/>
          </a:xfrm>
          <a:custGeom>
            <a:avLst/>
            <a:gdLst/>
            <a:ahLst/>
            <a:cxnLst/>
            <a:rect l="l" t="t" r="r" b="b"/>
            <a:pathLst>
              <a:path w="0" h="5567680">
                <a:moveTo>
                  <a:pt x="0" y="0"/>
                </a:moveTo>
                <a:lnTo>
                  <a:pt x="0" y="556722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9773386" y="1084503"/>
            <a:ext cx="0" cy="5567680"/>
          </a:xfrm>
          <a:custGeom>
            <a:avLst/>
            <a:gdLst/>
            <a:ahLst/>
            <a:cxnLst/>
            <a:rect l="l" t="t" r="r" b="b"/>
            <a:pathLst>
              <a:path w="0" h="5567680">
                <a:moveTo>
                  <a:pt x="0" y="0"/>
                </a:moveTo>
                <a:lnTo>
                  <a:pt x="0" y="556722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9787090" y="1070800"/>
            <a:ext cx="0" cy="5594985"/>
          </a:xfrm>
          <a:custGeom>
            <a:avLst/>
            <a:gdLst/>
            <a:ahLst/>
            <a:cxnLst/>
            <a:rect l="l" t="t" r="r" b="b"/>
            <a:pathLst>
              <a:path w="0" h="5594984">
                <a:moveTo>
                  <a:pt x="0" y="0"/>
                </a:moveTo>
                <a:lnTo>
                  <a:pt x="0" y="5594642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bk object 20"/>
          <p:cNvSpPr/>
          <p:nvPr/>
        </p:nvSpPr>
        <p:spPr>
          <a:xfrm>
            <a:off x="890562" y="1072324"/>
            <a:ext cx="8900160" cy="0"/>
          </a:xfrm>
          <a:custGeom>
            <a:avLst/>
            <a:gdLst/>
            <a:ahLst/>
            <a:cxnLst/>
            <a:rect l="l" t="t" r="r" b="b"/>
            <a:pathLst>
              <a:path w="8900160" h="0">
                <a:moveTo>
                  <a:pt x="0" y="0"/>
                </a:moveTo>
                <a:lnTo>
                  <a:pt x="889957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bk object 21"/>
          <p:cNvSpPr/>
          <p:nvPr/>
        </p:nvSpPr>
        <p:spPr>
          <a:xfrm>
            <a:off x="904265" y="1086027"/>
            <a:ext cx="8872220" cy="0"/>
          </a:xfrm>
          <a:custGeom>
            <a:avLst/>
            <a:gdLst/>
            <a:ahLst/>
            <a:cxnLst/>
            <a:rect l="l" t="t" r="r" b="b"/>
            <a:pathLst>
              <a:path w="8872220" h="0">
                <a:moveTo>
                  <a:pt x="0" y="0"/>
                </a:moveTo>
                <a:lnTo>
                  <a:pt x="8872169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bk object 22"/>
          <p:cNvSpPr/>
          <p:nvPr/>
        </p:nvSpPr>
        <p:spPr>
          <a:xfrm>
            <a:off x="904265" y="6648678"/>
            <a:ext cx="8872220" cy="0"/>
          </a:xfrm>
          <a:custGeom>
            <a:avLst/>
            <a:gdLst/>
            <a:ahLst/>
            <a:cxnLst/>
            <a:rect l="l" t="t" r="r" b="b"/>
            <a:pathLst>
              <a:path w="8872220" h="0">
                <a:moveTo>
                  <a:pt x="0" y="0"/>
                </a:moveTo>
                <a:lnTo>
                  <a:pt x="8872169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bk object 23"/>
          <p:cNvSpPr/>
          <p:nvPr/>
        </p:nvSpPr>
        <p:spPr>
          <a:xfrm>
            <a:off x="890562" y="6662394"/>
            <a:ext cx="8900160" cy="0"/>
          </a:xfrm>
          <a:custGeom>
            <a:avLst/>
            <a:gdLst/>
            <a:ahLst/>
            <a:cxnLst/>
            <a:rect l="l" t="t" r="r" b="b"/>
            <a:pathLst>
              <a:path w="8900160" h="0">
                <a:moveTo>
                  <a:pt x="0" y="0"/>
                </a:moveTo>
                <a:lnTo>
                  <a:pt x="889957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66636" y="1186038"/>
            <a:ext cx="6115684" cy="5137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맑은 고딕"/>
                <a:cs typeface="맑은 고딕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66636" y="1687162"/>
            <a:ext cx="8547735" cy="429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066636" y="6840351"/>
            <a:ext cx="340359" cy="189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186038"/>
            <a:ext cx="8548370" cy="31121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676400" algn="l"/>
                <a:tab pos="297624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기독교인	박해의	원인</a:t>
            </a:r>
            <a:endParaRPr sz="32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</a:pPr>
            <a:endParaRPr sz="4450">
              <a:latin typeface="Times New Roman"/>
              <a:cs typeface="Times New Roman"/>
            </a:endParaRPr>
          </a:p>
          <a:p>
            <a:pPr algn="just" marL="12700" marR="5080">
              <a:lnSpc>
                <a:spcPct val="133200"/>
              </a:lnSpc>
            </a:pPr>
            <a:r>
              <a:rPr dirty="0" sz="3200" spc="500">
                <a:latin typeface="Arial Unicode MS"/>
                <a:cs typeface="Arial Unicode MS"/>
              </a:rPr>
              <a:t>4) </a:t>
            </a:r>
            <a:r>
              <a:rPr dirty="0" sz="3200" spc="-325">
                <a:latin typeface="Arial Unicode MS"/>
                <a:cs typeface="Arial Unicode MS"/>
              </a:rPr>
              <a:t>사회적 </a:t>
            </a:r>
            <a:r>
              <a:rPr dirty="0" sz="3200" spc="-35">
                <a:latin typeface="Arial Unicode MS"/>
                <a:cs typeface="Arial Unicode MS"/>
              </a:rPr>
              <a:t>원인: </a:t>
            </a:r>
            <a:r>
              <a:rPr dirty="0" sz="3200" spc="-325">
                <a:latin typeface="Arial Unicode MS"/>
                <a:cs typeface="Arial Unicode MS"/>
              </a:rPr>
              <a:t>초기 기독교인들은 대부분 사회  </a:t>
            </a:r>
            <a:r>
              <a:rPr dirty="0" sz="3200" spc="-320">
                <a:latin typeface="Arial Unicode MS"/>
                <a:cs typeface="Arial Unicode MS"/>
              </a:rPr>
              <a:t>의 </a:t>
            </a:r>
            <a:r>
              <a:rPr dirty="0" sz="3200" spc="-325">
                <a:latin typeface="Arial Unicode MS"/>
                <a:cs typeface="Arial Unicode MS"/>
              </a:rPr>
              <a:t>하층계급의 사람들로 </a:t>
            </a:r>
            <a:r>
              <a:rPr dirty="0" sz="3200" spc="-150">
                <a:latin typeface="Arial Unicode MS"/>
                <a:cs typeface="Arial Unicode MS"/>
              </a:rPr>
              <a:t>구성되어, </a:t>
            </a:r>
            <a:r>
              <a:rPr dirty="0" sz="3200" spc="-325">
                <a:latin typeface="Arial Unicode MS"/>
                <a:cs typeface="Arial Unicode MS"/>
              </a:rPr>
              <a:t>당시 영향력  있는 상층귀족 계급의 무시와 증오를</a:t>
            </a:r>
            <a:r>
              <a:rPr dirty="0" sz="3200" spc="-295">
                <a:latin typeface="Arial Unicode MS"/>
                <a:cs typeface="Arial Unicode MS"/>
              </a:rPr>
              <a:t> </a:t>
            </a:r>
            <a:r>
              <a:rPr dirty="0" sz="3200" spc="-110">
                <a:latin typeface="Arial Unicode MS"/>
                <a:cs typeface="Arial Unicode MS"/>
              </a:rPr>
              <a:t>받았다.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7735" cy="53327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100"/>
              </a:lnSpc>
              <a:spcBef>
                <a:spcPts val="95"/>
              </a:spcBef>
              <a:buFont typeface="Lucida Sans Unicode"/>
              <a:buChar char="•"/>
              <a:tabLst>
                <a:tab pos="416559" algn="l"/>
              </a:tabLst>
            </a:pPr>
            <a:r>
              <a:rPr dirty="0" sz="3200" spc="245" b="1">
                <a:latin typeface="맑은 고딕"/>
                <a:cs typeface="맑은 고딕"/>
              </a:rPr>
              <a:t>켈수스(Celsus)의 </a:t>
            </a:r>
            <a:r>
              <a:rPr dirty="0" sz="3200" spc="-25" b="1">
                <a:latin typeface="맑은 고딕"/>
                <a:cs typeface="맑은 고딕"/>
              </a:rPr>
              <a:t>비난</a:t>
            </a:r>
            <a:r>
              <a:rPr dirty="0" sz="3200" spc="-25">
                <a:latin typeface="Arial Unicode MS"/>
                <a:cs typeface="Arial Unicode MS"/>
              </a:rPr>
              <a:t>[2세기 </a:t>
            </a:r>
            <a:r>
              <a:rPr dirty="0" sz="3200" spc="-325">
                <a:latin typeface="Arial Unicode MS"/>
                <a:cs typeface="Arial Unicode MS"/>
              </a:rPr>
              <a:t>헬라 </a:t>
            </a:r>
            <a:r>
              <a:rPr dirty="0" sz="3200" spc="-110">
                <a:latin typeface="Arial Unicode MS"/>
                <a:cs typeface="Arial Unicode MS"/>
              </a:rPr>
              <a:t>철학자,  </a:t>
            </a:r>
            <a:r>
              <a:rPr dirty="0" sz="3200" spc="-325">
                <a:latin typeface="Arial Unicode MS"/>
                <a:cs typeface="Arial Unicode MS"/>
              </a:rPr>
              <a:t>초기 기독교의</a:t>
            </a:r>
            <a:r>
              <a:rPr dirty="0" sz="3200" spc="35">
                <a:latin typeface="Arial Unicode MS"/>
                <a:cs typeface="Arial Unicode MS"/>
              </a:rPr>
              <a:t> </a:t>
            </a:r>
            <a:r>
              <a:rPr dirty="0" sz="3200" spc="-70">
                <a:latin typeface="Arial Unicode MS"/>
                <a:cs typeface="Arial Unicode MS"/>
              </a:rPr>
              <a:t>비판자]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300"/>
              </a:lnSpc>
              <a:spcBef>
                <a:spcPts val="229"/>
              </a:spcBef>
            </a:pPr>
            <a:r>
              <a:rPr dirty="0" sz="2800" spc="-165">
                <a:latin typeface="Arial Unicode MS"/>
                <a:cs typeface="Arial Unicode MS"/>
              </a:rPr>
              <a:t>“교양도</a:t>
            </a:r>
            <a:r>
              <a:rPr dirty="0" sz="2800" spc="445">
                <a:latin typeface="Arial Unicode MS"/>
                <a:cs typeface="Arial Unicode MS"/>
              </a:rPr>
              <a:t> </a:t>
            </a:r>
            <a:r>
              <a:rPr dirty="0" sz="2800" spc="-290">
                <a:latin typeface="Arial Unicode MS"/>
                <a:cs typeface="Arial Unicode MS"/>
              </a:rPr>
              <a:t>지혜도 판단력도 없다고 말하는 그 그리스도인  들의 목적은 단지 아무 가치 없고 경멸할만한 </a:t>
            </a:r>
            <a:r>
              <a:rPr dirty="0" sz="2800" spc="-95">
                <a:latin typeface="Arial Unicode MS"/>
                <a:cs typeface="Arial Unicode MS"/>
              </a:rPr>
              <a:t>사람들,  </a:t>
            </a:r>
            <a:r>
              <a:rPr dirty="0" sz="2800" spc="-290">
                <a:latin typeface="Arial Unicode MS"/>
                <a:cs typeface="Arial Unicode MS"/>
              </a:rPr>
              <a:t>친지들과 </a:t>
            </a:r>
            <a:r>
              <a:rPr dirty="0" sz="2800" spc="-95">
                <a:latin typeface="Arial Unicode MS"/>
                <a:cs typeface="Arial Unicode MS"/>
              </a:rPr>
              <a:t>노예들, </a:t>
            </a:r>
            <a:r>
              <a:rPr dirty="0" sz="2800" spc="-290">
                <a:latin typeface="Arial Unicode MS"/>
                <a:cs typeface="Arial Unicode MS"/>
              </a:rPr>
              <a:t>천치들과 </a:t>
            </a:r>
            <a:r>
              <a:rPr dirty="0" sz="2800" spc="-95">
                <a:latin typeface="Arial Unicode MS"/>
                <a:cs typeface="Arial Unicode MS"/>
              </a:rPr>
              <a:t>노예들, </a:t>
            </a:r>
            <a:r>
              <a:rPr dirty="0" sz="2800" spc="-290">
                <a:latin typeface="Arial Unicode MS"/>
                <a:cs typeface="Arial Unicode MS"/>
              </a:rPr>
              <a:t>가난한 여인들과 어  린아이들을 설득하는 </a:t>
            </a:r>
            <a:r>
              <a:rPr dirty="0" sz="2800" spc="-95">
                <a:latin typeface="Arial Unicode MS"/>
                <a:cs typeface="Arial Unicode MS"/>
              </a:rPr>
              <a:t>것이다. </a:t>
            </a:r>
            <a:r>
              <a:rPr dirty="0" sz="2800" spc="-290">
                <a:latin typeface="Arial Unicode MS"/>
                <a:cs typeface="Arial Unicode MS"/>
              </a:rPr>
              <a:t>그들은 돌팔이 의사나 거  지들처럼 </a:t>
            </a:r>
            <a:r>
              <a:rPr dirty="0" sz="2800" spc="-135">
                <a:latin typeface="Arial Unicode MS"/>
                <a:cs typeface="Arial Unicode MS"/>
              </a:rPr>
              <a:t>행동한다. </a:t>
            </a:r>
            <a:r>
              <a:rPr dirty="0" sz="2800" spc="-290">
                <a:latin typeface="Arial Unicode MS"/>
                <a:cs typeface="Arial Unicode MS"/>
              </a:rPr>
              <a:t>그들은 지식 있는 청중들에게는 연  설해 볼 염두도 못내면서 </a:t>
            </a:r>
            <a:r>
              <a:rPr dirty="0" sz="2800" spc="475">
                <a:latin typeface="Arial Unicode MS"/>
                <a:cs typeface="Arial Unicode MS"/>
              </a:rPr>
              <a:t>... </a:t>
            </a:r>
            <a:r>
              <a:rPr dirty="0" sz="2800" spc="-290">
                <a:latin typeface="Arial Unicode MS"/>
                <a:cs typeface="Arial Unicode MS"/>
              </a:rPr>
              <a:t>젊은 사람들이나 노예들이  나</a:t>
            </a:r>
            <a:r>
              <a:rPr dirty="0" sz="2800" spc="-80">
                <a:latin typeface="Arial Unicode MS"/>
                <a:cs typeface="Arial Unicode MS"/>
              </a:rPr>
              <a:t> </a:t>
            </a:r>
            <a:r>
              <a:rPr dirty="0" sz="2800" spc="-290">
                <a:latin typeface="Arial Unicode MS"/>
                <a:cs typeface="Arial Unicode MS"/>
              </a:rPr>
              <a:t>난폭한</a:t>
            </a:r>
            <a:r>
              <a:rPr dirty="0" sz="2800" spc="-90">
                <a:latin typeface="Arial Unicode MS"/>
                <a:cs typeface="Arial Unicode MS"/>
              </a:rPr>
              <a:t> </a:t>
            </a:r>
            <a:r>
              <a:rPr dirty="0" sz="2800" spc="-290">
                <a:latin typeface="Arial Unicode MS"/>
                <a:cs typeface="Arial Unicode MS"/>
              </a:rPr>
              <a:t>사람들을</a:t>
            </a:r>
            <a:r>
              <a:rPr dirty="0" sz="2800" spc="-75">
                <a:latin typeface="Arial Unicode MS"/>
                <a:cs typeface="Arial Unicode MS"/>
              </a:rPr>
              <a:t> </a:t>
            </a:r>
            <a:r>
              <a:rPr dirty="0" sz="2800" spc="-290">
                <a:latin typeface="Arial Unicode MS"/>
                <a:cs typeface="Arial Unicode MS"/>
              </a:rPr>
              <a:t>보기만</a:t>
            </a:r>
            <a:r>
              <a:rPr dirty="0" sz="2800" spc="-75">
                <a:latin typeface="Arial Unicode MS"/>
                <a:cs typeface="Arial Unicode MS"/>
              </a:rPr>
              <a:t> </a:t>
            </a:r>
            <a:r>
              <a:rPr dirty="0" sz="2800" spc="-290">
                <a:latin typeface="Arial Unicode MS"/>
                <a:cs typeface="Arial Unicode MS"/>
              </a:rPr>
              <a:t>하면</a:t>
            </a:r>
            <a:r>
              <a:rPr dirty="0" sz="2800" spc="-90">
                <a:latin typeface="Arial Unicode MS"/>
                <a:cs typeface="Arial Unicode MS"/>
              </a:rPr>
              <a:t> </a:t>
            </a:r>
            <a:r>
              <a:rPr dirty="0" sz="2800" spc="-290">
                <a:latin typeface="Arial Unicode MS"/>
                <a:cs typeface="Arial Unicode MS"/>
              </a:rPr>
              <a:t>밀치고</a:t>
            </a:r>
            <a:r>
              <a:rPr dirty="0" sz="2800" spc="-75">
                <a:latin typeface="Arial Unicode MS"/>
                <a:cs typeface="Arial Unicode MS"/>
              </a:rPr>
              <a:t> </a:t>
            </a:r>
            <a:r>
              <a:rPr dirty="0" sz="2800" spc="-290">
                <a:latin typeface="Arial Unicode MS"/>
                <a:cs typeface="Arial Unicode MS"/>
              </a:rPr>
              <a:t>들어가</a:t>
            </a:r>
            <a:r>
              <a:rPr dirty="0" sz="2800" spc="-80">
                <a:latin typeface="Arial Unicode MS"/>
                <a:cs typeface="Arial Unicode MS"/>
              </a:rPr>
              <a:t> </a:t>
            </a:r>
            <a:r>
              <a:rPr dirty="0" sz="2800" spc="-290">
                <a:latin typeface="Arial Unicode MS"/>
                <a:cs typeface="Arial Unicode MS"/>
              </a:rPr>
              <a:t>그들의</a:t>
            </a:r>
            <a:endParaRPr sz="28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27779" y="1193654"/>
            <a:ext cx="3505200" cy="45148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033780" algn="l"/>
                <a:tab pos="2213610" algn="l"/>
              </a:tabLst>
            </a:pPr>
            <a:r>
              <a:rPr dirty="0" sz="2800" spc="-290">
                <a:latin typeface="Arial Unicode MS"/>
                <a:cs typeface="Arial Unicode MS"/>
              </a:rPr>
              <a:t>한다</a:t>
            </a:r>
            <a:r>
              <a:rPr dirty="0" sz="2800" spc="475">
                <a:latin typeface="Arial Unicode MS"/>
                <a:cs typeface="Arial Unicode MS"/>
              </a:rPr>
              <a:t>.</a:t>
            </a:r>
            <a:r>
              <a:rPr dirty="0" sz="2800" spc="475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이것은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개인집에</a:t>
            </a:r>
            <a:endParaRPr sz="2800">
              <a:latin typeface="Arial Unicode MS"/>
              <a:cs typeface="Arial Unicode MS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1049866"/>
            <a:ext cx="2165985" cy="11652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500"/>
              </a:lnSpc>
              <a:spcBef>
                <a:spcPts val="100"/>
              </a:spcBef>
              <a:tabLst>
                <a:tab pos="1193800" algn="l"/>
              </a:tabLst>
            </a:pPr>
            <a:r>
              <a:rPr dirty="0" sz="2800" spc="-290">
                <a:latin typeface="Arial Unicode MS"/>
                <a:cs typeface="Arial Unicode MS"/>
              </a:rPr>
              <a:t>감탄을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04">
                <a:latin typeface="Arial Unicode MS"/>
                <a:cs typeface="Arial Unicode MS"/>
              </a:rPr>
              <a:t>얻으려  </a:t>
            </a:r>
            <a:r>
              <a:rPr dirty="0" sz="2800" spc="-95">
                <a:latin typeface="Arial Unicode MS"/>
                <a:cs typeface="Arial Unicode MS"/>
              </a:rPr>
              <a:t>지였다.</a:t>
            </a:r>
            <a:endParaRPr sz="28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2331465"/>
            <a:ext cx="1379855" cy="45148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727710" algn="l"/>
              </a:tabLst>
            </a:pPr>
            <a:r>
              <a:rPr dirty="0" sz="2800" spc="-290">
                <a:latin typeface="Arial Unicode MS"/>
                <a:cs typeface="Arial Unicode MS"/>
              </a:rPr>
              <a:t>이</a:t>
            </a:r>
            <a:r>
              <a:rPr dirty="0" sz="2800" spc="475">
                <a:latin typeface="Arial Unicode MS"/>
                <a:cs typeface="Arial Unicode MS"/>
              </a:rPr>
              <a:t>,</a:t>
            </a:r>
            <a:r>
              <a:rPr dirty="0" sz="2800" spc="475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구두</a:t>
            </a:r>
            <a:endParaRPr sz="28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33694" y="1621057"/>
            <a:ext cx="5985510" cy="11620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34950" marR="5080" indent="-222885">
              <a:lnSpc>
                <a:spcPct val="133100"/>
              </a:lnSpc>
              <a:spcBef>
                <a:spcPts val="100"/>
              </a:spcBef>
              <a:tabLst>
                <a:tab pos="1539240" algn="l"/>
                <a:tab pos="1589405" algn="l"/>
                <a:tab pos="2145030" algn="l"/>
                <a:tab pos="3066415" algn="l"/>
                <a:tab pos="3978275" algn="l"/>
                <a:tab pos="4273550" algn="l"/>
                <a:tab pos="5013325" algn="l"/>
                <a:tab pos="5320665" algn="l"/>
              </a:tabLst>
            </a:pPr>
            <a:r>
              <a:rPr dirty="0" sz="2800" spc="-290">
                <a:latin typeface="Arial Unicode MS"/>
                <a:cs typeface="Arial Unicode MS"/>
              </a:rPr>
              <a:t>우리들은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무식하고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교육이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없는</a:t>
            </a:r>
            <a:r>
              <a:rPr dirty="0" sz="2800" spc="475">
                <a:latin typeface="Arial Unicode MS"/>
                <a:cs typeface="Arial Unicode MS"/>
              </a:rPr>
              <a:t>,</a:t>
            </a:r>
            <a:r>
              <a:rPr dirty="0" sz="2800" spc="475">
                <a:latin typeface="Arial Unicode MS"/>
                <a:cs typeface="Arial Unicode MS"/>
              </a:rPr>
              <a:t>	</a:t>
            </a:r>
            <a:r>
              <a:rPr dirty="0" sz="2800" spc="-229">
                <a:latin typeface="Arial Unicode MS"/>
                <a:cs typeface="Arial Unicode MS"/>
              </a:rPr>
              <a:t>털실  수선공</a:t>
            </a:r>
            <a:r>
              <a:rPr dirty="0" sz="2800" spc="475">
                <a:latin typeface="Arial Unicode MS"/>
                <a:cs typeface="Arial Unicode MS"/>
              </a:rPr>
              <a:t>,</a:t>
            </a:r>
            <a:r>
              <a:rPr dirty="0" sz="2800" spc="475">
                <a:latin typeface="Arial Unicode MS"/>
                <a:cs typeface="Arial Unicode MS"/>
              </a:rPr>
              <a:t>		</a:t>
            </a:r>
            <a:r>
              <a:rPr dirty="0" sz="2800" spc="-290">
                <a:latin typeface="Arial Unicode MS"/>
                <a:cs typeface="Arial Unicode MS"/>
              </a:rPr>
              <a:t>삯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빨래군들을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본다</a:t>
            </a:r>
            <a:r>
              <a:rPr dirty="0" sz="2800" spc="475">
                <a:latin typeface="Arial Unicode MS"/>
                <a:cs typeface="Arial Unicode MS"/>
              </a:rPr>
              <a:t>.</a:t>
            </a:r>
            <a:r>
              <a:rPr dirty="0" sz="2800" spc="475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그들은</a:t>
            </a:r>
            <a:endParaRPr sz="28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30101" y="1049866"/>
            <a:ext cx="2484120" cy="1732914"/>
          </a:xfrm>
          <a:prstGeom prst="rect">
            <a:avLst/>
          </a:prstGeom>
        </p:spPr>
        <p:txBody>
          <a:bodyPr wrap="square" lIns="0" tIns="1555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25"/>
              </a:spcBef>
              <a:tabLst>
                <a:tab pos="1511935" algn="l"/>
              </a:tabLst>
            </a:pPr>
            <a:r>
              <a:rPr dirty="0" sz="2800" spc="-290">
                <a:latin typeface="Arial Unicode MS"/>
                <a:cs typeface="Arial Unicode MS"/>
              </a:rPr>
              <a:t>있어서도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마찬가</a:t>
            </a:r>
            <a:endParaRPr sz="2800">
              <a:latin typeface="Arial Unicode MS"/>
              <a:cs typeface="Arial Unicode MS"/>
            </a:endParaRPr>
          </a:p>
          <a:p>
            <a:pPr marL="1511935" marR="5080">
              <a:lnSpc>
                <a:spcPct val="133100"/>
              </a:lnSpc>
              <a:spcBef>
                <a:spcPts val="15"/>
              </a:spcBef>
            </a:pPr>
            <a:r>
              <a:rPr dirty="0" sz="2800" spc="-235">
                <a:latin typeface="Arial Unicode MS"/>
                <a:cs typeface="Arial Unicode MS"/>
              </a:rPr>
              <a:t>빗질쟁  충분히</a:t>
            </a:r>
            <a:endParaRPr sz="28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6636" y="2755822"/>
            <a:ext cx="8547100" cy="173291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33300"/>
              </a:lnSpc>
              <a:spcBef>
                <a:spcPts val="105"/>
              </a:spcBef>
            </a:pPr>
            <a:r>
              <a:rPr dirty="0" sz="2800" spc="-290">
                <a:latin typeface="Arial Unicode MS"/>
                <a:cs typeface="Arial Unicode MS"/>
              </a:rPr>
              <a:t>나이가 들고 혼자서 판단할 수 있는 그들의 주인의 면전  에서는 좀처럼 입을 열지 </a:t>
            </a:r>
            <a:r>
              <a:rPr dirty="0" sz="2800" spc="-95">
                <a:latin typeface="Arial Unicode MS"/>
                <a:cs typeface="Arial Unicode MS"/>
              </a:rPr>
              <a:t>않는다. </a:t>
            </a:r>
            <a:r>
              <a:rPr dirty="0" sz="2800" spc="-290">
                <a:latin typeface="Arial Unicode MS"/>
                <a:cs typeface="Arial Unicode MS"/>
              </a:rPr>
              <a:t>그러나 만약 그들이  그들처럼 지각없는 어린아이들이나 여인들만 따로</a:t>
            </a:r>
            <a:r>
              <a:rPr dirty="0" sz="2800" spc="120">
                <a:latin typeface="Arial Unicode MS"/>
                <a:cs typeface="Arial Unicode MS"/>
              </a:rPr>
              <a:t> </a:t>
            </a:r>
            <a:r>
              <a:rPr dirty="0" sz="2800" spc="-290">
                <a:latin typeface="Arial Unicode MS"/>
                <a:cs typeface="Arial Unicode MS"/>
              </a:rPr>
              <a:t>만날</a:t>
            </a:r>
            <a:endParaRPr sz="2800">
              <a:latin typeface="Arial Unicode MS"/>
              <a:cs typeface="Arial Unicode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449792" y="4461777"/>
            <a:ext cx="2164080" cy="11652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6985">
              <a:lnSpc>
                <a:spcPct val="133500"/>
              </a:lnSpc>
              <a:spcBef>
                <a:spcPts val="100"/>
              </a:spcBef>
              <a:tabLst>
                <a:tab pos="1191895" algn="l"/>
              </a:tabLst>
            </a:pPr>
            <a:r>
              <a:rPr dirty="0" sz="2800" spc="-290">
                <a:latin typeface="Arial Unicode MS"/>
                <a:cs typeface="Arial Unicode MS"/>
              </a:rPr>
              <a:t>그들의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35">
                <a:latin typeface="Arial Unicode MS"/>
                <a:cs typeface="Arial Unicode MS"/>
              </a:rPr>
              <a:t>괴이한  만드는</a:t>
            </a:r>
            <a:r>
              <a:rPr dirty="0" sz="2800" spc="-235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사람들</a:t>
            </a:r>
            <a:endParaRPr sz="2800">
              <a:latin typeface="Arial Unicode MS"/>
              <a:cs typeface="Arial Unicode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66636" y="4461777"/>
            <a:ext cx="6202680" cy="173291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33300"/>
              </a:lnSpc>
              <a:spcBef>
                <a:spcPts val="105"/>
              </a:spcBef>
            </a:pPr>
            <a:r>
              <a:rPr dirty="0" sz="2800" spc="-290">
                <a:latin typeface="Arial Unicode MS"/>
                <a:cs typeface="Arial Unicode MS"/>
              </a:rPr>
              <a:t>수 있는 기회를 잡게만 된다면 그때에는  이야기들을 늘어 </a:t>
            </a:r>
            <a:r>
              <a:rPr dirty="0" sz="2800" spc="-95">
                <a:latin typeface="Arial Unicode MS"/>
                <a:cs typeface="Arial Unicode MS"/>
              </a:rPr>
              <a:t>놓는다. </a:t>
            </a:r>
            <a:r>
              <a:rPr dirty="0" sz="2800" spc="-290">
                <a:latin typeface="Arial Unicode MS"/>
                <a:cs typeface="Arial Unicode MS"/>
              </a:rPr>
              <a:t>그들이 신자로  이란 겨우 이런</a:t>
            </a:r>
            <a:r>
              <a:rPr dirty="0" sz="2800" spc="-5">
                <a:latin typeface="Arial Unicode MS"/>
                <a:cs typeface="Arial Unicode MS"/>
              </a:rPr>
              <a:t> </a:t>
            </a:r>
            <a:r>
              <a:rPr dirty="0" sz="2800" spc="-110">
                <a:latin typeface="Arial Unicode MS"/>
                <a:cs typeface="Arial Unicode MS"/>
              </a:rPr>
              <a:t>사람들이다.”</a:t>
            </a:r>
            <a:endParaRPr sz="28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09373"/>
            <a:ext cx="8547735" cy="2531110"/>
          </a:xfrm>
          <a:prstGeom prst="rect">
            <a:avLst/>
          </a:prstGeom>
        </p:spPr>
        <p:txBody>
          <a:bodyPr wrap="square" lIns="0" tIns="189230" rIns="0" bIns="0" rtlCol="0" vert="horz">
            <a:spAutoFit/>
          </a:bodyPr>
          <a:lstStyle/>
          <a:p>
            <a:pPr marL="621030" indent="-608330">
              <a:lnSpc>
                <a:spcPct val="100000"/>
              </a:lnSpc>
              <a:spcBef>
                <a:spcPts val="1490"/>
              </a:spcBef>
              <a:buFont typeface="Lucida Sans Unicode"/>
              <a:buChar char="◉"/>
              <a:tabLst>
                <a:tab pos="621030" algn="l"/>
                <a:tab pos="621665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그리스도인의 존재 </a:t>
            </a:r>
            <a:r>
              <a:rPr dirty="0" sz="3200" spc="130" b="1">
                <a:latin typeface="맑은 고딕"/>
                <a:cs typeface="맑은 고딕"/>
              </a:rPr>
              <a:t>=</a:t>
            </a:r>
            <a:r>
              <a:rPr dirty="0" sz="3200" spc="445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범죄자</a:t>
            </a:r>
            <a:endParaRPr sz="3200">
              <a:latin typeface="맑은 고딕"/>
              <a:cs typeface="맑은 고딕"/>
            </a:endParaRPr>
          </a:p>
          <a:p>
            <a:pPr algn="just" marL="12700" marR="5080">
              <a:lnSpc>
                <a:spcPct val="133300"/>
              </a:lnSpc>
              <a:spcBef>
                <a:spcPts val="105"/>
              </a:spcBef>
            </a:pPr>
            <a:r>
              <a:rPr dirty="0" sz="3000" spc="-305">
                <a:latin typeface="Arial Unicode MS"/>
                <a:cs typeface="Arial Unicode MS"/>
              </a:rPr>
              <a:t>기독교인이라는 이름은 곧 </a:t>
            </a:r>
            <a:r>
              <a:rPr dirty="0" u="heavy" sz="3000" spc="-30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개인적으로 범죄인</a:t>
            </a:r>
            <a:r>
              <a:rPr dirty="0" sz="3000" spc="-305">
                <a:latin typeface="Arial Unicode MS"/>
                <a:cs typeface="Arial Unicode MS"/>
              </a:rPr>
              <a:t>을 뜻했  </a:t>
            </a:r>
            <a:r>
              <a:rPr dirty="0" sz="3000" spc="105">
                <a:latin typeface="Arial Unicode MS"/>
                <a:cs typeface="Arial Unicode MS"/>
              </a:rPr>
              <a:t>다. </a:t>
            </a:r>
            <a:r>
              <a:rPr dirty="0" sz="3000" spc="-305">
                <a:latin typeface="Arial Unicode MS"/>
                <a:cs typeface="Arial Unicode MS"/>
              </a:rPr>
              <a:t>왜냐하면 로마제국의 국가종교를 거부하는 자들  은 결국 국가의 적이었기</a:t>
            </a:r>
            <a:r>
              <a:rPr dirty="0" sz="3000" spc="-150">
                <a:latin typeface="Arial Unicode MS"/>
                <a:cs typeface="Arial Unicode MS"/>
              </a:rPr>
              <a:t> </a:t>
            </a:r>
            <a:r>
              <a:rPr dirty="0" sz="3000" spc="-140">
                <a:latin typeface="Arial Unicode MS"/>
                <a:cs typeface="Arial Unicode MS"/>
              </a:rPr>
              <a:t>때문이다.</a:t>
            </a:r>
            <a:endParaRPr sz="30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3529594"/>
            <a:ext cx="2984500" cy="11620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100"/>
              </a:spcBef>
            </a:pPr>
            <a:r>
              <a:rPr dirty="0" u="heavy" sz="2800" spc="29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트라얀(Trajan, </a:t>
            </a:r>
            <a:r>
              <a:rPr dirty="0" sz="2800" spc="295">
                <a:latin typeface="Arial Unicode MS"/>
                <a:cs typeface="Arial Unicode MS"/>
              </a:rPr>
              <a:t> </a:t>
            </a:r>
            <a:r>
              <a:rPr dirty="0" u="heavy" sz="2800" spc="40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(</a:t>
            </a:r>
            <a:r>
              <a:rPr dirty="0" u="heavy" sz="2800" spc="31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P</a:t>
            </a:r>
            <a:r>
              <a:rPr dirty="0" u="heavy" sz="2800" spc="5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l</a:t>
            </a:r>
            <a:r>
              <a:rPr dirty="0" u="heavy" sz="2800" spc="509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i</a:t>
            </a:r>
            <a:r>
              <a:rPr dirty="0" u="heavy" sz="2800" spc="53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n</a:t>
            </a:r>
            <a:r>
              <a:rPr dirty="0" u="heavy" sz="2800" spc="509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i</a:t>
            </a:r>
            <a:r>
              <a:rPr dirty="0" u="heavy" sz="2800" spc="509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u</a:t>
            </a:r>
            <a:r>
              <a:rPr dirty="0" u="heavy" sz="2800" spc="48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s</a:t>
            </a:r>
            <a:r>
              <a:rPr dirty="0" u="heavy" sz="2800" spc="40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)</a:t>
            </a:r>
            <a:r>
              <a:rPr dirty="0" sz="2800" spc="620">
                <a:latin typeface="Arial Unicode MS"/>
                <a:cs typeface="Arial Unicode MS"/>
              </a:rPr>
              <a:t>[</a:t>
            </a:r>
            <a:r>
              <a:rPr dirty="0" sz="2800" spc="-290">
                <a:latin typeface="Arial Unicode MS"/>
                <a:cs typeface="Arial Unicode MS"/>
              </a:rPr>
              <a:t>황제의</a:t>
            </a:r>
            <a:endParaRPr sz="28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112831" y="3529594"/>
            <a:ext cx="5501005" cy="11620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43510" marR="5080" indent="-131445">
              <a:lnSpc>
                <a:spcPct val="133100"/>
              </a:lnSpc>
              <a:spcBef>
                <a:spcPts val="100"/>
              </a:spcBef>
              <a:tabLst>
                <a:tab pos="1638300" algn="l"/>
                <a:tab pos="1784350" algn="l"/>
                <a:tab pos="2814955" algn="l"/>
                <a:tab pos="3890010" algn="l"/>
                <a:tab pos="3991610" algn="l"/>
                <a:tab pos="5168265" algn="l"/>
              </a:tabLst>
            </a:pPr>
            <a:r>
              <a:rPr dirty="0" sz="2800" spc="475">
                <a:latin typeface="Arial Unicode MS"/>
                <a:cs typeface="Arial Unicode MS"/>
              </a:rPr>
              <a:t>9</a:t>
            </a:r>
            <a:r>
              <a:rPr dirty="0" sz="2800" spc="500">
                <a:latin typeface="Arial Unicode MS"/>
                <a:cs typeface="Arial Unicode MS"/>
              </a:rPr>
              <a:t>8</a:t>
            </a:r>
            <a:r>
              <a:rPr dirty="0" sz="2800" spc="1185">
                <a:latin typeface="Arial Unicode MS"/>
                <a:cs typeface="Arial Unicode MS"/>
              </a:rPr>
              <a:t>-</a:t>
            </a:r>
            <a:r>
              <a:rPr dirty="0" sz="2800" spc="55">
                <a:latin typeface="Arial Unicode MS"/>
                <a:cs typeface="Arial Unicode MS"/>
              </a:rPr>
              <a:t>11</a:t>
            </a:r>
            <a:r>
              <a:rPr dirty="0" sz="2800" spc="280">
                <a:latin typeface="Arial Unicode MS"/>
                <a:cs typeface="Arial Unicode MS"/>
              </a:rPr>
              <a:t>7</a:t>
            </a:r>
            <a:r>
              <a:rPr dirty="0" sz="2800">
                <a:latin typeface="Arial Unicode MS"/>
                <a:cs typeface="Arial Unicode MS"/>
              </a:rPr>
              <a:t>		</a:t>
            </a:r>
            <a:r>
              <a:rPr dirty="0" sz="2800" spc="-290">
                <a:latin typeface="Arial Unicode MS"/>
                <a:cs typeface="Arial Unicode MS"/>
              </a:rPr>
              <a:t>재위</a:t>
            </a:r>
            <a:r>
              <a:rPr dirty="0" sz="2800" spc="405">
                <a:latin typeface="Arial Unicode MS"/>
                <a:cs typeface="Arial Unicode MS"/>
              </a:rPr>
              <a:t>)</a:t>
            </a:r>
            <a:r>
              <a:rPr dirty="0" sz="2800" spc="-290">
                <a:latin typeface="Arial Unicode MS"/>
                <a:cs typeface="Arial Unicode MS"/>
              </a:rPr>
              <a:t>황제시</a:t>
            </a:r>
            <a:r>
              <a:rPr dirty="0" sz="2800">
                <a:latin typeface="Arial Unicode MS"/>
                <a:cs typeface="Arial Unicode MS"/>
              </a:rPr>
              <a:t>	</a:t>
            </a:r>
            <a:r>
              <a:rPr dirty="0" u="heavy" sz="2800" spc="-254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플리니우스 </a:t>
            </a:r>
            <a:r>
              <a:rPr dirty="0" sz="2800" spc="-245">
                <a:latin typeface="Arial Unicode MS"/>
                <a:cs typeface="Arial Unicode MS"/>
              </a:rPr>
              <a:t> 사절로서</a:t>
            </a:r>
            <a:r>
              <a:rPr dirty="0" sz="280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총독의</a:t>
            </a:r>
            <a:r>
              <a:rPr dirty="0" sz="280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전권을</a:t>
            </a:r>
            <a:r>
              <a:rPr dirty="0" sz="2800">
                <a:latin typeface="Arial Unicode MS"/>
                <a:cs typeface="Arial Unicode MS"/>
              </a:rPr>
              <a:t>		</a:t>
            </a:r>
            <a:r>
              <a:rPr dirty="0" sz="2800" spc="-290">
                <a:latin typeface="Arial Unicode MS"/>
                <a:cs typeface="Arial Unicode MS"/>
              </a:rPr>
              <a:t>가지고</a:t>
            </a:r>
            <a:r>
              <a:rPr dirty="0" sz="280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비</a:t>
            </a:r>
            <a:endParaRPr sz="28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4667405"/>
            <a:ext cx="8547100" cy="17303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33100"/>
              </a:lnSpc>
              <a:spcBef>
                <a:spcPts val="100"/>
              </a:spcBef>
            </a:pPr>
            <a:r>
              <a:rPr dirty="0" sz="2800" spc="-290">
                <a:latin typeface="Arial Unicode MS"/>
                <a:cs typeface="Arial Unicode MS"/>
              </a:rPr>
              <a:t>투니아지역에 </a:t>
            </a:r>
            <a:r>
              <a:rPr dirty="0" sz="2800" spc="-60">
                <a:latin typeface="Arial Unicode MS"/>
                <a:cs typeface="Arial Unicode MS"/>
              </a:rPr>
              <a:t>파견]가 </a:t>
            </a:r>
            <a:r>
              <a:rPr dirty="0" sz="2800" spc="-290">
                <a:latin typeface="Arial Unicode MS"/>
                <a:cs typeface="Arial Unicode MS"/>
              </a:rPr>
              <a:t>황제에게 보낸 편지를 </a:t>
            </a:r>
            <a:r>
              <a:rPr dirty="0" sz="2800" spc="-35">
                <a:latin typeface="Arial Unicode MS"/>
                <a:cs typeface="Arial Unicode MS"/>
              </a:rPr>
              <a:t>보면, </a:t>
            </a:r>
            <a:r>
              <a:rPr dirty="0" sz="2800" spc="-290">
                <a:latin typeface="Arial Unicode MS"/>
                <a:cs typeface="Arial Unicode MS"/>
              </a:rPr>
              <a:t>로마  의 관청이 그리스도인들에게 행한 조처들에 대한 법적  근거를 설명해</a:t>
            </a:r>
            <a:r>
              <a:rPr dirty="0" sz="2800" spc="60">
                <a:latin typeface="Arial Unicode MS"/>
                <a:cs typeface="Arial Unicode MS"/>
              </a:rPr>
              <a:t> </a:t>
            </a:r>
            <a:r>
              <a:rPr dirty="0" sz="2800" spc="-35">
                <a:latin typeface="Arial Unicode MS"/>
                <a:cs typeface="Arial Unicode MS"/>
              </a:rPr>
              <a:t>준다.</a:t>
            </a:r>
            <a:endParaRPr sz="28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948939"/>
            <a:ext cx="8547735" cy="5193030"/>
          </a:xfrm>
          <a:prstGeom prst="rect">
            <a:avLst/>
          </a:prstGeom>
        </p:spPr>
        <p:txBody>
          <a:bodyPr wrap="square" lIns="0" tIns="250190" rIns="0" bIns="0" rtlCol="0" vert="horz">
            <a:spAutoFit/>
          </a:bodyPr>
          <a:lstStyle/>
          <a:p>
            <a:pPr marL="403860" indent="-391160">
              <a:lnSpc>
                <a:spcPct val="100000"/>
              </a:lnSpc>
              <a:spcBef>
                <a:spcPts val="1970"/>
              </a:spcBef>
              <a:buFont typeface="Lucida Sans Unicode"/>
              <a:buChar char="•"/>
              <a:tabLst>
                <a:tab pos="403860" algn="l"/>
                <a:tab pos="404495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트라얀 황제에게 보내는 플리니우스의</a:t>
            </a:r>
            <a:r>
              <a:rPr dirty="0" sz="3200" spc="409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편지</a:t>
            </a:r>
            <a:endParaRPr sz="3200">
              <a:latin typeface="맑은 고딕"/>
              <a:cs typeface="맑은 고딕"/>
            </a:endParaRPr>
          </a:p>
          <a:p>
            <a:pPr algn="just" marL="12700" marR="5080">
              <a:lnSpc>
                <a:spcPct val="133300"/>
              </a:lnSpc>
              <a:spcBef>
                <a:spcPts val="434"/>
              </a:spcBef>
            </a:pPr>
            <a:r>
              <a:rPr dirty="0" sz="2400" spc="-245">
                <a:latin typeface="Arial Unicode MS"/>
                <a:cs typeface="Arial Unicode MS"/>
              </a:rPr>
              <a:t>플리니우스는 트라얀 황제께 편지를 </a:t>
            </a:r>
            <a:r>
              <a:rPr dirty="0" sz="2400" spc="-80">
                <a:latin typeface="Arial Unicode MS"/>
                <a:cs typeface="Arial Unicode MS"/>
              </a:rPr>
              <a:t>씁니다. </a:t>
            </a:r>
            <a:r>
              <a:rPr dirty="0" sz="2400" spc="-135">
                <a:latin typeface="Arial Unicode MS"/>
                <a:cs typeface="Arial Unicode MS"/>
              </a:rPr>
              <a:t>지배자시여, </a:t>
            </a:r>
            <a:r>
              <a:rPr dirty="0" sz="2400" spc="-245">
                <a:latin typeface="Arial Unicode MS"/>
                <a:cs typeface="Arial Unicode MS"/>
              </a:rPr>
              <a:t>의심스  러운 것은 모두 당신에게 진술하는 것이 제 </a:t>
            </a:r>
            <a:r>
              <a:rPr dirty="0" sz="2400" spc="-135">
                <a:latin typeface="Arial Unicode MS"/>
                <a:cs typeface="Arial Unicode MS"/>
              </a:rPr>
              <a:t>습관입니다. </a:t>
            </a:r>
            <a:r>
              <a:rPr dirty="0" sz="2400" spc="409">
                <a:latin typeface="Arial Unicode MS"/>
                <a:cs typeface="Arial Unicode MS"/>
              </a:rPr>
              <a:t>... </a:t>
            </a:r>
            <a:r>
              <a:rPr dirty="0" sz="2400" spc="-245">
                <a:latin typeface="Arial Unicode MS"/>
                <a:cs typeface="Arial Unicode MS"/>
              </a:rPr>
              <a:t>기독  교인들에 대한 소송에 저는 아직 한 번도 참석하지 </a:t>
            </a:r>
            <a:r>
              <a:rPr dirty="0" sz="2400" spc="-150">
                <a:latin typeface="Arial Unicode MS"/>
                <a:cs typeface="Arial Unicode MS"/>
              </a:rPr>
              <a:t>않았었습니다.  </a:t>
            </a:r>
            <a:r>
              <a:rPr dirty="0" sz="2400" spc="-245">
                <a:latin typeface="Arial Unicode MS"/>
                <a:cs typeface="Arial Unicode MS"/>
              </a:rPr>
              <a:t>그래서 저는 무엇을 어느 정도로 심문해야 하는지 </a:t>
            </a:r>
            <a:r>
              <a:rPr dirty="0" sz="2400" spc="-114">
                <a:latin typeface="Arial Unicode MS"/>
                <a:cs typeface="Arial Unicode MS"/>
              </a:rPr>
              <a:t>모릅니다. </a:t>
            </a:r>
            <a:r>
              <a:rPr dirty="0" sz="2400" spc="-245">
                <a:latin typeface="Arial Unicode MS"/>
                <a:cs typeface="Arial Unicode MS"/>
              </a:rPr>
              <a:t>또한  나이에 따라 </a:t>
            </a:r>
            <a:r>
              <a:rPr dirty="0" sz="2400" spc="65">
                <a:latin typeface="Arial Unicode MS"/>
                <a:cs typeface="Arial Unicode MS"/>
              </a:rPr>
              <a:t>[처벌의] </a:t>
            </a:r>
            <a:r>
              <a:rPr dirty="0" sz="2400" spc="-245">
                <a:latin typeface="Arial Unicode MS"/>
                <a:cs typeface="Arial Unicode MS"/>
              </a:rPr>
              <a:t>차이를 두어야 하는지 아니면 노인과 똑같  이 젊은이를 다루어야 하는지 저로서는 </a:t>
            </a:r>
            <a:r>
              <a:rPr dirty="0" sz="2400" spc="-150">
                <a:latin typeface="Arial Unicode MS"/>
                <a:cs typeface="Arial Unicode MS"/>
              </a:rPr>
              <a:t>불확실합니다. </a:t>
            </a:r>
            <a:r>
              <a:rPr dirty="0" sz="2400" spc="-245">
                <a:latin typeface="Arial Unicode MS"/>
                <a:cs typeface="Arial Unicode MS"/>
              </a:rPr>
              <a:t>또한 뉘우  치면 죄를 용서해주여야 </a:t>
            </a:r>
            <a:r>
              <a:rPr dirty="0" sz="2400" spc="-80">
                <a:latin typeface="Arial Unicode MS"/>
                <a:cs typeface="Arial Unicode MS"/>
              </a:rPr>
              <a:t>하는지, </a:t>
            </a:r>
            <a:r>
              <a:rPr dirty="0" sz="2400" spc="-245">
                <a:latin typeface="Arial Unicode MS"/>
                <a:cs typeface="Arial Unicode MS"/>
              </a:rPr>
              <a:t>그리스도인이었다가 이젠 더 이  상 그리스도인이 아닌 자에게는 정죄가 전혀 필요하지 않은 것인  </a:t>
            </a:r>
            <a:r>
              <a:rPr dirty="0" sz="2400" spc="80">
                <a:latin typeface="Arial Unicode MS"/>
                <a:cs typeface="Arial Unicode MS"/>
              </a:rPr>
              <a:t>지, </a:t>
            </a:r>
            <a:r>
              <a:rPr dirty="0" sz="2400" spc="65">
                <a:latin typeface="Arial Unicode MS"/>
                <a:cs typeface="Arial Unicode MS"/>
              </a:rPr>
              <a:t>[결국에] </a:t>
            </a:r>
            <a:r>
              <a:rPr dirty="0" sz="2400" spc="-245">
                <a:latin typeface="Arial Unicode MS"/>
                <a:cs typeface="Arial Unicode MS"/>
              </a:rPr>
              <a:t>단순히 </a:t>
            </a:r>
            <a:r>
              <a:rPr dirty="0" sz="2400" spc="-90">
                <a:latin typeface="Arial Unicode MS"/>
                <a:cs typeface="Arial Unicode MS"/>
              </a:rPr>
              <a:t>[그리스도인이라는]</a:t>
            </a:r>
            <a:r>
              <a:rPr dirty="0" sz="2400" spc="484">
                <a:latin typeface="Arial Unicode MS"/>
                <a:cs typeface="Arial Unicode MS"/>
              </a:rPr>
              <a:t> </a:t>
            </a:r>
            <a:r>
              <a:rPr dirty="0" sz="2400" spc="-245">
                <a:latin typeface="Arial Unicode MS"/>
                <a:cs typeface="Arial Unicode MS"/>
              </a:rPr>
              <a:t>이름이 비록 범죄를</a:t>
            </a:r>
            <a:r>
              <a:rPr dirty="0" sz="2400" spc="-165">
                <a:latin typeface="Arial Unicode MS"/>
                <a:cs typeface="Arial Unicode MS"/>
              </a:rPr>
              <a:t> </a:t>
            </a:r>
            <a:r>
              <a:rPr dirty="0" sz="2400" spc="-245">
                <a:latin typeface="Arial Unicode MS"/>
                <a:cs typeface="Arial Unicode MS"/>
              </a:rPr>
              <a:t>행</a:t>
            </a:r>
            <a:endParaRPr sz="24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79415"/>
            <a:ext cx="8547735" cy="53873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33300"/>
              </a:lnSpc>
              <a:spcBef>
                <a:spcPts val="100"/>
              </a:spcBef>
            </a:pPr>
            <a:r>
              <a:rPr dirty="0" sz="2400" spc="-245">
                <a:latin typeface="Arial Unicode MS"/>
                <a:cs typeface="Arial Unicode MS"/>
              </a:rPr>
              <a:t>하지 않았다고 하더라도 또는 그 이름과 연관된 범죄들이 벌을 받  아야 하는지</a:t>
            </a:r>
            <a:r>
              <a:rPr dirty="0" sz="2400" spc="35">
                <a:latin typeface="Arial Unicode MS"/>
                <a:cs typeface="Arial Unicode MS"/>
              </a:rPr>
              <a:t> </a:t>
            </a:r>
            <a:r>
              <a:rPr dirty="0" sz="2400" spc="-150">
                <a:latin typeface="Arial Unicode MS"/>
                <a:cs typeface="Arial Unicode MS"/>
              </a:rPr>
              <a:t>불확실합니다.</a:t>
            </a:r>
            <a:endParaRPr sz="2400">
              <a:latin typeface="Arial Unicode MS"/>
              <a:cs typeface="Arial Unicode MS"/>
            </a:endParaRPr>
          </a:p>
          <a:p>
            <a:pPr algn="just" marL="12700" marR="5080">
              <a:lnSpc>
                <a:spcPts val="3840"/>
              </a:lnSpc>
              <a:spcBef>
                <a:spcPts val="285"/>
              </a:spcBef>
            </a:pPr>
            <a:r>
              <a:rPr dirty="0" sz="2400" spc="-245">
                <a:latin typeface="Arial Unicode MS"/>
                <a:cs typeface="Arial Unicode MS"/>
              </a:rPr>
              <a:t>그 사이에 저는 그리스도인이라고 알려진 자들을 어느 정도 다루  </a:t>
            </a:r>
            <a:r>
              <a:rPr dirty="0" sz="2400" spc="-114">
                <a:latin typeface="Arial Unicode MS"/>
                <a:cs typeface="Arial Unicode MS"/>
              </a:rPr>
              <a:t>었습니다.</a:t>
            </a:r>
            <a:r>
              <a:rPr dirty="0" sz="2400" spc="434">
                <a:latin typeface="Arial Unicode MS"/>
                <a:cs typeface="Arial Unicode MS"/>
              </a:rPr>
              <a:t> </a:t>
            </a:r>
            <a:r>
              <a:rPr dirty="0" sz="2400" spc="-245">
                <a:latin typeface="Arial Unicode MS"/>
                <a:cs typeface="Arial Unicode MS"/>
              </a:rPr>
              <a:t>저는 그들에게 그리스도인인지 </a:t>
            </a:r>
            <a:r>
              <a:rPr dirty="0" sz="2400" spc="-135">
                <a:latin typeface="Arial Unicode MS"/>
                <a:cs typeface="Arial Unicode MS"/>
              </a:rPr>
              <a:t>물었습니다. </a:t>
            </a:r>
            <a:r>
              <a:rPr dirty="0" sz="2400" spc="-245">
                <a:latin typeface="Arial Unicode MS"/>
                <a:cs typeface="Arial Unicode MS"/>
              </a:rPr>
              <a:t>그들이 시  인하면 저는 그들에게 죽음의 형벌로 위협하면서 두 </a:t>
            </a:r>
            <a:r>
              <a:rPr dirty="0" sz="2400" spc="-25">
                <a:latin typeface="Arial Unicode MS"/>
                <a:cs typeface="Arial Unicode MS"/>
              </a:rPr>
              <a:t>번째, </a:t>
            </a:r>
            <a:r>
              <a:rPr dirty="0" sz="2400" spc="-245">
                <a:latin typeface="Arial Unicode MS"/>
                <a:cs typeface="Arial Unicode MS"/>
              </a:rPr>
              <a:t>세 번  째 같은 질문을 계속 </a:t>
            </a:r>
            <a:r>
              <a:rPr dirty="0" sz="2400" spc="-114">
                <a:latin typeface="Arial Unicode MS"/>
                <a:cs typeface="Arial Unicode MS"/>
              </a:rPr>
              <a:t>했습니다.</a:t>
            </a:r>
            <a:r>
              <a:rPr dirty="0" sz="2400" spc="434">
                <a:latin typeface="Arial Unicode MS"/>
                <a:cs typeface="Arial Unicode MS"/>
              </a:rPr>
              <a:t> </a:t>
            </a:r>
            <a:r>
              <a:rPr dirty="0" sz="2400" spc="-245">
                <a:latin typeface="Arial Unicode MS"/>
                <a:cs typeface="Arial Unicode MS"/>
              </a:rPr>
              <a:t>그들이 계속 같은 고백을 </a:t>
            </a:r>
            <a:r>
              <a:rPr dirty="0" sz="2400" spc="-25">
                <a:latin typeface="Arial Unicode MS"/>
                <a:cs typeface="Arial Unicode MS"/>
              </a:rPr>
              <a:t>하면,  </a:t>
            </a:r>
            <a:r>
              <a:rPr dirty="0" sz="2400" spc="-245">
                <a:latin typeface="Arial Unicode MS"/>
                <a:cs typeface="Arial Unicode MS"/>
              </a:rPr>
              <a:t>저는 그들을 </a:t>
            </a:r>
            <a:r>
              <a:rPr dirty="0" sz="2400" spc="-25">
                <a:latin typeface="Arial Unicode MS"/>
                <a:cs typeface="Arial Unicode MS"/>
              </a:rPr>
              <a:t>[사형장으로] </a:t>
            </a:r>
            <a:r>
              <a:rPr dirty="0" sz="2400" spc="-245">
                <a:latin typeface="Arial Unicode MS"/>
                <a:cs typeface="Arial Unicode MS"/>
              </a:rPr>
              <a:t>연행하게</a:t>
            </a:r>
            <a:r>
              <a:rPr dirty="0" sz="2400" spc="-114">
                <a:latin typeface="Arial Unicode MS"/>
                <a:cs typeface="Arial Unicode MS"/>
              </a:rPr>
              <a:t> 했습니다.</a:t>
            </a:r>
            <a:endParaRPr sz="24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  <a:tabLst>
                <a:tab pos="724535" algn="l"/>
                <a:tab pos="1985010" algn="l"/>
                <a:tab pos="3245485" algn="l"/>
                <a:tab pos="4232275" algn="l"/>
                <a:tab pos="5492750" algn="l"/>
                <a:tab pos="7986395" algn="l"/>
              </a:tabLst>
            </a:pPr>
            <a:r>
              <a:rPr dirty="0" sz="2400" spc="-245">
                <a:latin typeface="Arial Unicode MS"/>
                <a:cs typeface="Arial Unicode MS"/>
              </a:rPr>
              <a:t>많은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이름들을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포함하는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무명의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공소장이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제출되어졌습니다</a:t>
            </a:r>
            <a:r>
              <a:rPr dirty="0" sz="2400" spc="409">
                <a:latin typeface="Arial Unicode MS"/>
                <a:cs typeface="Arial Unicode MS"/>
              </a:rPr>
              <a:t>.</a:t>
            </a:r>
            <a:r>
              <a:rPr dirty="0" sz="2400" spc="409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그리</a:t>
            </a:r>
            <a:endParaRPr sz="2400">
              <a:latin typeface="Arial Unicode MS"/>
              <a:cs typeface="Arial Unicode MS"/>
            </a:endParaRPr>
          </a:p>
          <a:p>
            <a:pPr algn="just" marL="12700" marR="5080">
              <a:lnSpc>
                <a:spcPts val="3840"/>
              </a:lnSpc>
              <a:spcBef>
                <a:spcPts val="285"/>
              </a:spcBef>
            </a:pPr>
            <a:r>
              <a:rPr dirty="0" sz="2400" spc="-245">
                <a:latin typeface="Arial Unicode MS"/>
                <a:cs typeface="Arial Unicode MS"/>
              </a:rPr>
              <a:t>스도인이거나 과거에 그리스도인이었음을 부정하는 자들이 신들을  </a:t>
            </a:r>
            <a:r>
              <a:rPr dirty="0" sz="2400" spc="-80">
                <a:latin typeface="Arial Unicode MS"/>
                <a:cs typeface="Arial Unicode MS"/>
              </a:rPr>
              <a:t>부르고, </a:t>
            </a:r>
            <a:r>
              <a:rPr dirty="0" sz="2400" spc="-245">
                <a:latin typeface="Arial Unicode MS"/>
                <a:cs typeface="Arial Unicode MS"/>
              </a:rPr>
              <a:t>당신의 </a:t>
            </a:r>
            <a:r>
              <a:rPr dirty="0" sz="2400" spc="-125">
                <a:latin typeface="Arial Unicode MS"/>
                <a:cs typeface="Arial Unicode MS"/>
              </a:rPr>
              <a:t>화상(제가 </a:t>
            </a:r>
            <a:r>
              <a:rPr dirty="0" sz="2400" spc="-245">
                <a:latin typeface="Arial Unicode MS"/>
                <a:cs typeface="Arial Unicode MS"/>
              </a:rPr>
              <a:t>신들의 상과 함께 이런 목적으로 가져  오도록   한   </a:t>
            </a:r>
            <a:r>
              <a:rPr dirty="0" sz="2400" spc="-45">
                <a:latin typeface="Arial Unicode MS"/>
                <a:cs typeface="Arial Unicode MS"/>
              </a:rPr>
              <a:t>것)에  </a:t>
            </a:r>
            <a:r>
              <a:rPr dirty="0" sz="2400" spc="-245">
                <a:latin typeface="Arial Unicode MS"/>
                <a:cs typeface="Arial Unicode MS"/>
              </a:rPr>
              <a:t>향과   포도주로   제물을   바치거나   그리스도를 </a:t>
            </a:r>
            <a:r>
              <a:rPr dirty="0" sz="2400" spc="-125">
                <a:latin typeface="Arial Unicode MS"/>
                <a:cs typeface="Arial Unicode MS"/>
              </a:rPr>
              <a:t> </a:t>
            </a:r>
            <a:r>
              <a:rPr dirty="0" sz="2400" spc="-245">
                <a:latin typeface="Arial Unicode MS"/>
                <a:cs typeface="Arial Unicode MS"/>
              </a:rPr>
              <a:t>비방</a:t>
            </a:r>
            <a:endParaRPr sz="24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79415"/>
            <a:ext cx="8547735" cy="48996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33300"/>
              </a:lnSpc>
              <a:spcBef>
                <a:spcPts val="100"/>
              </a:spcBef>
            </a:pPr>
            <a:r>
              <a:rPr dirty="0" sz="2400" spc="-245">
                <a:latin typeface="Arial Unicode MS"/>
                <a:cs typeface="Arial Unicode MS"/>
              </a:rPr>
              <a:t>하는 </a:t>
            </a:r>
            <a:r>
              <a:rPr dirty="0" sz="2400" spc="-25">
                <a:latin typeface="Arial Unicode MS"/>
                <a:cs typeface="Arial Unicode MS"/>
              </a:rPr>
              <a:t>즉시, </a:t>
            </a:r>
            <a:r>
              <a:rPr dirty="0" sz="2400" spc="-245">
                <a:latin typeface="Arial Unicode MS"/>
                <a:cs typeface="Arial Unicode MS"/>
              </a:rPr>
              <a:t>저는 그들을 풀어놓을 수 있다고 </a:t>
            </a:r>
            <a:r>
              <a:rPr dirty="0" sz="2400" spc="-135">
                <a:latin typeface="Arial Unicode MS"/>
                <a:cs typeface="Arial Unicode MS"/>
              </a:rPr>
              <a:t>믿었습니다. </a:t>
            </a:r>
            <a:r>
              <a:rPr dirty="0" sz="2400" spc="-245">
                <a:latin typeface="Arial Unicode MS"/>
                <a:cs typeface="Arial Unicode MS"/>
              </a:rPr>
              <a:t>왜냐하  면 이 모든 것들은 확신을 가진 그리스도인이라면 결코 강요될 수  없는 것들이기</a:t>
            </a:r>
            <a:r>
              <a:rPr dirty="0" sz="2400" spc="35">
                <a:latin typeface="Arial Unicode MS"/>
                <a:cs typeface="Arial Unicode MS"/>
              </a:rPr>
              <a:t> </a:t>
            </a:r>
            <a:r>
              <a:rPr dirty="0" sz="2400" spc="-135">
                <a:latin typeface="Arial Unicode MS"/>
                <a:cs typeface="Arial Unicode MS"/>
              </a:rPr>
              <a:t>때문입니다.</a:t>
            </a:r>
            <a:endParaRPr sz="2400">
              <a:latin typeface="Arial Unicode MS"/>
              <a:cs typeface="Arial Unicode MS"/>
            </a:endParaRPr>
          </a:p>
          <a:p>
            <a:pPr algn="just" marL="12700" marR="5080">
              <a:lnSpc>
                <a:spcPts val="3840"/>
              </a:lnSpc>
              <a:spcBef>
                <a:spcPts val="285"/>
              </a:spcBef>
            </a:pPr>
            <a:r>
              <a:rPr dirty="0" sz="2400" spc="-245">
                <a:latin typeface="Arial Unicode MS"/>
                <a:cs typeface="Arial Unicode MS"/>
              </a:rPr>
              <a:t>그렇지만 그들이 단언하는 </a:t>
            </a:r>
            <a:r>
              <a:rPr dirty="0" sz="2400" spc="-25">
                <a:latin typeface="Arial Unicode MS"/>
                <a:cs typeface="Arial Unicode MS"/>
              </a:rPr>
              <a:t>바는, </a:t>
            </a:r>
            <a:r>
              <a:rPr dirty="0" sz="2400" spc="-245">
                <a:latin typeface="Arial Unicode MS"/>
                <a:cs typeface="Arial Unicode MS"/>
              </a:rPr>
              <a:t>그들의 모든 잘못 혹은 과오는  그들이 흔히 태양이 뜨기 전에 정한 날에 모이고 그들의 신 그리  스도에게 찬양을 부르고 맹세함으로 아무런 잘못도 하지 말고 </a:t>
            </a:r>
            <a:r>
              <a:rPr dirty="0" sz="2400" spc="140">
                <a:latin typeface="Arial Unicode MS"/>
                <a:cs typeface="Arial Unicode MS"/>
              </a:rPr>
              <a:t>[오  </a:t>
            </a:r>
            <a:r>
              <a:rPr dirty="0" sz="2400" spc="15">
                <a:latin typeface="Arial Unicode MS"/>
                <a:cs typeface="Arial Unicode MS"/>
              </a:rPr>
              <a:t>히려] </a:t>
            </a:r>
            <a:r>
              <a:rPr dirty="0" sz="2400" spc="-25">
                <a:latin typeface="Arial Unicode MS"/>
                <a:cs typeface="Arial Unicode MS"/>
              </a:rPr>
              <a:t>강도, 약탈, 간통, </a:t>
            </a:r>
            <a:r>
              <a:rPr dirty="0" sz="2400" spc="-245">
                <a:latin typeface="Arial Unicode MS"/>
                <a:cs typeface="Arial Unicode MS"/>
              </a:rPr>
              <a:t>부정과 맡겨진 소유물의 횡령을 그만두  기로 약속했다는 사실에 있다는 </a:t>
            </a:r>
            <a:r>
              <a:rPr dirty="0" sz="2400" spc="-114">
                <a:latin typeface="Arial Unicode MS"/>
                <a:cs typeface="Arial Unicode MS"/>
              </a:rPr>
              <a:t>것입니다.</a:t>
            </a:r>
            <a:r>
              <a:rPr dirty="0" sz="2400" spc="434">
                <a:latin typeface="Arial Unicode MS"/>
                <a:cs typeface="Arial Unicode MS"/>
              </a:rPr>
              <a:t> </a:t>
            </a:r>
            <a:r>
              <a:rPr dirty="0" sz="2400" spc="-245">
                <a:latin typeface="Arial Unicode MS"/>
                <a:cs typeface="Arial Unicode MS"/>
              </a:rPr>
              <a:t>그리고 그들에게 있어  관습은 서로 헤어진 후 </a:t>
            </a:r>
            <a:r>
              <a:rPr dirty="0" sz="2400" spc="140">
                <a:latin typeface="Arial Unicode MS"/>
                <a:cs typeface="Arial Unicode MS"/>
              </a:rPr>
              <a:t>[후에] </a:t>
            </a:r>
            <a:r>
              <a:rPr dirty="0" sz="2400" spc="-245">
                <a:latin typeface="Arial Unicode MS"/>
                <a:cs typeface="Arial Unicode MS"/>
              </a:rPr>
              <a:t>다시 모여 식사를 하는 것이었는  </a:t>
            </a:r>
            <a:r>
              <a:rPr dirty="0" sz="2400" spc="80">
                <a:latin typeface="Arial Unicode MS"/>
                <a:cs typeface="Arial Unicode MS"/>
              </a:rPr>
              <a:t>데, </a:t>
            </a:r>
            <a:r>
              <a:rPr dirty="0" sz="2400" spc="-245">
                <a:latin typeface="Arial Unicode MS"/>
                <a:cs typeface="Arial Unicode MS"/>
              </a:rPr>
              <a:t>이것은 아주 일상적이고 죄가 없는</a:t>
            </a:r>
            <a:r>
              <a:rPr dirty="0" sz="2400" spc="-45">
                <a:latin typeface="Arial Unicode MS"/>
                <a:cs typeface="Arial Unicode MS"/>
              </a:rPr>
              <a:t> </a:t>
            </a:r>
            <a:r>
              <a:rPr dirty="0" sz="2400" spc="-114">
                <a:latin typeface="Arial Unicode MS"/>
                <a:cs typeface="Arial Unicode MS"/>
              </a:rPr>
              <a:t>것입니다.</a:t>
            </a:r>
            <a:endParaRPr sz="24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325"/>
              <a:t>트라얀이 플리니우스에게 보낸</a:t>
            </a:r>
            <a:r>
              <a:rPr dirty="0" spc="380"/>
              <a:t> </a:t>
            </a:r>
            <a:r>
              <a:rPr dirty="0" spc="-325"/>
              <a:t>편지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300"/>
              </a:lnSpc>
              <a:spcBef>
                <a:spcPts val="95"/>
              </a:spcBef>
            </a:pPr>
            <a:r>
              <a:rPr dirty="0" spc="-305"/>
              <a:t>너는 그들을 색출하려고 해서는 안 </a:t>
            </a:r>
            <a:r>
              <a:rPr dirty="0" spc="-35"/>
              <a:t>된다. </a:t>
            </a:r>
            <a:r>
              <a:rPr dirty="0" spc="-305"/>
              <a:t>하지만 그  들이 고발되어 잡혀왔을 경우에는 처벌하여야 </a:t>
            </a:r>
            <a:r>
              <a:rPr dirty="0" spc="-35"/>
              <a:t>한다.  </a:t>
            </a:r>
            <a:r>
              <a:rPr dirty="0" spc="-305"/>
              <a:t>그러나 그리스도인인 것을 부인하고 이것을 행동으  </a:t>
            </a:r>
            <a:r>
              <a:rPr dirty="0" spc="105"/>
              <a:t>로, </a:t>
            </a:r>
            <a:r>
              <a:rPr dirty="0" spc="-305"/>
              <a:t>말하자면 우리 신들에게 희생 제물을 바치면서  증명하는 자는 그의 회개에 근거해서 선처하여야 한  </a:t>
            </a:r>
            <a:r>
              <a:rPr dirty="0" spc="105"/>
              <a:t>다. </a:t>
            </a:r>
            <a:r>
              <a:rPr dirty="0" spc="-305"/>
              <a:t>그가 과거에 얼마나 의심스러웠는가를 막론하고  </a:t>
            </a:r>
            <a:r>
              <a:rPr dirty="0" spc="-100"/>
              <a:t>말이다. </a:t>
            </a:r>
            <a:r>
              <a:rPr dirty="0" spc="-305"/>
              <a:t>그러나 익명의 고발은 고려되어서는</a:t>
            </a:r>
            <a:r>
              <a:rPr dirty="0" spc="-150"/>
              <a:t> </a:t>
            </a:r>
            <a:r>
              <a:rPr dirty="0" spc="-100"/>
              <a:t>안된다.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457390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621030" indent="-608330">
              <a:lnSpc>
                <a:spcPct val="100000"/>
              </a:lnSpc>
              <a:spcBef>
                <a:spcPts val="1365"/>
              </a:spcBef>
              <a:buFont typeface="Lucida Sans Unicode"/>
              <a:buChar char="◉"/>
              <a:tabLst>
                <a:tab pos="621030" algn="l"/>
                <a:tab pos="62166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순교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ts val="5120"/>
              </a:lnSpc>
              <a:spcBef>
                <a:spcPts val="375"/>
              </a:spcBef>
            </a:pPr>
            <a:r>
              <a:rPr dirty="0" sz="3200" spc="-325">
                <a:latin typeface="Arial Unicode MS"/>
                <a:cs typeface="Arial Unicode MS"/>
              </a:rPr>
              <a:t>기독교 교회가 역사적으로 가진 특징 </a:t>
            </a:r>
            <a:r>
              <a:rPr dirty="0" sz="3200" spc="-320">
                <a:latin typeface="Arial Unicode MS"/>
                <a:cs typeface="Arial Unicode MS"/>
              </a:rPr>
              <a:t>중 </a:t>
            </a:r>
            <a:r>
              <a:rPr dirty="0" sz="3200" spc="-110">
                <a:latin typeface="Arial Unicode MS"/>
                <a:cs typeface="Arial Unicode MS"/>
              </a:rPr>
              <a:t>하나는,  </a:t>
            </a:r>
            <a:r>
              <a:rPr dirty="0" sz="3200" spc="-325">
                <a:latin typeface="Arial Unicode MS"/>
                <a:cs typeface="Arial Unicode MS"/>
              </a:rPr>
              <a:t>박해 </a:t>
            </a:r>
            <a:r>
              <a:rPr dirty="0" sz="3200" spc="-320">
                <a:latin typeface="Arial Unicode MS"/>
                <a:cs typeface="Arial Unicode MS"/>
              </a:rPr>
              <a:t>때 </a:t>
            </a:r>
            <a:r>
              <a:rPr dirty="0" sz="3200" spc="-325">
                <a:latin typeface="Arial Unicode MS"/>
                <a:cs typeface="Arial Unicode MS"/>
              </a:rPr>
              <a:t>순교한 사람들을 </a:t>
            </a:r>
            <a:r>
              <a:rPr dirty="0" sz="3200" spc="-135">
                <a:latin typeface="Arial Unicode MS"/>
                <a:cs typeface="Arial Unicode MS"/>
              </a:rPr>
              <a:t>‘순교자’(피의 </a:t>
            </a:r>
            <a:r>
              <a:rPr dirty="0" sz="3200" spc="-35">
                <a:latin typeface="Arial Unicode MS"/>
                <a:cs typeface="Arial Unicode MS"/>
              </a:rPr>
              <a:t>증인, </a:t>
            </a:r>
            <a:r>
              <a:rPr dirty="0" sz="3200" spc="-320">
                <a:latin typeface="Arial Unicode MS"/>
                <a:cs typeface="Arial Unicode MS"/>
              </a:rPr>
              <a:t>영  </a:t>
            </a:r>
            <a:r>
              <a:rPr dirty="0" sz="3200" spc="-325">
                <a:latin typeface="Arial Unicode MS"/>
                <a:cs typeface="Arial Unicode MS"/>
              </a:rPr>
              <a:t>어의    </a:t>
            </a:r>
            <a:r>
              <a:rPr dirty="0" sz="3200" spc="260">
                <a:latin typeface="Arial Unicode MS"/>
                <a:cs typeface="Arial Unicode MS"/>
              </a:rPr>
              <a:t>"martyr(순교자)"라는  </a:t>
            </a:r>
            <a:r>
              <a:rPr dirty="0" sz="3200" spc="-325">
                <a:latin typeface="Arial Unicode MS"/>
                <a:cs typeface="Arial Unicode MS"/>
              </a:rPr>
              <a:t>말은    그리스어 </a:t>
            </a:r>
            <a:r>
              <a:rPr dirty="0" sz="3200" spc="-240">
                <a:latin typeface="Arial Unicode MS"/>
                <a:cs typeface="Arial Unicode MS"/>
              </a:rPr>
              <a:t> </a:t>
            </a:r>
            <a:r>
              <a:rPr dirty="0" sz="3200" spc="790">
                <a:latin typeface="Arial Unicode MS"/>
                <a:cs typeface="Arial Unicode MS"/>
              </a:rPr>
              <a:t>μ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890"/>
              </a:spcBef>
              <a:tabLst>
                <a:tab pos="2374900" algn="l"/>
                <a:tab pos="3711575" algn="l"/>
                <a:tab pos="4317365" algn="l"/>
                <a:tab pos="5287010" algn="l"/>
                <a:tab pos="6623684" algn="l"/>
                <a:tab pos="8169275" algn="l"/>
              </a:tabLst>
            </a:pPr>
            <a:r>
              <a:rPr dirty="0" sz="3200" spc="-575">
                <a:latin typeface="Lucida Sans Unicode"/>
                <a:cs typeface="Lucida Sans Unicode"/>
              </a:rPr>
              <a:t>ά</a:t>
            </a:r>
            <a:r>
              <a:rPr dirty="0" sz="3200" spc="720">
                <a:latin typeface="Arial Unicode MS"/>
                <a:cs typeface="Arial Unicode MS"/>
              </a:rPr>
              <a:t>ρ</a:t>
            </a:r>
            <a:r>
              <a:rPr dirty="0" sz="3200" spc="1335">
                <a:latin typeface="Arial Unicode MS"/>
                <a:cs typeface="Arial Unicode MS"/>
              </a:rPr>
              <a:t>τ</a:t>
            </a:r>
            <a:r>
              <a:rPr dirty="0" sz="3200" spc="785">
                <a:latin typeface="Arial Unicode MS"/>
                <a:cs typeface="Arial Unicode MS"/>
              </a:rPr>
              <a:t>υ</a:t>
            </a:r>
            <a:r>
              <a:rPr dirty="0" sz="3200" spc="-295">
                <a:latin typeface="Lucida Sans Unicode"/>
                <a:cs typeface="Lucida Sans Unicode"/>
              </a:rPr>
              <a:t>ς</a:t>
            </a:r>
            <a:r>
              <a:rPr dirty="0" sz="3200" spc="-325">
                <a:latin typeface="Arial Unicode MS"/>
                <a:cs typeface="Arial Unicode MS"/>
              </a:rPr>
              <a:t>에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왔는</a:t>
            </a:r>
            <a:r>
              <a:rPr dirty="0" sz="3200" spc="-320">
                <a:latin typeface="Arial Unicode MS"/>
                <a:cs typeface="Arial Unicode MS"/>
              </a:rPr>
              <a:t>데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말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의미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500">
                <a:latin typeface="Arial Unicode MS"/>
                <a:cs typeface="Arial Unicode MS"/>
              </a:rPr>
              <a:t>"</a:t>
            </a:r>
            <a:r>
              <a:rPr dirty="0" sz="3200" spc="-325">
                <a:latin typeface="Arial Unicode MS"/>
                <a:cs typeface="Arial Unicode MS"/>
              </a:rPr>
              <a:t>목격</a:t>
            </a:r>
            <a:r>
              <a:rPr dirty="0" sz="3200" spc="-320">
                <a:latin typeface="Arial Unicode MS"/>
                <a:cs typeface="Arial Unicode MS"/>
              </a:rPr>
              <a:t>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또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384"/>
              </a:spcBef>
              <a:tabLst>
                <a:tab pos="627380" algn="l"/>
                <a:tab pos="1310640" algn="l"/>
                <a:tab pos="3341370" algn="l"/>
                <a:tab pos="5727065" algn="l"/>
                <a:tab pos="7072630" algn="l"/>
              </a:tabLst>
            </a:pP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 spc="-32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증인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560">
                <a:latin typeface="Arial Unicode MS"/>
                <a:cs typeface="Arial Unicode MS"/>
              </a:rPr>
              <a:t>w</a:t>
            </a:r>
            <a:r>
              <a:rPr dirty="0" sz="3200" spc="590">
                <a:latin typeface="Arial Unicode MS"/>
                <a:cs typeface="Arial Unicode MS"/>
              </a:rPr>
              <a:t>i</a:t>
            </a:r>
            <a:r>
              <a:rPr dirty="0" sz="3200" spc="555">
                <a:latin typeface="Arial Unicode MS"/>
                <a:cs typeface="Arial Unicode MS"/>
              </a:rPr>
              <a:t>t</a:t>
            </a:r>
            <a:r>
              <a:rPr dirty="0" sz="3200" spc="600">
                <a:latin typeface="Arial Unicode MS"/>
                <a:cs typeface="Arial Unicode MS"/>
              </a:rPr>
              <a:t>n</a:t>
            </a:r>
            <a:r>
              <a:rPr dirty="0" sz="3200" spc="550">
                <a:latin typeface="Arial Unicode MS"/>
                <a:cs typeface="Arial Unicode MS"/>
              </a:rPr>
              <a:t>e</a:t>
            </a:r>
            <a:r>
              <a:rPr dirty="0" sz="3200" spc="555">
                <a:latin typeface="Arial Unicode MS"/>
                <a:cs typeface="Arial Unicode MS"/>
              </a:rPr>
              <a:t>ss</a:t>
            </a:r>
            <a:r>
              <a:rPr dirty="0" sz="3200" spc="455">
                <a:latin typeface="Arial Unicode MS"/>
                <a:cs typeface="Arial Unicode MS"/>
              </a:rPr>
              <a:t>)</a:t>
            </a:r>
            <a:r>
              <a:rPr dirty="0" sz="3200" spc="515">
                <a:latin typeface="Arial Unicode MS"/>
                <a:cs typeface="Arial Unicode MS"/>
              </a:rPr>
              <a:t>"</a:t>
            </a:r>
            <a:r>
              <a:rPr dirty="0" sz="3200" spc="-325">
                <a:latin typeface="Arial Unicode MS"/>
                <a:cs typeface="Arial Unicode MS"/>
              </a:rPr>
              <a:t>이다</a:t>
            </a:r>
            <a:r>
              <a:rPr dirty="0" sz="3200" spc="465">
                <a:latin typeface="Arial Unicode MS"/>
                <a:cs typeface="Arial Unicode MS"/>
              </a:rPr>
              <a:t>)</a:t>
            </a:r>
            <a:r>
              <a:rPr dirty="0" sz="3200" spc="-325">
                <a:latin typeface="Arial Unicode MS"/>
                <a:cs typeface="Arial Unicode MS"/>
              </a:rPr>
              <a:t>라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특별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종교적</a:t>
            </a:r>
            <a:r>
              <a:rPr dirty="0" sz="3200" spc="-170">
                <a:latin typeface="Arial Unicode MS"/>
                <a:cs typeface="Arial Unicode MS"/>
              </a:rPr>
              <a:t>인  </a:t>
            </a:r>
            <a:r>
              <a:rPr dirty="0" sz="3200" spc="-325">
                <a:latin typeface="Arial Unicode MS"/>
                <a:cs typeface="Arial Unicode MS"/>
              </a:rPr>
              <a:t>자격을	부여했다는	</a:t>
            </a:r>
            <a:r>
              <a:rPr dirty="0" sz="3200" spc="-150">
                <a:latin typeface="Arial Unicode MS"/>
                <a:cs typeface="Arial Unicode MS"/>
              </a:rPr>
              <a:t>사실이다.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38290"/>
            <a:ext cx="8547735" cy="24625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95"/>
              </a:spcBef>
              <a:tabLst>
                <a:tab pos="895350" algn="l"/>
                <a:tab pos="1229995" algn="l"/>
                <a:tab pos="1800860" algn="l"/>
                <a:tab pos="2461895" algn="l"/>
                <a:tab pos="3133090" algn="l"/>
                <a:tab pos="3344545" algn="l"/>
                <a:tab pos="3417570" algn="l"/>
                <a:tab pos="3687445" algn="l"/>
                <a:tab pos="4225925" algn="l"/>
                <a:tab pos="4347845" algn="l"/>
                <a:tab pos="5568950" algn="l"/>
                <a:tab pos="5596255" algn="l"/>
                <a:tab pos="6136640" algn="l"/>
                <a:tab pos="6786880" algn="l"/>
                <a:tab pos="6821805" algn="l"/>
                <a:tab pos="7164070" algn="l"/>
              </a:tabLst>
            </a:pPr>
            <a:r>
              <a:rPr dirty="0" sz="3000" spc="-305">
                <a:latin typeface="Arial Unicode MS"/>
                <a:cs typeface="Arial Unicode MS"/>
              </a:rPr>
              <a:t>사실</a:t>
            </a:r>
            <a:r>
              <a:rPr dirty="0" sz="3000" spc="-305">
                <a:latin typeface="Arial Unicode MS"/>
                <a:cs typeface="Arial Unicode MS"/>
              </a:rPr>
              <a:t>	</a:t>
            </a:r>
            <a:r>
              <a:rPr dirty="0" sz="3000" spc="-305">
                <a:latin typeface="Arial Unicode MS"/>
                <a:cs typeface="Arial Unicode MS"/>
              </a:rPr>
              <a:t>순교라는</a:t>
            </a:r>
            <a:r>
              <a:rPr dirty="0" sz="3000" spc="-305">
                <a:latin typeface="Arial Unicode MS"/>
                <a:cs typeface="Arial Unicode MS"/>
              </a:rPr>
              <a:t>	</a:t>
            </a:r>
            <a:r>
              <a:rPr dirty="0" sz="3000" spc="-305">
                <a:latin typeface="Arial Unicode MS"/>
                <a:cs typeface="Arial Unicode MS"/>
              </a:rPr>
              <a:t>것은</a:t>
            </a:r>
            <a:r>
              <a:rPr dirty="0" sz="3000" spc="-305">
                <a:latin typeface="Arial Unicode MS"/>
                <a:cs typeface="Arial Unicode MS"/>
              </a:rPr>
              <a:t>	</a:t>
            </a:r>
            <a:r>
              <a:rPr dirty="0" sz="3000" spc="-305">
                <a:latin typeface="Arial Unicode MS"/>
                <a:cs typeface="Arial Unicode MS"/>
              </a:rPr>
              <a:t>모든</a:t>
            </a:r>
            <a:r>
              <a:rPr dirty="0" sz="3000" spc="-305">
                <a:latin typeface="Arial Unicode MS"/>
                <a:cs typeface="Arial Unicode MS"/>
              </a:rPr>
              <a:t>	</a:t>
            </a:r>
            <a:r>
              <a:rPr dirty="0" sz="3000" spc="-305">
                <a:latin typeface="Arial Unicode MS"/>
                <a:cs typeface="Arial Unicode MS"/>
              </a:rPr>
              <a:t>그리스도인들에게</a:t>
            </a:r>
            <a:r>
              <a:rPr dirty="0" sz="3000" spc="-305">
                <a:latin typeface="Arial Unicode MS"/>
                <a:cs typeface="Arial Unicode MS"/>
              </a:rPr>
              <a:t>	</a:t>
            </a:r>
            <a:r>
              <a:rPr dirty="0" sz="3000" spc="-260">
                <a:latin typeface="Arial Unicode MS"/>
                <a:cs typeface="Arial Unicode MS"/>
              </a:rPr>
              <a:t>가능성이  존재했다</a:t>
            </a:r>
            <a:r>
              <a:rPr dirty="0" sz="3000" spc="515">
                <a:latin typeface="Arial Unicode MS"/>
                <a:cs typeface="Arial Unicode MS"/>
              </a:rPr>
              <a:t>.</a:t>
            </a:r>
            <a:r>
              <a:rPr dirty="0" sz="3000" spc="515">
                <a:latin typeface="Arial Unicode MS"/>
                <a:cs typeface="Arial Unicode MS"/>
              </a:rPr>
              <a:t>	</a:t>
            </a:r>
            <a:r>
              <a:rPr dirty="0" sz="3000" spc="-305">
                <a:latin typeface="Arial Unicode MS"/>
                <a:cs typeface="Arial Unicode MS"/>
              </a:rPr>
              <a:t>왜냐하면</a:t>
            </a:r>
            <a:r>
              <a:rPr dirty="0" sz="3000" spc="-305">
                <a:latin typeface="Arial Unicode MS"/>
                <a:cs typeface="Arial Unicode MS"/>
              </a:rPr>
              <a:t>		</a:t>
            </a:r>
            <a:r>
              <a:rPr dirty="0" sz="3000" spc="-305">
                <a:latin typeface="Arial Unicode MS"/>
                <a:cs typeface="Arial Unicode MS"/>
              </a:rPr>
              <a:t>이미</a:t>
            </a:r>
            <a:r>
              <a:rPr dirty="0" sz="3000" spc="-305">
                <a:latin typeface="Arial Unicode MS"/>
                <a:cs typeface="Arial Unicode MS"/>
              </a:rPr>
              <a:t>		</a:t>
            </a:r>
            <a:r>
              <a:rPr dirty="0" sz="3000" spc="-305">
                <a:latin typeface="Arial Unicode MS"/>
                <a:cs typeface="Arial Unicode MS"/>
              </a:rPr>
              <a:t>말했듯이</a:t>
            </a:r>
            <a:r>
              <a:rPr dirty="0" sz="3000" spc="515">
                <a:latin typeface="Arial Unicode MS"/>
                <a:cs typeface="Arial Unicode MS"/>
              </a:rPr>
              <a:t>,</a:t>
            </a:r>
            <a:r>
              <a:rPr dirty="0" sz="3000" spc="515">
                <a:latin typeface="Arial Unicode MS"/>
                <a:cs typeface="Arial Unicode MS"/>
              </a:rPr>
              <a:t>	</a:t>
            </a:r>
            <a:r>
              <a:rPr dirty="0" sz="3000" spc="-254">
                <a:latin typeface="Arial Unicode MS"/>
                <a:cs typeface="Arial Unicode MS"/>
              </a:rPr>
              <a:t>기독교인이라는  </a:t>
            </a:r>
            <a:r>
              <a:rPr dirty="0" sz="3000" spc="-305">
                <a:latin typeface="Arial Unicode MS"/>
                <a:cs typeface="Arial Unicode MS"/>
              </a:rPr>
              <a:t>존재가	일반적으로	박해의		위협을	받았기	</a:t>
            </a:r>
            <a:r>
              <a:rPr dirty="0" sz="3000" spc="-140">
                <a:latin typeface="Arial Unicode MS"/>
                <a:cs typeface="Arial Unicode MS"/>
              </a:rPr>
              <a:t>때문이다.  </a:t>
            </a:r>
            <a:r>
              <a:rPr dirty="0" sz="3000" spc="-305">
                <a:latin typeface="Arial Unicode MS"/>
                <a:cs typeface="Arial Unicode MS"/>
              </a:rPr>
              <a:t>그러나</a:t>
            </a:r>
            <a:r>
              <a:rPr dirty="0" sz="3000">
                <a:latin typeface="Arial Unicode MS"/>
                <a:cs typeface="Arial Unicode MS"/>
              </a:rPr>
              <a:t>	</a:t>
            </a:r>
            <a:r>
              <a:rPr dirty="0" sz="3000" spc="-780">
                <a:latin typeface="Arial Unicode MS"/>
                <a:cs typeface="Arial Unicode MS"/>
              </a:rPr>
              <a:t> </a:t>
            </a:r>
            <a:r>
              <a:rPr dirty="0" sz="3000" spc="-305">
                <a:latin typeface="Arial Unicode MS"/>
                <a:cs typeface="Arial Unicode MS"/>
              </a:rPr>
              <a:t>소수의</a:t>
            </a:r>
            <a:r>
              <a:rPr dirty="0" sz="3000">
                <a:latin typeface="Arial Unicode MS"/>
                <a:cs typeface="Arial Unicode MS"/>
              </a:rPr>
              <a:t>	</a:t>
            </a:r>
            <a:r>
              <a:rPr dirty="0" sz="3000" spc="-305">
                <a:latin typeface="Arial Unicode MS"/>
                <a:cs typeface="Arial Unicode MS"/>
              </a:rPr>
              <a:t>알려진</a:t>
            </a:r>
            <a:r>
              <a:rPr dirty="0" sz="3000">
                <a:latin typeface="Arial Unicode MS"/>
                <a:cs typeface="Arial Unicode MS"/>
              </a:rPr>
              <a:t>	</a:t>
            </a:r>
            <a:r>
              <a:rPr dirty="0" sz="3000" spc="-305">
                <a:latin typeface="Arial Unicode MS"/>
                <a:cs typeface="Arial Unicode MS"/>
              </a:rPr>
              <a:t>순교자들이</a:t>
            </a:r>
            <a:r>
              <a:rPr dirty="0" sz="3000">
                <a:latin typeface="Arial Unicode MS"/>
                <a:cs typeface="Arial Unicode MS"/>
              </a:rPr>
              <a:t>		</a:t>
            </a:r>
            <a:r>
              <a:rPr dirty="0" sz="3000" spc="-305">
                <a:latin typeface="Arial Unicode MS"/>
                <a:cs typeface="Arial Unicode MS"/>
              </a:rPr>
              <a:t>신앙의</a:t>
            </a:r>
            <a:r>
              <a:rPr dirty="0" sz="3000">
                <a:latin typeface="Arial Unicode MS"/>
                <a:cs typeface="Arial Unicode MS"/>
              </a:rPr>
              <a:t>		</a:t>
            </a:r>
            <a:r>
              <a:rPr dirty="0" sz="3000" spc="-305">
                <a:latin typeface="Arial Unicode MS"/>
                <a:cs typeface="Arial Unicode MS"/>
              </a:rPr>
              <a:t>영웅으로서</a:t>
            </a:r>
            <a:endParaRPr sz="30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6636" y="6840351"/>
            <a:ext cx="410209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10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3475369"/>
            <a:ext cx="2567940" cy="12439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95"/>
              </a:spcBef>
            </a:pPr>
            <a:r>
              <a:rPr dirty="0" sz="3000" spc="-190">
                <a:latin typeface="Arial Unicode MS"/>
                <a:cs typeface="Arial Unicode MS"/>
              </a:rPr>
              <a:t>축하되어졌다.  </a:t>
            </a:r>
            <a:r>
              <a:rPr dirty="0" sz="3000" spc="65">
                <a:latin typeface="Arial Unicode MS"/>
                <a:cs typeface="Arial Unicode MS"/>
              </a:rPr>
              <a:t>1</a:t>
            </a:r>
            <a:r>
              <a:rPr dirty="0" sz="3000" spc="484">
                <a:latin typeface="Arial Unicode MS"/>
                <a:cs typeface="Arial Unicode MS"/>
              </a:rPr>
              <a:t>4</a:t>
            </a:r>
            <a:r>
              <a:rPr dirty="0" sz="3000" spc="880">
                <a:latin typeface="Arial Unicode MS"/>
                <a:cs typeface="Arial Unicode MS"/>
              </a:rPr>
              <a:t>0</a:t>
            </a:r>
            <a:r>
              <a:rPr dirty="0" sz="3000" spc="320">
                <a:latin typeface="Arial Unicode MS"/>
                <a:cs typeface="Arial Unicode MS"/>
              </a:rPr>
              <a:t>/</a:t>
            </a:r>
            <a:r>
              <a:rPr dirty="0" sz="3000" spc="635">
                <a:latin typeface="Arial Unicode MS"/>
                <a:cs typeface="Arial Unicode MS"/>
              </a:rPr>
              <a:t>1</a:t>
            </a:r>
            <a:r>
              <a:rPr dirty="0" sz="3000" spc="484">
                <a:latin typeface="Arial Unicode MS"/>
                <a:cs typeface="Arial Unicode MS"/>
              </a:rPr>
              <a:t>5</a:t>
            </a:r>
            <a:r>
              <a:rPr dirty="0" sz="3000" spc="880">
                <a:latin typeface="Arial Unicode MS"/>
                <a:cs typeface="Arial Unicode MS"/>
              </a:rPr>
              <a:t>0</a:t>
            </a:r>
            <a:r>
              <a:rPr dirty="0" sz="3000" spc="-305">
                <a:latin typeface="Arial Unicode MS"/>
                <a:cs typeface="Arial Unicode MS"/>
              </a:rPr>
              <a:t>년경</a:t>
            </a:r>
            <a:endParaRPr sz="30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93140" y="3475369"/>
            <a:ext cx="1738630" cy="12439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71755" marR="5080" indent="-59690">
              <a:lnSpc>
                <a:spcPct val="133300"/>
              </a:lnSpc>
              <a:spcBef>
                <a:spcPts val="95"/>
              </a:spcBef>
            </a:pPr>
            <a:r>
              <a:rPr dirty="0" sz="3000" spc="-245">
                <a:latin typeface="Arial Unicode MS"/>
                <a:cs typeface="Arial Unicode MS"/>
              </a:rPr>
              <a:t>순교자라는  </a:t>
            </a:r>
            <a:r>
              <a:rPr dirty="0" sz="3000" spc="-140">
                <a:latin typeface="Arial Unicode MS"/>
                <a:cs typeface="Arial Unicode MS"/>
              </a:rPr>
              <a:t>생겨났고,</a:t>
            </a:r>
            <a:endParaRPr sz="30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38212" y="3475369"/>
            <a:ext cx="3976370" cy="12439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368300">
              <a:lnSpc>
                <a:spcPct val="133300"/>
              </a:lnSpc>
              <a:spcBef>
                <a:spcPts val="95"/>
              </a:spcBef>
              <a:tabLst>
                <a:tab pos="1419225" algn="l"/>
                <a:tab pos="1907539" algn="l"/>
                <a:tab pos="2348865" algn="l"/>
                <a:tab pos="3620135" algn="l"/>
              </a:tabLst>
            </a:pPr>
            <a:r>
              <a:rPr dirty="0" sz="3000" spc="-305">
                <a:latin typeface="Arial Unicode MS"/>
                <a:cs typeface="Arial Unicode MS"/>
              </a:rPr>
              <a:t>칭호는</a:t>
            </a:r>
            <a:r>
              <a:rPr dirty="0" sz="3000" spc="-305">
                <a:latin typeface="Arial Unicode MS"/>
                <a:cs typeface="Arial Unicode MS"/>
              </a:rPr>
              <a:t>		</a:t>
            </a:r>
            <a:r>
              <a:rPr dirty="0" sz="3000" spc="-250">
                <a:latin typeface="Arial Unicode MS"/>
                <a:cs typeface="Arial Unicode MS"/>
              </a:rPr>
              <a:t>소아시아에서  </a:t>
            </a:r>
            <a:r>
              <a:rPr dirty="0" sz="3000" spc="65">
                <a:latin typeface="Arial Unicode MS"/>
                <a:cs typeface="Arial Unicode MS"/>
              </a:rPr>
              <a:t>1</a:t>
            </a:r>
            <a:r>
              <a:rPr dirty="0" sz="3000" spc="695">
                <a:latin typeface="Arial Unicode MS"/>
                <a:cs typeface="Arial Unicode MS"/>
              </a:rPr>
              <a:t>6</a:t>
            </a:r>
            <a:r>
              <a:rPr dirty="0" sz="3000" spc="685">
                <a:latin typeface="Arial Unicode MS"/>
                <a:cs typeface="Arial Unicode MS"/>
              </a:rPr>
              <a:t>0</a:t>
            </a:r>
            <a:r>
              <a:rPr dirty="0" sz="3000" spc="-305">
                <a:latin typeface="Arial Unicode MS"/>
                <a:cs typeface="Arial Unicode MS"/>
              </a:rPr>
              <a:t>년</a:t>
            </a:r>
            <a:r>
              <a:rPr dirty="0" sz="3000">
                <a:latin typeface="Arial Unicode MS"/>
                <a:cs typeface="Arial Unicode MS"/>
              </a:rPr>
              <a:t>	</a:t>
            </a:r>
            <a:r>
              <a:rPr dirty="0" sz="3000" spc="-305">
                <a:latin typeface="Arial Unicode MS"/>
                <a:cs typeface="Arial Unicode MS"/>
              </a:rPr>
              <a:t>이후</a:t>
            </a:r>
            <a:r>
              <a:rPr dirty="0" sz="3000">
                <a:latin typeface="Arial Unicode MS"/>
                <a:cs typeface="Arial Unicode MS"/>
              </a:rPr>
              <a:t>	</a:t>
            </a:r>
            <a:r>
              <a:rPr dirty="0" u="heavy" sz="3000" spc="-30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순교자</a:t>
            </a:r>
            <a:r>
              <a:rPr dirty="0" u="heavy" sz="300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	</a:t>
            </a:r>
            <a:r>
              <a:rPr dirty="0" u="heavy" sz="3000" spc="-30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숭</a:t>
            </a:r>
            <a:endParaRPr sz="30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4846226"/>
            <a:ext cx="8322945" cy="482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572895" algn="l"/>
                <a:tab pos="3647440" algn="l"/>
                <a:tab pos="4865370" algn="l"/>
              </a:tabLst>
            </a:pPr>
            <a:r>
              <a:rPr dirty="0" u="heavy" sz="3000" spc="-30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배예배</a:t>
            </a:r>
            <a:r>
              <a:rPr dirty="0" sz="3000" spc="-305">
                <a:latin typeface="Arial Unicode MS"/>
                <a:cs typeface="Arial Unicode MS"/>
              </a:rPr>
              <a:t>가	</a:t>
            </a:r>
            <a:r>
              <a:rPr dirty="0" sz="3000" spc="-170">
                <a:latin typeface="Arial Unicode MS"/>
                <a:cs typeface="Arial Unicode MS"/>
              </a:rPr>
              <a:t>시작되었다.	</a:t>
            </a:r>
            <a:r>
              <a:rPr dirty="0" sz="3000" spc="-305">
                <a:latin typeface="Arial Unicode MS"/>
                <a:cs typeface="Arial Unicode MS"/>
              </a:rPr>
              <a:t>시초는	</a:t>
            </a:r>
            <a:r>
              <a:rPr dirty="0" sz="3000" spc="-305" b="1">
                <a:latin typeface="맑은 고딕"/>
                <a:cs typeface="맑은 고딕"/>
              </a:rPr>
              <a:t>서머나의</a:t>
            </a:r>
            <a:r>
              <a:rPr dirty="0" sz="3000" spc="370" b="1">
                <a:latin typeface="맑은 고딕"/>
                <a:cs typeface="맑은 고딕"/>
              </a:rPr>
              <a:t> </a:t>
            </a:r>
            <a:r>
              <a:rPr dirty="0" sz="3000" spc="-170" b="1">
                <a:latin typeface="맑은 고딕"/>
                <a:cs typeface="맑은 고딕"/>
              </a:rPr>
              <a:t>폴리캅</a:t>
            </a:r>
            <a:r>
              <a:rPr dirty="0" sz="3000" spc="-170">
                <a:latin typeface="Arial Unicode MS"/>
                <a:cs typeface="Arial Unicode MS"/>
              </a:rPr>
              <a:t>이다.</a:t>
            </a:r>
            <a:endParaRPr sz="30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186038"/>
            <a:ext cx="854837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26720" indent="-414020">
              <a:lnSpc>
                <a:spcPct val="100000"/>
              </a:lnSpc>
              <a:spcBef>
                <a:spcPts val="100"/>
              </a:spcBef>
              <a:buFont typeface="Lucida Sans Unicode"/>
              <a:buChar char="•"/>
              <a:tabLst>
                <a:tab pos="426084" algn="l"/>
                <a:tab pos="427355" algn="l"/>
                <a:tab pos="1747520" algn="l"/>
                <a:tab pos="4373880" algn="l"/>
                <a:tab pos="707263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폴리</a:t>
            </a:r>
            <a:r>
              <a:rPr dirty="0" sz="3200" spc="-320">
                <a:latin typeface="Arial Unicode MS"/>
                <a:cs typeface="Arial Unicode MS"/>
              </a:rPr>
              <a:t>캅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715">
                <a:latin typeface="Arial Unicode MS"/>
                <a:cs typeface="Arial Unicode MS"/>
              </a:rPr>
              <a:t>[</a:t>
            </a:r>
            <a:r>
              <a:rPr dirty="0" sz="3200" spc="345">
                <a:latin typeface="Arial Unicode MS"/>
                <a:cs typeface="Arial Unicode MS"/>
              </a:rPr>
              <a:t>P</a:t>
            </a:r>
            <a:r>
              <a:rPr dirty="0" sz="3200" spc="550">
                <a:latin typeface="Arial Unicode MS"/>
                <a:cs typeface="Arial Unicode MS"/>
              </a:rPr>
              <a:t>o</a:t>
            </a:r>
            <a:r>
              <a:rPr dirty="0" sz="3200" spc="575">
                <a:latin typeface="Arial Unicode MS"/>
                <a:cs typeface="Arial Unicode MS"/>
              </a:rPr>
              <a:t>l</a:t>
            </a:r>
            <a:r>
              <a:rPr dirty="0" sz="3200" spc="640">
                <a:latin typeface="Arial Unicode MS"/>
                <a:cs typeface="Arial Unicode MS"/>
              </a:rPr>
              <a:t>y</a:t>
            </a:r>
            <a:r>
              <a:rPr dirty="0" sz="3200" spc="685">
                <a:latin typeface="Arial Unicode MS"/>
                <a:cs typeface="Arial Unicode MS"/>
              </a:rPr>
              <a:t>c</a:t>
            </a:r>
            <a:r>
              <a:rPr dirty="0" sz="3200" spc="710">
                <a:latin typeface="Arial Unicode MS"/>
                <a:cs typeface="Arial Unicode MS"/>
              </a:rPr>
              <a:t>a</a:t>
            </a:r>
            <a:r>
              <a:rPr dirty="0" sz="3200" spc="620">
                <a:latin typeface="Arial Unicode MS"/>
                <a:cs typeface="Arial Unicode MS"/>
              </a:rPr>
              <a:t>r</a:t>
            </a:r>
            <a:r>
              <a:rPr dirty="0" sz="3200" spc="690">
                <a:latin typeface="Arial Unicode MS"/>
                <a:cs typeface="Arial Unicode MS"/>
              </a:rPr>
              <a:t>p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545">
                <a:latin typeface="Arial Unicode MS"/>
                <a:cs typeface="Arial Unicode MS"/>
              </a:rPr>
              <a:t>69</a:t>
            </a: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60">
                <a:latin typeface="Arial Unicode MS"/>
                <a:cs typeface="Arial Unicode MS"/>
              </a:rPr>
              <a:t>1</a:t>
            </a:r>
            <a:r>
              <a:rPr dirty="0" sz="3200" spc="520">
                <a:latin typeface="Arial Unicode MS"/>
                <a:cs typeface="Arial Unicode MS"/>
              </a:rPr>
              <a:t>55</a:t>
            </a:r>
            <a:r>
              <a:rPr dirty="0" sz="3200" spc="465">
                <a:latin typeface="Arial Unicode MS"/>
                <a:cs typeface="Arial Unicode MS"/>
              </a:rPr>
              <a:t>)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요한계</a:t>
            </a:r>
            <a:r>
              <a:rPr dirty="0" sz="3200" spc="-320">
                <a:latin typeface="Arial Unicode MS"/>
                <a:cs typeface="Arial Unicode MS"/>
              </a:rPr>
              <a:t>시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6840351"/>
            <a:ext cx="410209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10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1672540"/>
            <a:ext cx="2600325" cy="1326515"/>
          </a:xfrm>
          <a:prstGeom prst="rect">
            <a:avLst/>
          </a:prstGeom>
        </p:spPr>
        <p:txBody>
          <a:bodyPr wrap="square" lIns="0" tIns="1752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80"/>
              </a:spcBef>
              <a:tabLst>
                <a:tab pos="677545" algn="l"/>
              </a:tabLst>
            </a:pPr>
            <a:r>
              <a:rPr dirty="0" sz="3200" spc="-320">
                <a:latin typeface="Arial Unicode MS"/>
                <a:cs typeface="Arial Unicode MS"/>
              </a:rPr>
              <a:t>록</a:t>
            </a:r>
            <a:r>
              <a:rPr dirty="0" sz="3200" spc="-320">
                <a:latin typeface="Arial Unicode MS"/>
                <a:cs typeface="Arial Unicode MS"/>
              </a:rPr>
              <a:t>	</a:t>
            </a:r>
            <a:r>
              <a:rPr dirty="0" sz="3200" spc="455">
                <a:latin typeface="Arial Unicode MS"/>
                <a:cs typeface="Arial Unicode MS"/>
              </a:rPr>
              <a:t>2</a:t>
            </a:r>
            <a:r>
              <a:rPr dirty="0" sz="3200" spc="535">
                <a:latin typeface="Arial Unicode MS"/>
                <a:cs typeface="Arial Unicode MS"/>
              </a:rPr>
              <a:t>:</a:t>
            </a:r>
            <a:r>
              <a:rPr dirty="0" sz="3200" spc="580">
                <a:latin typeface="Arial Unicode MS"/>
                <a:cs typeface="Arial Unicode MS"/>
              </a:rPr>
              <a:t>8</a:t>
            </a:r>
            <a:r>
              <a:rPr dirty="0" sz="3200" spc="1350">
                <a:latin typeface="Arial Unicode MS"/>
                <a:cs typeface="Arial Unicode MS"/>
              </a:rPr>
              <a:t>-</a:t>
            </a: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60">
                <a:latin typeface="Arial Unicode MS"/>
                <a:cs typeface="Arial Unicode MS"/>
              </a:rPr>
              <a:t>1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280"/>
              </a:spcBef>
              <a:tabLst>
                <a:tab pos="854075" algn="l"/>
              </a:tabLst>
            </a:pPr>
            <a:r>
              <a:rPr dirty="0" sz="3200" spc="110">
                <a:latin typeface="Arial Unicode MS"/>
                <a:cs typeface="Arial Unicode MS"/>
              </a:rPr>
              <a:t>서,	</a:t>
            </a:r>
            <a:r>
              <a:rPr dirty="0" sz="3200" spc="-325">
                <a:latin typeface="Arial Unicode MS"/>
                <a:cs typeface="Arial Unicode MS"/>
              </a:rPr>
              <a:t>사도들이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663742" y="1672540"/>
            <a:ext cx="5951220" cy="13265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276860">
              <a:lnSpc>
                <a:spcPct val="133400"/>
              </a:lnSpc>
              <a:spcBef>
                <a:spcPts val="95"/>
              </a:spcBef>
              <a:tabLst>
                <a:tab pos="1402080" algn="l"/>
                <a:tab pos="1685289" algn="l"/>
                <a:tab pos="2426970" algn="l"/>
                <a:tab pos="3079750" algn="l"/>
                <a:tab pos="3451225" algn="l"/>
                <a:tab pos="4476115" algn="l"/>
                <a:tab pos="484124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언급</a:t>
            </a:r>
            <a:r>
              <a:rPr dirty="0" sz="3200" spc="-320">
                <a:latin typeface="Arial Unicode MS"/>
                <a:cs typeface="Arial Unicode MS"/>
              </a:rPr>
              <a:t>된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서머</a:t>
            </a:r>
            <a:r>
              <a:rPr dirty="0" sz="3200" spc="-320">
                <a:latin typeface="Arial Unicode MS"/>
                <a:cs typeface="Arial Unicode MS"/>
              </a:rPr>
              <a:t>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감독으</a:t>
            </a:r>
            <a:r>
              <a:rPr dirty="0" sz="3200" spc="-170">
                <a:latin typeface="Arial Unicode MS"/>
                <a:cs typeface="Arial Unicode MS"/>
              </a:rPr>
              <a:t>로  </a:t>
            </a:r>
            <a:r>
              <a:rPr dirty="0" sz="3200" spc="-325">
                <a:latin typeface="Arial Unicode MS"/>
                <a:cs typeface="Arial Unicode MS"/>
              </a:rPr>
              <a:t>세상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떠</a:t>
            </a:r>
            <a:r>
              <a:rPr dirty="0" sz="3200" spc="-320">
                <a:latin typeface="Arial Unicode MS"/>
                <a:cs typeface="Arial Unicode MS"/>
              </a:rPr>
              <a:t>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다</a:t>
            </a:r>
            <a:r>
              <a:rPr dirty="0" sz="3200" spc="-320">
                <a:latin typeface="Arial Unicode MS"/>
                <a:cs typeface="Arial Unicode MS"/>
              </a:rPr>
              <a:t>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세대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2974854"/>
            <a:ext cx="8548370" cy="262445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1310640" algn="l"/>
                <a:tab pos="2611120" algn="l"/>
                <a:tab pos="3178810" algn="l"/>
                <a:tab pos="4294505" algn="l"/>
                <a:tab pos="559498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지도자	가운데	</a:t>
            </a:r>
            <a:r>
              <a:rPr dirty="0" sz="3200" spc="-320">
                <a:latin typeface="Arial Unicode MS"/>
                <a:cs typeface="Arial Unicode MS"/>
              </a:rPr>
              <a:t>한	</a:t>
            </a:r>
            <a:r>
              <a:rPr dirty="0" sz="3200" spc="-35">
                <a:latin typeface="Arial Unicode MS"/>
                <a:cs typeface="Arial Unicode MS"/>
              </a:rPr>
              <a:t>사람.	</a:t>
            </a:r>
            <a:r>
              <a:rPr dirty="0" sz="3200" spc="-325">
                <a:latin typeface="Arial Unicode MS"/>
                <a:cs typeface="Arial Unicode MS"/>
              </a:rPr>
              <a:t>요한의	</a:t>
            </a:r>
            <a:r>
              <a:rPr dirty="0" sz="3200" spc="20">
                <a:latin typeface="Arial Unicode MS"/>
                <a:cs typeface="Arial Unicode MS"/>
              </a:rPr>
              <a:t>제자]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ts val="5120"/>
              </a:lnSpc>
              <a:spcBef>
                <a:spcPts val="375"/>
              </a:spcBef>
            </a:pPr>
            <a:r>
              <a:rPr dirty="0" sz="3200" spc="265">
                <a:latin typeface="Arial Unicode MS"/>
                <a:cs typeface="Arial Unicode MS"/>
              </a:rPr>
              <a:t>86세 </a:t>
            </a:r>
            <a:r>
              <a:rPr dirty="0" sz="3200" spc="-325">
                <a:latin typeface="Arial Unicode MS"/>
                <a:cs typeface="Arial Unicode MS"/>
              </a:rPr>
              <a:t>노령의 폴리캅이 포로로 잡혀 재판관 앞에  섰을 </a:t>
            </a:r>
            <a:r>
              <a:rPr dirty="0" sz="3200" spc="110">
                <a:latin typeface="Arial Unicode MS"/>
                <a:cs typeface="Arial Unicode MS"/>
              </a:rPr>
              <a:t>때, </a:t>
            </a:r>
            <a:r>
              <a:rPr dirty="0" sz="3200" spc="-325">
                <a:latin typeface="Arial Unicode MS"/>
                <a:cs typeface="Arial Unicode MS"/>
              </a:rPr>
              <a:t>재판관이 그에게 그리스도를 한번만 </a:t>
            </a:r>
            <a:r>
              <a:rPr dirty="0" sz="3200" spc="-320">
                <a:latin typeface="Arial Unicode MS"/>
                <a:cs typeface="Arial Unicode MS"/>
              </a:rPr>
              <a:t>저  </a:t>
            </a:r>
            <a:r>
              <a:rPr dirty="0" sz="3200" spc="-325">
                <a:latin typeface="Arial Unicode MS"/>
                <a:cs typeface="Arial Unicode MS"/>
              </a:rPr>
              <a:t>주하면 살려주겠다고</a:t>
            </a:r>
            <a:r>
              <a:rPr dirty="0" sz="3200" spc="30">
                <a:latin typeface="Arial Unicode MS"/>
                <a:cs typeface="Arial Unicode MS"/>
              </a:rPr>
              <a:t> </a:t>
            </a:r>
            <a:r>
              <a:rPr dirty="0" sz="3200" spc="-110">
                <a:latin typeface="Arial Unicode MS"/>
                <a:cs typeface="Arial Unicode MS"/>
              </a:rPr>
              <a:t>말했다.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918147" y="1186038"/>
            <a:ext cx="469646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97585" algn="l"/>
                <a:tab pos="1982470" algn="l"/>
                <a:tab pos="2601595" algn="l"/>
                <a:tab pos="3586479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여</a:t>
            </a:r>
            <a:r>
              <a:rPr dirty="0" sz="3200" spc="-320">
                <a:latin typeface="Arial Unicode MS"/>
                <a:cs typeface="Arial Unicode MS"/>
              </a:rPr>
              <a:t>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여</a:t>
            </a:r>
            <a:r>
              <a:rPr dirty="0" sz="3200" spc="-320">
                <a:latin typeface="Arial Unicode MS"/>
                <a:cs typeface="Arial Unicode MS"/>
              </a:rPr>
              <a:t>섯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동</a:t>
            </a:r>
            <a:r>
              <a:rPr dirty="0" sz="3200" spc="-320">
                <a:latin typeface="Arial Unicode MS"/>
                <a:cs typeface="Arial Unicode MS"/>
              </a:rPr>
              <a:t>안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그분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6840351"/>
            <a:ext cx="410209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10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1025191"/>
            <a:ext cx="3623310" cy="13233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997585" algn="l"/>
                <a:tab pos="1950085" algn="l"/>
                <a:tab pos="2609215" algn="l"/>
                <a:tab pos="271272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이</a:t>
            </a:r>
            <a:r>
              <a:rPr dirty="0" sz="3200" spc="-320">
                <a:latin typeface="Arial Unicode MS"/>
                <a:cs typeface="Arial Unicode MS"/>
              </a:rPr>
              <a:t>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폴리캅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235">
                <a:latin typeface="Arial Unicode MS"/>
                <a:cs typeface="Arial Unicode MS"/>
              </a:rPr>
              <a:t>“</a:t>
            </a:r>
            <a:r>
              <a:rPr dirty="0" sz="3200" spc="-325">
                <a:latin typeface="Arial Unicode MS"/>
                <a:cs typeface="Arial Unicode MS"/>
              </a:rPr>
              <a:t>나</a:t>
            </a:r>
            <a:r>
              <a:rPr dirty="0" sz="3200" spc="-170">
                <a:latin typeface="Arial Unicode MS"/>
                <a:cs typeface="Arial Unicode MS"/>
              </a:rPr>
              <a:t>는  </a:t>
            </a:r>
            <a:r>
              <a:rPr dirty="0" sz="3200" spc="-150">
                <a:latin typeface="Arial Unicode MS"/>
                <a:cs typeface="Arial Unicode MS"/>
              </a:rPr>
              <a:t>섬겼지만,	</a:t>
            </a:r>
            <a:r>
              <a:rPr dirty="0" sz="3200" spc="-320">
                <a:latin typeface="Arial Unicode MS"/>
                <a:cs typeface="Arial Unicode MS"/>
              </a:rPr>
              <a:t>그	</a:t>
            </a:r>
            <a:r>
              <a:rPr dirty="0" sz="3200" spc="-325">
                <a:latin typeface="Arial Unicode MS"/>
                <a:cs typeface="Arial Unicode MS"/>
              </a:rPr>
              <a:t>분은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88274" y="1672540"/>
            <a:ext cx="4926330" cy="1326515"/>
          </a:xfrm>
          <a:prstGeom prst="rect">
            <a:avLst/>
          </a:prstGeom>
        </p:spPr>
        <p:txBody>
          <a:bodyPr wrap="square" lIns="0" tIns="175260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1380"/>
              </a:spcBef>
              <a:tabLst>
                <a:tab pos="1389380" algn="l"/>
                <a:tab pos="2414270" algn="l"/>
                <a:tab pos="453453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한번</a:t>
            </a:r>
            <a:r>
              <a:rPr dirty="0" sz="3200" spc="-320">
                <a:latin typeface="Arial Unicode MS"/>
                <a:cs typeface="Arial Unicode MS"/>
              </a:rPr>
              <a:t>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나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저버린적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없</a:t>
            </a:r>
            <a:endParaRPr sz="3200">
              <a:latin typeface="Arial Unicode MS"/>
              <a:cs typeface="Arial Unicode MS"/>
            </a:endParaRPr>
          </a:p>
          <a:p>
            <a:pPr algn="r" marR="5080">
              <a:lnSpc>
                <a:spcPct val="100000"/>
              </a:lnSpc>
              <a:spcBef>
                <a:spcPts val="1280"/>
              </a:spcBef>
            </a:pPr>
            <a:r>
              <a:rPr dirty="0" sz="3200" spc="-320">
                <a:latin typeface="Arial Unicode MS"/>
                <a:cs typeface="Arial Unicode MS"/>
              </a:rPr>
              <a:t>왕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2322935"/>
            <a:ext cx="7931784" cy="13265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400"/>
              </a:lnSpc>
              <a:spcBef>
                <a:spcPts val="95"/>
              </a:spcBef>
              <a:tabLst>
                <a:tab pos="580390" algn="l"/>
                <a:tab pos="811530" algn="l"/>
                <a:tab pos="1880235" algn="l"/>
                <a:tab pos="2160270" algn="l"/>
                <a:tab pos="2447925" algn="l"/>
                <a:tab pos="3507740" algn="l"/>
                <a:tab pos="4491355" algn="l"/>
                <a:tab pos="4964430" algn="l"/>
                <a:tab pos="5473065" algn="l"/>
                <a:tab pos="718693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소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그런</a:t>
            </a:r>
            <a:r>
              <a:rPr dirty="0" sz="3200" spc="-320">
                <a:latin typeface="Arial Unicode MS"/>
                <a:cs typeface="Arial Unicode MS"/>
              </a:rPr>
              <a:t>데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어떻</a:t>
            </a:r>
            <a:r>
              <a:rPr dirty="0" sz="3200" spc="-320">
                <a:latin typeface="Arial Unicode MS"/>
                <a:cs typeface="Arial Unicode MS"/>
              </a:rPr>
              <a:t>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내</a:t>
            </a:r>
            <a:r>
              <a:rPr dirty="0" sz="3200" spc="-320">
                <a:latin typeface="Arial Unicode MS"/>
                <a:cs typeface="Arial Unicode MS"/>
              </a:rPr>
              <a:t>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나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구원하</a:t>
            </a:r>
            <a:r>
              <a:rPr dirty="0" sz="3200" spc="-320">
                <a:latin typeface="Arial Unicode MS"/>
                <a:cs typeface="Arial Unicode MS"/>
              </a:rPr>
              <a:t>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나</a:t>
            </a:r>
            <a:r>
              <a:rPr dirty="0" sz="3200" spc="-170">
                <a:latin typeface="Arial Unicode MS"/>
                <a:cs typeface="Arial Unicode MS"/>
              </a:rPr>
              <a:t>의  </a:t>
            </a:r>
            <a:r>
              <a:rPr dirty="0" sz="3200" spc="-320">
                <a:latin typeface="Arial Unicode MS"/>
                <a:cs typeface="Arial Unicode MS"/>
              </a:rPr>
              <a:t>을	</a:t>
            </a:r>
            <a:r>
              <a:rPr dirty="0" sz="3200" spc="-325">
                <a:latin typeface="Arial Unicode MS"/>
                <a:cs typeface="Arial Unicode MS"/>
              </a:rPr>
              <a:t>저주할	</a:t>
            </a:r>
            <a:r>
              <a:rPr dirty="0" sz="3200" spc="-320">
                <a:latin typeface="Arial Unicode MS"/>
                <a:cs typeface="Arial Unicode MS"/>
              </a:rPr>
              <a:t>수	</a:t>
            </a:r>
            <a:r>
              <a:rPr dirty="0" sz="3200" spc="-95">
                <a:latin typeface="Arial Unicode MS"/>
                <a:cs typeface="Arial Unicode MS"/>
              </a:rPr>
              <a:t>있겠소?”라고	</a:t>
            </a:r>
            <a:r>
              <a:rPr dirty="0" sz="3200" spc="-110">
                <a:latin typeface="Arial Unicode MS"/>
                <a:cs typeface="Arial Unicode MS"/>
              </a:rPr>
              <a:t>말했다.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190607"/>
            <a:ext cx="2416810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15925" indent="-403225">
              <a:lnSpc>
                <a:spcPct val="100000"/>
              </a:lnSpc>
              <a:spcBef>
                <a:spcPts val="100"/>
              </a:spcBef>
              <a:buFont typeface="Lucida Sans Unicode"/>
              <a:buChar char="•"/>
              <a:tabLst>
                <a:tab pos="415925" algn="l"/>
                <a:tab pos="416559" algn="l"/>
              </a:tabLst>
            </a:pPr>
            <a:r>
              <a:rPr dirty="0" sz="2900" spc="-300">
                <a:latin typeface="Arial Unicode MS"/>
                <a:cs typeface="Arial Unicode MS"/>
              </a:rPr>
              <a:t>기</a:t>
            </a:r>
            <a:r>
              <a:rPr dirty="0" sz="2900" spc="-290">
                <a:latin typeface="Arial Unicode MS"/>
                <a:cs typeface="Arial Unicode MS"/>
              </a:rPr>
              <a:t>독교</a:t>
            </a:r>
            <a:r>
              <a:rPr dirty="0" sz="2900" spc="-300">
                <a:latin typeface="Arial Unicode MS"/>
                <a:cs typeface="Arial Unicode MS"/>
              </a:rPr>
              <a:t>인</a:t>
            </a:r>
            <a:r>
              <a:rPr dirty="0" sz="2900" spc="-290">
                <a:latin typeface="Arial Unicode MS"/>
                <a:cs typeface="Arial Unicode MS"/>
              </a:rPr>
              <a:t>들의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6636" y="6840351"/>
            <a:ext cx="410209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10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689621" y="1190607"/>
            <a:ext cx="3803650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39520" algn="l"/>
                <a:tab pos="2465070" algn="l"/>
              </a:tabLst>
            </a:pPr>
            <a:r>
              <a:rPr dirty="0" sz="2900" spc="-290">
                <a:latin typeface="Arial Unicode MS"/>
                <a:cs typeface="Arial Unicode MS"/>
              </a:rPr>
              <a:t>박</a:t>
            </a:r>
            <a:r>
              <a:rPr dirty="0" sz="2900" spc="-300">
                <a:latin typeface="Arial Unicode MS"/>
                <a:cs typeface="Arial Unicode MS"/>
              </a:rPr>
              <a:t>해</a:t>
            </a:r>
            <a:r>
              <a:rPr dirty="0" sz="2900" spc="-290">
                <a:latin typeface="Arial Unicode MS"/>
                <a:cs typeface="Arial Unicode MS"/>
              </a:rPr>
              <a:t>와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순</a:t>
            </a:r>
            <a:r>
              <a:rPr dirty="0" sz="2900" spc="-290">
                <a:latin typeface="Arial Unicode MS"/>
                <a:cs typeface="Arial Unicode MS"/>
              </a:rPr>
              <a:t>교는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기</a:t>
            </a:r>
            <a:r>
              <a:rPr dirty="0" sz="2900" spc="-300">
                <a:latin typeface="Arial Unicode MS"/>
                <a:cs typeface="Arial Unicode MS"/>
              </a:rPr>
              <a:t>독</a:t>
            </a:r>
            <a:r>
              <a:rPr dirty="0" sz="2900" spc="-290">
                <a:latin typeface="Arial Unicode MS"/>
                <a:cs typeface="Arial Unicode MS"/>
              </a:rPr>
              <a:t>교를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1780076"/>
            <a:ext cx="3307715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77215" algn="l"/>
                <a:tab pos="1968500" algn="l"/>
              </a:tabLst>
            </a:pPr>
            <a:r>
              <a:rPr dirty="0" sz="2900" spc="-290">
                <a:latin typeface="Arial Unicode MS"/>
                <a:cs typeface="Arial Unicode MS"/>
              </a:rPr>
              <a:t>이</a:t>
            </a:r>
            <a:r>
              <a:rPr dirty="0" sz="2900" spc="-29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아</a:t>
            </a:r>
            <a:r>
              <a:rPr dirty="0" sz="2900" spc="-290">
                <a:latin typeface="Arial Unicode MS"/>
                <a:cs typeface="Arial Unicode MS"/>
              </a:rPr>
              <a:t>니라</a:t>
            </a:r>
            <a:r>
              <a:rPr dirty="0" sz="2900" spc="495">
                <a:latin typeface="Arial Unicode MS"/>
                <a:cs typeface="Arial Unicode MS"/>
              </a:rPr>
              <a:t>,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순교</a:t>
            </a:r>
            <a:r>
              <a:rPr dirty="0" sz="2900" spc="-300">
                <a:latin typeface="Arial Unicode MS"/>
                <a:cs typeface="Arial Unicode MS"/>
              </a:rPr>
              <a:t>에</a:t>
            </a:r>
            <a:r>
              <a:rPr dirty="0" sz="2900" spc="-290">
                <a:latin typeface="Arial Unicode MS"/>
                <a:cs typeface="Arial Unicode MS"/>
              </a:rPr>
              <a:t>서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581711" y="1780076"/>
            <a:ext cx="2910205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39520" algn="l"/>
              </a:tabLst>
            </a:pPr>
            <a:r>
              <a:rPr dirty="0" sz="2900" spc="-290">
                <a:latin typeface="Arial Unicode MS"/>
                <a:cs typeface="Arial Unicode MS"/>
              </a:rPr>
              <a:t>보</a:t>
            </a:r>
            <a:r>
              <a:rPr dirty="0" sz="2900" spc="-300">
                <a:latin typeface="Arial Unicode MS"/>
                <a:cs typeface="Arial Unicode MS"/>
              </a:rPr>
              <a:t>여</a:t>
            </a:r>
            <a:r>
              <a:rPr dirty="0" sz="2900" spc="-290">
                <a:latin typeface="Arial Unicode MS"/>
                <a:cs typeface="Arial Unicode MS"/>
              </a:rPr>
              <a:t>준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순</a:t>
            </a:r>
            <a:r>
              <a:rPr dirty="0" sz="2900" spc="-300">
                <a:latin typeface="Arial Unicode MS"/>
                <a:cs typeface="Arial Unicode MS"/>
              </a:rPr>
              <a:t>교</a:t>
            </a:r>
            <a:r>
              <a:rPr dirty="0" sz="2900" spc="-290">
                <a:latin typeface="Arial Unicode MS"/>
                <a:cs typeface="Arial Unicode MS"/>
              </a:rPr>
              <a:t>자들의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697933" y="1043469"/>
            <a:ext cx="1916430" cy="12045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1270">
              <a:lnSpc>
                <a:spcPct val="133400"/>
              </a:lnSpc>
              <a:spcBef>
                <a:spcPts val="95"/>
              </a:spcBef>
              <a:tabLst>
                <a:tab pos="1570990" algn="l"/>
              </a:tabLst>
            </a:pPr>
            <a:r>
              <a:rPr dirty="0" sz="2900" spc="-290">
                <a:latin typeface="Arial Unicode MS"/>
                <a:cs typeface="Arial Unicode MS"/>
              </a:rPr>
              <a:t>쇠퇴</a:t>
            </a:r>
            <a:r>
              <a:rPr dirty="0" sz="2900" spc="-300">
                <a:latin typeface="Arial Unicode MS"/>
                <a:cs typeface="Arial Unicode MS"/>
              </a:rPr>
              <a:t>시</a:t>
            </a:r>
            <a:r>
              <a:rPr dirty="0" sz="2900" spc="-290">
                <a:latin typeface="Arial Unicode MS"/>
                <a:cs typeface="Arial Unicode MS"/>
              </a:rPr>
              <a:t>킨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10">
                <a:latin typeface="Arial Unicode MS"/>
                <a:cs typeface="Arial Unicode MS"/>
              </a:rPr>
              <a:t>것  의연</a:t>
            </a:r>
            <a:r>
              <a:rPr dirty="0" sz="2900" spc="-300">
                <a:latin typeface="Arial Unicode MS"/>
                <a:cs typeface="Arial Unicode MS"/>
              </a:rPr>
              <a:t>함</a:t>
            </a:r>
            <a:r>
              <a:rPr dirty="0" sz="2900" spc="-290">
                <a:latin typeface="Arial Unicode MS"/>
                <a:cs typeface="Arial Unicode MS"/>
              </a:rPr>
              <a:t>과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자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86577" y="2369544"/>
            <a:ext cx="3473450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39520" algn="l"/>
                <a:tab pos="2134235" algn="l"/>
              </a:tabLst>
            </a:pPr>
            <a:r>
              <a:rPr dirty="0" sz="2900" spc="-300">
                <a:latin typeface="Arial Unicode MS"/>
                <a:cs typeface="Arial Unicode MS"/>
              </a:rPr>
              <a:t>오</a:t>
            </a:r>
            <a:r>
              <a:rPr dirty="0" sz="2900" spc="-290">
                <a:latin typeface="Arial Unicode MS"/>
                <a:cs typeface="Arial Unicode MS"/>
              </a:rPr>
              <a:t>히려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많</a:t>
            </a:r>
            <a:r>
              <a:rPr dirty="0" sz="2900" spc="-290">
                <a:latin typeface="Arial Unicode MS"/>
                <a:cs typeface="Arial Unicode MS"/>
              </a:rPr>
              <a:t>은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사</a:t>
            </a:r>
            <a:r>
              <a:rPr dirty="0" sz="2900" spc="-300">
                <a:latin typeface="Arial Unicode MS"/>
                <a:cs typeface="Arial Unicode MS"/>
              </a:rPr>
              <a:t>람</a:t>
            </a:r>
            <a:r>
              <a:rPr dirty="0" sz="2900" spc="-290">
                <a:latin typeface="Arial Unicode MS"/>
                <a:cs typeface="Arial Unicode MS"/>
              </a:rPr>
              <a:t>들을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367586" y="2369544"/>
            <a:ext cx="2246630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69720" algn="l"/>
              </a:tabLst>
            </a:pPr>
            <a:r>
              <a:rPr dirty="0" sz="2900" spc="-300">
                <a:latin typeface="Arial Unicode MS"/>
                <a:cs typeface="Arial Unicode MS"/>
              </a:rPr>
              <a:t>기</a:t>
            </a:r>
            <a:r>
              <a:rPr dirty="0" sz="2900" spc="-290">
                <a:latin typeface="Arial Unicode MS"/>
                <a:cs typeface="Arial Unicode MS"/>
              </a:rPr>
              <a:t>독교로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나아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66636" y="2223929"/>
            <a:ext cx="2412365" cy="12014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000"/>
              </a:lnSpc>
              <a:spcBef>
                <a:spcPts val="100"/>
              </a:spcBef>
              <a:tabLst>
                <a:tab pos="858519" algn="l"/>
                <a:tab pos="1073150" algn="l"/>
              </a:tabLst>
            </a:pPr>
            <a:r>
              <a:rPr dirty="0" sz="2900" spc="-290">
                <a:latin typeface="Arial Unicode MS"/>
                <a:cs typeface="Arial Unicode MS"/>
              </a:rPr>
              <a:t>발</a:t>
            </a:r>
            <a:r>
              <a:rPr dirty="0" sz="2900" spc="-300">
                <a:latin typeface="Arial Unicode MS"/>
                <a:cs typeface="Arial Unicode MS"/>
              </a:rPr>
              <a:t>성</a:t>
            </a:r>
            <a:r>
              <a:rPr dirty="0" sz="2900" spc="495">
                <a:latin typeface="Arial Unicode MS"/>
                <a:cs typeface="Arial Unicode MS"/>
              </a:rPr>
              <a:t>,</a:t>
            </a:r>
            <a:r>
              <a:rPr dirty="0" sz="2900">
                <a:latin typeface="Arial Unicode MS"/>
                <a:cs typeface="Arial Unicode MS"/>
              </a:rPr>
              <a:t>		</a:t>
            </a:r>
            <a:r>
              <a:rPr dirty="0" sz="2900" spc="-290">
                <a:latin typeface="Arial Unicode MS"/>
                <a:cs typeface="Arial Unicode MS"/>
              </a:rPr>
              <a:t>담</a:t>
            </a:r>
            <a:r>
              <a:rPr dirty="0" sz="2900" spc="-300">
                <a:latin typeface="Arial Unicode MS"/>
                <a:cs typeface="Arial Unicode MS"/>
              </a:rPr>
              <a:t>대</a:t>
            </a:r>
            <a:r>
              <a:rPr dirty="0" sz="2900" spc="-185">
                <a:latin typeface="Arial Unicode MS"/>
                <a:cs typeface="Arial Unicode MS"/>
              </a:rPr>
              <a:t>함은  </a:t>
            </a:r>
            <a:r>
              <a:rPr dirty="0" sz="2900" spc="-290">
                <a:latin typeface="Arial Unicode MS"/>
                <a:cs typeface="Arial Unicode MS"/>
              </a:rPr>
              <a:t>오게	</a:t>
            </a:r>
            <a:r>
              <a:rPr dirty="0" sz="2900" spc="-30">
                <a:latin typeface="Arial Unicode MS"/>
                <a:cs typeface="Arial Unicode MS"/>
              </a:rPr>
              <a:t>했다.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66636" y="3399820"/>
            <a:ext cx="8547735" cy="12045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400"/>
              </a:lnSpc>
              <a:spcBef>
                <a:spcPts val="95"/>
              </a:spcBef>
              <a:tabLst>
                <a:tab pos="549910" algn="l"/>
                <a:tab pos="1242060" algn="l"/>
                <a:tab pos="1749425" algn="l"/>
                <a:tab pos="3134360" algn="l"/>
                <a:tab pos="3445510" algn="l"/>
                <a:tab pos="4363085" algn="l"/>
                <a:tab pos="4645025" algn="l"/>
                <a:tab pos="4930775" algn="l"/>
                <a:tab pos="5512435" algn="l"/>
                <a:tab pos="6309995" algn="l"/>
                <a:tab pos="7208520" algn="l"/>
                <a:tab pos="7872095" algn="l"/>
              </a:tabLst>
            </a:pPr>
            <a:r>
              <a:rPr dirty="0" sz="2900" spc="-290">
                <a:latin typeface="Arial Unicode MS"/>
                <a:cs typeface="Arial Unicode MS"/>
              </a:rPr>
              <a:t>그</a:t>
            </a:r>
            <a:r>
              <a:rPr dirty="0" sz="2900" spc="-300">
                <a:latin typeface="Arial Unicode MS"/>
                <a:cs typeface="Arial Unicode MS"/>
              </a:rPr>
              <a:t>래</a:t>
            </a:r>
            <a:r>
              <a:rPr dirty="0" sz="2900" spc="-290">
                <a:latin typeface="Arial Unicode MS"/>
                <a:cs typeface="Arial Unicode MS"/>
              </a:rPr>
              <a:t>서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터</a:t>
            </a:r>
            <a:r>
              <a:rPr dirty="0" sz="2900" spc="-290">
                <a:latin typeface="Arial Unicode MS"/>
                <a:cs typeface="Arial Unicode MS"/>
              </a:rPr>
              <a:t>툴리</a:t>
            </a:r>
            <a:r>
              <a:rPr dirty="0" sz="2900" spc="-300">
                <a:latin typeface="Arial Unicode MS"/>
                <a:cs typeface="Arial Unicode MS"/>
              </a:rPr>
              <a:t>안</a:t>
            </a:r>
            <a:r>
              <a:rPr dirty="0" sz="2900" spc="-290">
                <a:latin typeface="Arial Unicode MS"/>
                <a:cs typeface="Arial Unicode MS"/>
              </a:rPr>
              <a:t>의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유</a:t>
            </a:r>
            <a:r>
              <a:rPr dirty="0" sz="2900" spc="-290">
                <a:latin typeface="Arial Unicode MS"/>
                <a:cs typeface="Arial Unicode MS"/>
              </a:rPr>
              <a:t>명한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말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215">
                <a:latin typeface="Arial Unicode MS"/>
                <a:cs typeface="Arial Unicode MS"/>
              </a:rPr>
              <a:t>“</a:t>
            </a:r>
            <a:r>
              <a:rPr dirty="0" sz="2900" spc="-300" b="1">
                <a:latin typeface="맑은 고딕"/>
                <a:cs typeface="맑은 고딕"/>
              </a:rPr>
              <a:t>우</a:t>
            </a:r>
            <a:r>
              <a:rPr dirty="0" sz="2900" spc="-290" b="1">
                <a:latin typeface="맑은 고딕"/>
                <a:cs typeface="맑은 고딕"/>
              </a:rPr>
              <a:t>리가</a:t>
            </a:r>
            <a:r>
              <a:rPr dirty="0" sz="2900" b="1">
                <a:latin typeface="맑은 고딕"/>
                <a:cs typeface="맑은 고딕"/>
              </a:rPr>
              <a:t>	</a:t>
            </a:r>
            <a:r>
              <a:rPr dirty="0" sz="2900" spc="-290" b="1">
                <a:latin typeface="맑은 고딕"/>
                <a:cs typeface="맑은 고딕"/>
              </a:rPr>
              <a:t>너희</a:t>
            </a:r>
            <a:r>
              <a:rPr dirty="0" sz="2900" spc="-300" b="1">
                <a:latin typeface="맑은 고딕"/>
                <a:cs typeface="맑은 고딕"/>
              </a:rPr>
              <a:t>에</a:t>
            </a:r>
            <a:r>
              <a:rPr dirty="0" sz="2900" spc="-290" b="1">
                <a:latin typeface="맑은 고딕"/>
                <a:cs typeface="맑은 고딕"/>
              </a:rPr>
              <a:t>게</a:t>
            </a:r>
            <a:r>
              <a:rPr dirty="0" sz="2900" b="1">
                <a:latin typeface="맑은 고딕"/>
                <a:cs typeface="맑은 고딕"/>
              </a:rPr>
              <a:t>	</a:t>
            </a:r>
            <a:r>
              <a:rPr dirty="0" sz="2900" spc="-300" b="1">
                <a:latin typeface="맑은 고딕"/>
                <a:cs typeface="맑은 고딕"/>
              </a:rPr>
              <a:t>살</a:t>
            </a:r>
            <a:r>
              <a:rPr dirty="0" sz="2900" spc="-200" b="1">
                <a:latin typeface="맑은 고딕"/>
                <a:cs typeface="맑은 고딕"/>
              </a:rPr>
              <a:t>육  을</a:t>
            </a:r>
            <a:r>
              <a:rPr dirty="0" sz="2900" b="1">
                <a:latin typeface="맑은 고딕"/>
                <a:cs typeface="맑은 고딕"/>
              </a:rPr>
              <a:t>	</a:t>
            </a:r>
            <a:r>
              <a:rPr dirty="0" sz="2900" spc="-300" b="1">
                <a:latin typeface="맑은 고딕"/>
                <a:cs typeface="맑은 고딕"/>
              </a:rPr>
              <a:t>당</a:t>
            </a:r>
            <a:r>
              <a:rPr dirty="0" sz="2900" spc="-290" b="1">
                <a:latin typeface="맑은 고딕"/>
                <a:cs typeface="맑은 고딕"/>
              </a:rPr>
              <a:t>하면</a:t>
            </a:r>
            <a:r>
              <a:rPr dirty="0" sz="2900" b="1">
                <a:latin typeface="맑은 고딕"/>
                <a:cs typeface="맑은 고딕"/>
              </a:rPr>
              <a:t>	</a:t>
            </a:r>
            <a:r>
              <a:rPr dirty="0" sz="2900" spc="-300" b="1">
                <a:latin typeface="맑은 고딕"/>
                <a:cs typeface="맑은 고딕"/>
              </a:rPr>
              <a:t>당</a:t>
            </a:r>
            <a:r>
              <a:rPr dirty="0" sz="2900" spc="-290" b="1">
                <a:latin typeface="맑은 고딕"/>
                <a:cs typeface="맑은 고딕"/>
              </a:rPr>
              <a:t>할수</a:t>
            </a:r>
            <a:r>
              <a:rPr dirty="0" sz="2900" spc="-300" b="1">
                <a:latin typeface="맑은 고딕"/>
                <a:cs typeface="맑은 고딕"/>
              </a:rPr>
              <a:t>록</a:t>
            </a:r>
            <a:r>
              <a:rPr dirty="0" sz="2900" spc="545" b="1">
                <a:latin typeface="맑은 고딕"/>
                <a:cs typeface="맑은 고딕"/>
              </a:rPr>
              <a:t>,</a:t>
            </a:r>
            <a:r>
              <a:rPr dirty="0" sz="2900" b="1">
                <a:latin typeface="맑은 고딕"/>
                <a:cs typeface="맑은 고딕"/>
              </a:rPr>
              <a:t>	</a:t>
            </a:r>
            <a:r>
              <a:rPr dirty="0" sz="2900" spc="-300" b="1">
                <a:latin typeface="맑은 고딕"/>
                <a:cs typeface="맑은 고딕"/>
              </a:rPr>
              <a:t>우</a:t>
            </a:r>
            <a:r>
              <a:rPr dirty="0" sz="2900" spc="-290" b="1">
                <a:latin typeface="맑은 고딕"/>
                <a:cs typeface="맑은 고딕"/>
              </a:rPr>
              <a:t>리의</a:t>
            </a:r>
            <a:r>
              <a:rPr dirty="0" sz="2900" b="1">
                <a:latin typeface="맑은 고딕"/>
                <a:cs typeface="맑은 고딕"/>
              </a:rPr>
              <a:t>	</a:t>
            </a:r>
            <a:r>
              <a:rPr dirty="0" sz="2900" spc="-300" b="1">
                <a:latin typeface="맑은 고딕"/>
                <a:cs typeface="맑은 고딕"/>
              </a:rPr>
              <a:t>수</a:t>
            </a:r>
            <a:r>
              <a:rPr dirty="0" sz="2900" spc="-290" b="1">
                <a:latin typeface="맑은 고딕"/>
                <a:cs typeface="맑은 고딕"/>
              </a:rPr>
              <a:t>는</a:t>
            </a:r>
            <a:r>
              <a:rPr dirty="0" sz="2900" b="1">
                <a:latin typeface="맑은 고딕"/>
                <a:cs typeface="맑은 고딕"/>
              </a:rPr>
              <a:t>	</a:t>
            </a:r>
            <a:r>
              <a:rPr dirty="0" sz="2900" spc="-290" b="1">
                <a:latin typeface="맑은 고딕"/>
                <a:cs typeface="맑은 고딕"/>
              </a:rPr>
              <a:t>늘</a:t>
            </a:r>
            <a:r>
              <a:rPr dirty="0" sz="2900" spc="-300" b="1">
                <a:latin typeface="맑은 고딕"/>
                <a:cs typeface="맑은 고딕"/>
              </a:rPr>
              <a:t>어</a:t>
            </a:r>
            <a:r>
              <a:rPr dirty="0" sz="2900" spc="-290" b="1">
                <a:latin typeface="맑은 고딕"/>
                <a:cs typeface="맑은 고딕"/>
              </a:rPr>
              <a:t>간다</a:t>
            </a:r>
            <a:r>
              <a:rPr dirty="0" sz="2900" spc="545" b="1">
                <a:latin typeface="맑은 고딕"/>
                <a:cs typeface="맑은 고딕"/>
              </a:rPr>
              <a:t>.</a:t>
            </a:r>
            <a:r>
              <a:rPr dirty="0" sz="2900" b="1">
                <a:latin typeface="맑은 고딕"/>
                <a:cs typeface="맑은 고딕"/>
              </a:rPr>
              <a:t>	</a:t>
            </a:r>
            <a:r>
              <a:rPr dirty="0" sz="2900" spc="-290" b="1">
                <a:latin typeface="맑은 고딕"/>
                <a:cs typeface="맑은 고딕"/>
              </a:rPr>
              <a:t>그리</a:t>
            </a:r>
            <a:r>
              <a:rPr dirty="0" sz="2900" spc="-300" b="1">
                <a:latin typeface="맑은 고딕"/>
                <a:cs typeface="맑은 고딕"/>
              </a:rPr>
              <a:t>스</a:t>
            </a:r>
            <a:r>
              <a:rPr dirty="0" sz="2900" spc="-290" b="1">
                <a:latin typeface="맑은 고딕"/>
                <a:cs typeface="맑은 고딕"/>
              </a:rPr>
              <a:t>도</a:t>
            </a:r>
            <a:endParaRPr sz="2900">
              <a:latin typeface="맑은 고딕"/>
              <a:cs typeface="맑은 고딕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52711" y="4577234"/>
            <a:ext cx="6361430" cy="12045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408940">
              <a:lnSpc>
                <a:spcPct val="133400"/>
              </a:lnSpc>
              <a:spcBef>
                <a:spcPts val="95"/>
              </a:spcBef>
              <a:tabLst>
                <a:tab pos="2237740" algn="l"/>
                <a:tab pos="5262880" algn="l"/>
                <a:tab pos="5664835" algn="l"/>
              </a:tabLst>
            </a:pPr>
            <a:r>
              <a:rPr dirty="0" sz="2900" spc="345" b="1">
                <a:latin typeface="맑은 고딕"/>
                <a:cs typeface="맑은 고딕"/>
              </a:rPr>
              <a:t>(</a:t>
            </a:r>
            <a:r>
              <a:rPr dirty="0" sz="2900" spc="-290" b="1">
                <a:latin typeface="맑은 고딕"/>
                <a:cs typeface="맑은 고딕"/>
              </a:rPr>
              <a:t>교</a:t>
            </a:r>
            <a:r>
              <a:rPr dirty="0" sz="2900" spc="-300" b="1">
                <a:latin typeface="맑은 고딕"/>
                <a:cs typeface="맑은 고딕"/>
              </a:rPr>
              <a:t>회</a:t>
            </a:r>
            <a:r>
              <a:rPr dirty="0" sz="2900" spc="-290" b="1">
                <a:latin typeface="맑은 고딕"/>
                <a:cs typeface="맑은 고딕"/>
              </a:rPr>
              <a:t>의</a:t>
            </a:r>
            <a:r>
              <a:rPr dirty="0" sz="2900" spc="350" b="1">
                <a:latin typeface="맑은 고딕"/>
                <a:cs typeface="맑은 고딕"/>
              </a:rPr>
              <a:t>)</a:t>
            </a:r>
            <a:r>
              <a:rPr dirty="0" sz="2900" b="1">
                <a:latin typeface="맑은 고딕"/>
                <a:cs typeface="맑은 고딕"/>
              </a:rPr>
              <a:t>	</a:t>
            </a:r>
            <a:r>
              <a:rPr dirty="0" sz="2900" spc="-290" b="1">
                <a:latin typeface="맑은 고딕"/>
                <a:cs typeface="맑은 고딕"/>
              </a:rPr>
              <a:t>씨</a:t>
            </a:r>
            <a:r>
              <a:rPr dirty="0" sz="2900" spc="-300" b="1">
                <a:latin typeface="맑은 고딕"/>
                <a:cs typeface="맑은 고딕"/>
              </a:rPr>
              <a:t>앗</a:t>
            </a:r>
            <a:r>
              <a:rPr dirty="0" sz="2900" spc="-290" b="1">
                <a:latin typeface="맑은 고딕"/>
                <a:cs typeface="맑은 고딕"/>
              </a:rPr>
              <a:t>이다</a:t>
            </a:r>
            <a:r>
              <a:rPr dirty="0" sz="2900" spc="345" b="1">
                <a:latin typeface="맑은 고딕"/>
                <a:cs typeface="맑은 고딕"/>
              </a:rPr>
              <a:t>(</a:t>
            </a:r>
            <a:r>
              <a:rPr dirty="0" sz="2900" spc="575" b="1">
                <a:latin typeface="맑은 고딕"/>
                <a:cs typeface="맑은 고딕"/>
              </a:rPr>
              <a:t>S</a:t>
            </a:r>
            <a:r>
              <a:rPr dirty="0" sz="2900" spc="515" b="1">
                <a:latin typeface="맑은 고딕"/>
                <a:cs typeface="맑은 고딕"/>
              </a:rPr>
              <a:t>e</a:t>
            </a:r>
            <a:r>
              <a:rPr dirty="0" sz="2900" spc="170" b="1">
                <a:latin typeface="맑은 고딕"/>
                <a:cs typeface="맑은 고딕"/>
              </a:rPr>
              <a:t>m</a:t>
            </a:r>
            <a:r>
              <a:rPr dirty="0" sz="2900" spc="515" b="1">
                <a:latin typeface="맑은 고딕"/>
                <a:cs typeface="맑은 고딕"/>
              </a:rPr>
              <a:t>e</a:t>
            </a:r>
            <a:r>
              <a:rPr dirty="0" sz="2900" spc="405" b="1">
                <a:latin typeface="맑은 고딕"/>
                <a:cs typeface="맑은 고딕"/>
              </a:rPr>
              <a:t>n</a:t>
            </a:r>
            <a:r>
              <a:rPr dirty="0" sz="2900" b="1">
                <a:latin typeface="맑은 고딕"/>
                <a:cs typeface="맑은 고딕"/>
              </a:rPr>
              <a:t>		</a:t>
            </a:r>
            <a:r>
              <a:rPr dirty="0" sz="2900" spc="515" b="1">
                <a:latin typeface="맑은 고딕"/>
                <a:cs typeface="맑은 고딕"/>
              </a:rPr>
              <a:t>e</a:t>
            </a:r>
            <a:r>
              <a:rPr dirty="0" sz="2900" spc="610" b="1">
                <a:latin typeface="맑은 고딕"/>
                <a:cs typeface="맑은 고딕"/>
              </a:rPr>
              <a:t>s</a:t>
            </a:r>
            <a:r>
              <a:rPr dirty="0" sz="2900" spc="190" b="1">
                <a:latin typeface="맑은 고딕"/>
                <a:cs typeface="맑은 고딕"/>
              </a:rPr>
              <a:t>t  </a:t>
            </a:r>
            <a:r>
              <a:rPr dirty="0" sz="2900" spc="675" b="1">
                <a:latin typeface="맑은 고딕"/>
                <a:cs typeface="맑은 고딕"/>
              </a:rPr>
              <a:t>C</a:t>
            </a:r>
            <a:r>
              <a:rPr dirty="0" sz="2900" spc="405" b="1">
                <a:latin typeface="맑은 고딕"/>
                <a:cs typeface="맑은 고딕"/>
              </a:rPr>
              <a:t>h</a:t>
            </a:r>
            <a:r>
              <a:rPr dirty="0" sz="2900" spc="385" b="1">
                <a:latin typeface="맑은 고딕"/>
                <a:cs typeface="맑은 고딕"/>
              </a:rPr>
              <a:t>r</a:t>
            </a:r>
            <a:r>
              <a:rPr dirty="0" sz="2900" spc="385" b="1">
                <a:latin typeface="맑은 고딕"/>
                <a:cs typeface="맑은 고딕"/>
              </a:rPr>
              <a:t>i</a:t>
            </a:r>
            <a:r>
              <a:rPr dirty="0" sz="2900" spc="610" b="1">
                <a:latin typeface="맑은 고딕"/>
                <a:cs typeface="맑은 고딕"/>
              </a:rPr>
              <a:t>s</a:t>
            </a:r>
            <a:r>
              <a:rPr dirty="0" sz="2900" spc="200" b="1">
                <a:latin typeface="맑은 고딕"/>
                <a:cs typeface="맑은 고딕"/>
              </a:rPr>
              <a:t>t</a:t>
            </a:r>
            <a:r>
              <a:rPr dirty="0" sz="2900" spc="375" b="1">
                <a:latin typeface="맑은 고딕"/>
                <a:cs typeface="맑은 고딕"/>
              </a:rPr>
              <a:t>i</a:t>
            </a:r>
            <a:r>
              <a:rPr dirty="0" sz="2900" spc="675" b="1">
                <a:latin typeface="맑은 고딕"/>
                <a:cs typeface="맑은 고딕"/>
              </a:rPr>
              <a:t>a</a:t>
            </a:r>
            <a:r>
              <a:rPr dirty="0" sz="2900" spc="409" b="1">
                <a:latin typeface="맑은 고딕"/>
                <a:cs typeface="맑은 고딕"/>
              </a:rPr>
              <a:t>n</a:t>
            </a:r>
            <a:r>
              <a:rPr dirty="0" sz="2900" spc="310" b="1">
                <a:latin typeface="맑은 고딕"/>
                <a:cs typeface="맑은 고딕"/>
              </a:rPr>
              <a:t>o</a:t>
            </a:r>
            <a:r>
              <a:rPr dirty="0" sz="2900" spc="385" b="1">
                <a:latin typeface="맑은 고딕"/>
                <a:cs typeface="맑은 고딕"/>
              </a:rPr>
              <a:t>r</a:t>
            </a:r>
            <a:r>
              <a:rPr dirty="0" sz="2900" spc="375" b="1">
                <a:latin typeface="맑은 고딕"/>
                <a:cs typeface="맑은 고딕"/>
              </a:rPr>
              <a:t>u</a:t>
            </a:r>
            <a:r>
              <a:rPr dirty="0" sz="2900" spc="155" b="1">
                <a:latin typeface="맑은 고딕"/>
                <a:cs typeface="맑은 고딕"/>
              </a:rPr>
              <a:t>m</a:t>
            </a:r>
            <a:r>
              <a:rPr dirty="0" sz="2900" spc="345" b="1">
                <a:latin typeface="맑은 고딕"/>
                <a:cs typeface="맑은 고딕"/>
              </a:rPr>
              <a:t>)</a:t>
            </a:r>
            <a:r>
              <a:rPr dirty="0" sz="2900" spc="215">
                <a:latin typeface="Arial Unicode MS"/>
                <a:cs typeface="Arial Unicode MS"/>
              </a:rPr>
              <a:t>”</a:t>
            </a:r>
            <a:r>
              <a:rPr dirty="0" sz="2900" spc="420">
                <a:latin typeface="Arial Unicode MS"/>
                <a:cs typeface="Arial Unicode MS"/>
              </a:rPr>
              <a:t>(</a:t>
            </a:r>
            <a:r>
              <a:rPr dirty="0" sz="2900" spc="-290">
                <a:latin typeface="Arial Unicode MS"/>
                <a:cs typeface="Arial Unicode MS"/>
              </a:rPr>
              <a:t>변증</a:t>
            </a:r>
            <a:r>
              <a:rPr dirty="0" sz="2900" spc="-300">
                <a:latin typeface="Arial Unicode MS"/>
                <a:cs typeface="Arial Unicode MS"/>
              </a:rPr>
              <a:t>서</a:t>
            </a:r>
            <a:r>
              <a:rPr dirty="0" sz="2900" spc="495">
                <a:latin typeface="Arial Unicode MS"/>
                <a:cs typeface="Arial Unicode MS"/>
              </a:rPr>
              <a:t>,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470">
                <a:latin typeface="Arial Unicode MS"/>
                <a:cs typeface="Arial Unicode MS"/>
              </a:rPr>
              <a:t>5</a:t>
            </a:r>
            <a:r>
              <a:rPr dirty="0" sz="2900" spc="840">
                <a:latin typeface="Arial Unicode MS"/>
                <a:cs typeface="Arial Unicode MS"/>
              </a:rPr>
              <a:t>0</a:t>
            </a:r>
            <a:r>
              <a:rPr dirty="0" sz="2900" spc="420">
                <a:latin typeface="Arial Unicode MS"/>
                <a:cs typeface="Arial Unicode MS"/>
              </a:rPr>
              <a:t>)</a:t>
            </a:r>
            <a:r>
              <a:rPr dirty="0" sz="2900" spc="-290">
                <a:latin typeface="Arial Unicode MS"/>
                <a:cs typeface="Arial Unicode MS"/>
              </a:rPr>
              <a:t>은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66636" y="4577234"/>
            <a:ext cx="2152015" cy="17938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400"/>
              </a:lnSpc>
              <a:spcBef>
                <a:spcPts val="95"/>
              </a:spcBef>
              <a:tabLst>
                <a:tab pos="1475105" algn="l"/>
              </a:tabLst>
            </a:pPr>
            <a:r>
              <a:rPr dirty="0" sz="2900" spc="-290" b="1">
                <a:latin typeface="맑은 고딕"/>
                <a:cs typeface="맑은 고딕"/>
              </a:rPr>
              <a:t>인</a:t>
            </a:r>
            <a:r>
              <a:rPr dirty="0" sz="2900" spc="-300" b="1">
                <a:latin typeface="맑은 고딕"/>
                <a:cs typeface="맑은 고딕"/>
              </a:rPr>
              <a:t>들</a:t>
            </a:r>
            <a:r>
              <a:rPr dirty="0" sz="2900" spc="-290" b="1">
                <a:latin typeface="맑은 고딕"/>
                <a:cs typeface="맑은 고딕"/>
              </a:rPr>
              <a:t>의</a:t>
            </a:r>
            <a:r>
              <a:rPr dirty="0" sz="2900" b="1">
                <a:latin typeface="맑은 고딕"/>
                <a:cs typeface="맑은 고딕"/>
              </a:rPr>
              <a:t>	</a:t>
            </a:r>
            <a:r>
              <a:rPr dirty="0" sz="2900" spc="-200" b="1">
                <a:latin typeface="맑은 고딕"/>
                <a:cs typeface="맑은 고딕"/>
              </a:rPr>
              <a:t>피는  </a:t>
            </a:r>
            <a:r>
              <a:rPr dirty="0" sz="2900" spc="500" b="1">
                <a:latin typeface="맑은 고딕"/>
                <a:cs typeface="맑은 고딕"/>
              </a:rPr>
              <a:t>sanguis  </a:t>
            </a:r>
            <a:r>
              <a:rPr dirty="0" sz="2900" spc="-135">
                <a:latin typeface="Arial Unicode MS"/>
                <a:cs typeface="Arial Unicode MS"/>
              </a:rPr>
              <a:t>타당하다.</a:t>
            </a:r>
            <a:endParaRPr sz="29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terms:created xsi:type="dcterms:W3CDTF">2020-03-12T10:22:02Z</dcterms:created>
  <dcterms:modified xsi:type="dcterms:W3CDTF">2020-03-12T10:22:02Z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2020-03-12T00:00:00Z</vt:filetime>
  </property>
  <property fmtid="{D5CDD505-2E9C-101B-9397-08002B2CF9AE}" pid="3" name="Creator">
    <vt:lpwstr>Hwp 2018 10.0.0.7888</vt:lpwstr>
  </property>
  <property fmtid="{D5CDD505-2E9C-101B-9397-08002B2CF9AE}" pid="4" name="LastSaved">
    <vt:filetime>2020-03-12T00:00:00Z</vt:filetime>
  </property>
</Properties>
</file>