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x="10680700" cy="7556500"/>
  <p:notesSz cx="10680700" cy="75565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함초롬바탕"/>
                <a:cs typeface="함초롬바탕"/>
              </a:defRPr>
            </a:lvl1pPr>
          </a:lstStyle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0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함초롬바탕"/>
                <a:cs typeface="함초롬바탕"/>
              </a:defRPr>
            </a:lvl1pPr>
          </a:lstStyle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함초롬바탕"/>
                <a:cs typeface="함초롬바탕"/>
              </a:defRPr>
            </a:lvl1pPr>
          </a:lstStyle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함초롬바탕"/>
                <a:cs typeface="함초롬바탕"/>
              </a:defRPr>
            </a:lvl1pPr>
          </a:lstStyle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500" b="0" i="0">
                <a:solidFill>
                  <a:schemeClr val="tx1"/>
                </a:solidFill>
                <a:latin typeface="함초롬바탕"/>
                <a:cs typeface="함초롬바탕"/>
              </a:defRPr>
            </a:lvl1pPr>
          </a:lstStyle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65693" y="1674063"/>
            <a:ext cx="8549312" cy="2219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66636" y="1647560"/>
            <a:ext cx="8547735" cy="48501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000" b="0" i="0">
                <a:solidFill>
                  <a:schemeClr val="tx1"/>
                </a:solidFill>
                <a:latin typeface="Arial Unicode MS"/>
                <a:cs typeface="Arial Unicode MS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1066636" y="6771899"/>
            <a:ext cx="1453514" cy="2730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500" b="0" i="0">
                <a:solidFill>
                  <a:schemeClr val="tx1"/>
                </a:solidFill>
                <a:latin typeface="함초롬바탕"/>
                <a:cs typeface="함초롬바탕"/>
              </a:defRPr>
            </a:lvl1pPr>
          </a:lstStyle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9203524" y="6840351"/>
            <a:ext cx="410209" cy="189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chemeClr val="tx1"/>
                </a:solidFill>
                <a:latin typeface="함초롬돋움"/>
                <a:cs typeface="함초롬돋움"/>
              </a:defRPr>
            </a:lvl1pPr>
          </a:lstStyle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#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
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
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73852"/>
            <a:ext cx="6336030" cy="60515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800" spc="-110" b="1">
                <a:latin typeface="맑은 고딕"/>
                <a:cs typeface="맑은 고딕"/>
              </a:rPr>
              <a:t>교회사, </a:t>
            </a:r>
            <a:r>
              <a:rPr dirty="0" sz="3800" spc="165" b="1">
                <a:latin typeface="맑은 고딕"/>
                <a:cs typeface="맑은 고딕"/>
              </a:rPr>
              <a:t>왜, </a:t>
            </a:r>
            <a:r>
              <a:rPr dirty="0" sz="3800" spc="-385" b="1">
                <a:latin typeface="맑은 고딕"/>
                <a:cs typeface="맑은 고딕"/>
              </a:rPr>
              <a:t>그리고</a:t>
            </a:r>
            <a:r>
              <a:rPr dirty="0" sz="3800" spc="305" b="1">
                <a:latin typeface="맑은 고딕"/>
                <a:cs typeface="맑은 고딕"/>
              </a:rPr>
              <a:t> </a:t>
            </a:r>
            <a:r>
              <a:rPr dirty="0" sz="3800" spc="-55" b="1">
                <a:latin typeface="맑은 고딕"/>
                <a:cs typeface="맑은 고딕"/>
              </a:rPr>
              <a:t>무엇인가?</a:t>
            </a:r>
            <a:endParaRPr sz="3800">
              <a:latin typeface="맑은 고딕"/>
              <a:cs typeface="맑은 고딕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1811149"/>
            <a:ext cx="8548370" cy="2219325"/>
          </a:xfrm>
          <a:prstGeom prst="rect">
            <a:avLst/>
          </a:prstGeom>
        </p:spPr>
        <p:txBody>
          <a:bodyPr wrap="square" lIns="0" tIns="2559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14"/>
              </a:spcBef>
              <a:tabLst>
                <a:tab pos="523875" algn="l"/>
                <a:tab pos="1457325" algn="l"/>
              </a:tabLst>
            </a:pPr>
            <a:r>
              <a:rPr dirty="0" sz="3200" spc="1365">
                <a:latin typeface="Arial Unicode MS"/>
                <a:cs typeface="Arial Unicode MS"/>
              </a:rPr>
              <a:t>-	</a:t>
            </a:r>
            <a:r>
              <a:rPr dirty="0" sz="3200" spc="-325">
                <a:latin typeface="Arial Unicode MS"/>
                <a:cs typeface="Arial Unicode MS"/>
              </a:rPr>
              <a:t>필립	멜란히톤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ct val="149900"/>
              </a:lnSpc>
              <a:tabLst>
                <a:tab pos="580390" algn="l"/>
                <a:tab pos="1565275" algn="l"/>
                <a:tab pos="2245360" algn="l"/>
                <a:tab pos="2731135" algn="l"/>
                <a:tab pos="3909695" algn="l"/>
                <a:tab pos="4993640" algn="l"/>
                <a:tab pos="5208270" algn="l"/>
                <a:tab pos="7438390" algn="l"/>
              </a:tabLst>
            </a:pPr>
            <a:r>
              <a:rPr dirty="0" sz="3200" spc="700">
                <a:latin typeface="Arial Unicode MS"/>
                <a:cs typeface="Arial Unicode MS"/>
              </a:rPr>
              <a:t>[</a:t>
            </a:r>
            <a:r>
              <a:rPr dirty="0" sz="3200" spc="-325">
                <a:latin typeface="Arial Unicode MS"/>
                <a:cs typeface="Arial Unicode MS"/>
              </a:rPr>
              <a:t>루터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동료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인문주의자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종교개혁에</a:t>
            </a:r>
            <a:r>
              <a:rPr dirty="0" sz="3200" spc="-320">
                <a:latin typeface="Arial Unicode MS"/>
                <a:cs typeface="Arial Unicode MS"/>
              </a:rPr>
              <a:t>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처음</a:t>
            </a:r>
            <a:r>
              <a:rPr dirty="0" sz="3200" spc="-170">
                <a:latin typeface="Arial Unicode MS"/>
                <a:cs typeface="Arial Unicode MS"/>
              </a:rPr>
              <a:t>으  </a:t>
            </a:r>
            <a:r>
              <a:rPr dirty="0" sz="3200" spc="-320">
                <a:latin typeface="Arial Unicode MS"/>
                <a:cs typeface="Arial Unicode MS"/>
              </a:rPr>
              <a:t>로	</a:t>
            </a:r>
            <a:r>
              <a:rPr dirty="0" sz="3200" spc="-325">
                <a:latin typeface="Arial Unicode MS"/>
                <a:cs typeface="Arial Unicode MS"/>
              </a:rPr>
              <a:t>교회사를	다루었던	학자중	</a:t>
            </a:r>
            <a:r>
              <a:rPr dirty="0" sz="3200" spc="20">
                <a:latin typeface="Arial Unicode MS"/>
                <a:cs typeface="Arial Unicode MS"/>
              </a:rPr>
              <a:t>하나]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73551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4004520"/>
            <a:ext cx="2794635" cy="14878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9900"/>
              </a:lnSpc>
              <a:spcBef>
                <a:spcPts val="100"/>
              </a:spcBef>
            </a:pPr>
            <a:r>
              <a:rPr dirty="0" sz="3200" spc="515">
                <a:latin typeface="Arial"/>
                <a:cs typeface="Arial"/>
              </a:rPr>
              <a:t>„</a:t>
            </a:r>
            <a:r>
              <a:rPr dirty="0" sz="3200" spc="515">
                <a:latin typeface="Arial Unicode MS"/>
                <a:cs typeface="Arial Unicode MS"/>
              </a:rPr>
              <a:t>Überhaupt  </a:t>
            </a:r>
            <a:r>
              <a:rPr dirty="0" sz="3200" spc="360">
                <a:latin typeface="Arial Unicode MS"/>
                <a:cs typeface="Arial Unicode MS"/>
              </a:rPr>
              <a:t>G</a:t>
            </a:r>
            <a:r>
              <a:rPr dirty="0" sz="3200" spc="540">
                <a:latin typeface="Arial Unicode MS"/>
                <a:cs typeface="Arial Unicode MS"/>
              </a:rPr>
              <a:t>e</a:t>
            </a:r>
            <a:r>
              <a:rPr dirty="0" sz="3200" spc="555">
                <a:latin typeface="Arial Unicode MS"/>
                <a:cs typeface="Arial Unicode MS"/>
              </a:rPr>
              <a:t>s</a:t>
            </a:r>
            <a:r>
              <a:rPr dirty="0" sz="3200" spc="685">
                <a:latin typeface="Arial Unicode MS"/>
                <a:cs typeface="Arial Unicode MS"/>
              </a:rPr>
              <a:t>c</a:t>
            </a:r>
            <a:r>
              <a:rPr dirty="0" sz="3200" spc="615">
                <a:latin typeface="Arial Unicode MS"/>
                <a:cs typeface="Arial Unicode MS"/>
              </a:rPr>
              <a:t>h</a:t>
            </a:r>
            <a:r>
              <a:rPr dirty="0" sz="3200" spc="590">
                <a:latin typeface="Arial Unicode MS"/>
                <a:cs typeface="Arial Unicode MS"/>
              </a:rPr>
              <a:t>i</a:t>
            </a:r>
            <a:r>
              <a:rPr dirty="0" sz="3200" spc="685">
                <a:latin typeface="Arial Unicode MS"/>
                <a:cs typeface="Arial Unicode MS"/>
              </a:rPr>
              <a:t>c</a:t>
            </a:r>
            <a:r>
              <a:rPr dirty="0" sz="3200" spc="615">
                <a:latin typeface="Arial Unicode MS"/>
                <a:cs typeface="Arial Unicode MS"/>
              </a:rPr>
              <a:t>h</a:t>
            </a:r>
            <a:r>
              <a:rPr dirty="0" sz="3200" spc="555">
                <a:latin typeface="Arial Unicode MS"/>
                <a:cs typeface="Arial Unicode MS"/>
              </a:rPr>
              <a:t>t</a:t>
            </a:r>
            <a:r>
              <a:rPr dirty="0" sz="3200" spc="550">
                <a:latin typeface="Arial Unicode MS"/>
                <a:cs typeface="Arial Unicode MS"/>
              </a:rPr>
              <a:t>e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118920" y="4004520"/>
            <a:ext cx="5495925" cy="14878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92735" marR="5080" indent="-280670">
              <a:lnSpc>
                <a:spcPct val="149900"/>
              </a:lnSpc>
              <a:spcBef>
                <a:spcPts val="100"/>
              </a:spcBef>
              <a:tabLst>
                <a:tab pos="995680" algn="l"/>
                <a:tab pos="1516380" algn="l"/>
                <a:tab pos="2132965" algn="l"/>
                <a:tab pos="3023235" algn="l"/>
                <a:tab pos="4655185" algn="l"/>
              </a:tabLst>
            </a:pPr>
            <a:r>
              <a:rPr dirty="0" sz="3200" spc="575">
                <a:latin typeface="Arial Unicode MS"/>
                <a:cs typeface="Arial Unicode MS"/>
              </a:rPr>
              <a:t>i</a:t>
            </a:r>
            <a:r>
              <a:rPr dirty="0" sz="3200" spc="555">
                <a:latin typeface="Arial Unicode MS"/>
                <a:cs typeface="Arial Unicode MS"/>
              </a:rPr>
              <a:t>s</a:t>
            </a:r>
            <a:r>
              <a:rPr dirty="0" sz="3200" spc="560">
                <a:latin typeface="Arial Unicode MS"/>
                <a:cs typeface="Arial Unicode MS"/>
              </a:rPr>
              <a:t>t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710">
                <a:latin typeface="Arial Unicode MS"/>
                <a:cs typeface="Arial Unicode MS"/>
              </a:rPr>
              <a:t>d</a:t>
            </a:r>
            <a:r>
              <a:rPr dirty="0" sz="3200" spc="575">
                <a:latin typeface="Arial Unicode MS"/>
                <a:cs typeface="Arial Unicode MS"/>
              </a:rPr>
              <a:t>i</a:t>
            </a:r>
            <a:r>
              <a:rPr dirty="0" sz="3200" spc="550">
                <a:latin typeface="Arial Unicode MS"/>
                <a:cs typeface="Arial Unicode MS"/>
              </a:rPr>
              <a:t>e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465">
                <a:latin typeface="Arial Unicode MS"/>
                <a:cs typeface="Arial Unicode MS"/>
              </a:rPr>
              <a:t>K</a:t>
            </a:r>
            <a:r>
              <a:rPr dirty="0" sz="3200" spc="550">
                <a:latin typeface="Arial Unicode MS"/>
                <a:cs typeface="Arial Unicode MS"/>
              </a:rPr>
              <a:t>e</a:t>
            </a:r>
            <a:r>
              <a:rPr dirty="0" sz="3200" spc="600">
                <a:latin typeface="Arial Unicode MS"/>
                <a:cs typeface="Arial Unicode MS"/>
              </a:rPr>
              <a:t>n</a:t>
            </a:r>
            <a:r>
              <a:rPr dirty="0" sz="3200" spc="615">
                <a:latin typeface="Arial Unicode MS"/>
                <a:cs typeface="Arial Unicode MS"/>
              </a:rPr>
              <a:t>n</a:t>
            </a:r>
            <a:r>
              <a:rPr dirty="0" sz="3200" spc="555">
                <a:latin typeface="Arial Unicode MS"/>
                <a:cs typeface="Arial Unicode MS"/>
              </a:rPr>
              <a:t>t</a:t>
            </a:r>
            <a:r>
              <a:rPr dirty="0" sz="3200" spc="615">
                <a:latin typeface="Arial Unicode MS"/>
                <a:cs typeface="Arial Unicode MS"/>
              </a:rPr>
              <a:t>n</a:t>
            </a:r>
            <a:r>
              <a:rPr dirty="0" sz="3200" spc="575">
                <a:latin typeface="Arial Unicode MS"/>
                <a:cs typeface="Arial Unicode MS"/>
              </a:rPr>
              <a:t>i</a:t>
            </a:r>
            <a:r>
              <a:rPr dirty="0" sz="3200" spc="560">
                <a:latin typeface="Arial Unicode MS"/>
                <a:cs typeface="Arial Unicode MS"/>
              </a:rPr>
              <a:t>s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710">
                <a:latin typeface="Arial Unicode MS"/>
                <a:cs typeface="Arial Unicode MS"/>
              </a:rPr>
              <a:t>d</a:t>
            </a:r>
            <a:r>
              <a:rPr dirty="0" sz="3200" spc="540">
                <a:latin typeface="Arial Unicode MS"/>
                <a:cs typeface="Arial Unicode MS"/>
              </a:rPr>
              <a:t>e</a:t>
            </a:r>
            <a:r>
              <a:rPr dirty="0" sz="3200" spc="555">
                <a:latin typeface="Arial Unicode MS"/>
                <a:cs typeface="Arial Unicode MS"/>
              </a:rPr>
              <a:t>r  </a:t>
            </a:r>
            <a:r>
              <a:rPr dirty="0" sz="3200" spc="555">
                <a:latin typeface="Arial Unicode MS"/>
                <a:cs typeface="Arial Unicode MS"/>
              </a:rPr>
              <a:t>f</a:t>
            </a:r>
            <a:r>
              <a:rPr dirty="0" sz="3200" spc="265">
                <a:latin typeface="Arial Unicode MS"/>
                <a:cs typeface="Arial Unicode MS"/>
              </a:rPr>
              <a:t>ü</a:t>
            </a:r>
            <a:r>
              <a:rPr dirty="0" sz="3200" spc="625">
                <a:latin typeface="Arial Unicode MS"/>
                <a:cs typeface="Arial Unicode MS"/>
              </a:rPr>
              <a:t>r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710">
                <a:latin typeface="Arial Unicode MS"/>
                <a:cs typeface="Arial Unicode MS"/>
              </a:rPr>
              <a:t>a</a:t>
            </a:r>
            <a:r>
              <a:rPr dirty="0" sz="3200" spc="575">
                <a:latin typeface="Arial Unicode MS"/>
                <a:cs typeface="Arial Unicode MS"/>
              </a:rPr>
              <a:t>l</a:t>
            </a:r>
            <a:r>
              <a:rPr dirty="0" sz="3200" spc="590">
                <a:latin typeface="Arial Unicode MS"/>
                <a:cs typeface="Arial Unicode MS"/>
              </a:rPr>
              <a:t>l</a:t>
            </a:r>
            <a:r>
              <a:rPr dirty="0" sz="3200" spc="550">
                <a:latin typeface="Arial Unicode MS"/>
                <a:cs typeface="Arial Unicode MS"/>
              </a:rPr>
              <a:t>e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395">
                <a:latin typeface="Arial Unicode MS"/>
                <a:cs typeface="Arial Unicode MS"/>
              </a:rPr>
              <a:t>M</a:t>
            </a:r>
            <a:r>
              <a:rPr dirty="0" sz="3200" spc="540">
                <a:latin typeface="Arial Unicode MS"/>
                <a:cs typeface="Arial Unicode MS"/>
              </a:rPr>
              <a:t>e</a:t>
            </a:r>
            <a:r>
              <a:rPr dirty="0" sz="3200" spc="615">
                <a:latin typeface="Arial Unicode MS"/>
                <a:cs typeface="Arial Unicode MS"/>
              </a:rPr>
              <a:t>n</a:t>
            </a:r>
            <a:r>
              <a:rPr dirty="0" sz="3200" spc="555">
                <a:latin typeface="Arial Unicode MS"/>
                <a:cs typeface="Arial Unicode MS"/>
              </a:rPr>
              <a:t>s</a:t>
            </a:r>
            <a:r>
              <a:rPr dirty="0" sz="3200" spc="685">
                <a:latin typeface="Arial Unicode MS"/>
                <a:cs typeface="Arial Unicode MS"/>
              </a:rPr>
              <a:t>c</a:t>
            </a:r>
            <a:r>
              <a:rPr dirty="0" sz="3200" spc="615">
                <a:latin typeface="Arial Unicode MS"/>
                <a:cs typeface="Arial Unicode MS"/>
              </a:rPr>
              <a:t>h</a:t>
            </a:r>
            <a:r>
              <a:rPr dirty="0" sz="3200" spc="540">
                <a:latin typeface="Arial Unicode MS"/>
                <a:cs typeface="Arial Unicode MS"/>
              </a:rPr>
              <a:t>e</a:t>
            </a:r>
            <a:r>
              <a:rPr dirty="0" sz="3200" spc="615">
                <a:latin typeface="Arial Unicode MS"/>
                <a:cs typeface="Arial Unicode MS"/>
              </a:rPr>
              <a:t>n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5709866"/>
            <a:ext cx="854773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861175" algn="l"/>
                <a:tab pos="8117205" algn="l"/>
              </a:tabLst>
            </a:pPr>
            <a:r>
              <a:rPr dirty="0" sz="3200" spc="615">
                <a:latin typeface="Arial Unicode MS"/>
                <a:cs typeface="Arial Unicode MS"/>
              </a:rPr>
              <a:t>n</a:t>
            </a:r>
            <a:r>
              <a:rPr dirty="0" sz="3200" spc="540">
                <a:latin typeface="Arial Unicode MS"/>
                <a:cs typeface="Arial Unicode MS"/>
              </a:rPr>
              <a:t>o</a:t>
            </a:r>
            <a:r>
              <a:rPr dirty="0" sz="3200" spc="555">
                <a:latin typeface="Arial Unicode MS"/>
                <a:cs typeface="Arial Unicode MS"/>
              </a:rPr>
              <a:t>t</a:t>
            </a:r>
            <a:r>
              <a:rPr dirty="0" sz="3200" spc="560">
                <a:latin typeface="Arial Unicode MS"/>
                <a:cs typeface="Arial Unicode MS"/>
              </a:rPr>
              <a:t>w</a:t>
            </a:r>
            <a:r>
              <a:rPr dirty="0" sz="3200" spc="540">
                <a:latin typeface="Arial Unicode MS"/>
                <a:cs typeface="Arial Unicode MS"/>
              </a:rPr>
              <a:t>e</a:t>
            </a:r>
            <a:r>
              <a:rPr dirty="0" sz="3200" spc="615">
                <a:latin typeface="Arial Unicode MS"/>
                <a:cs typeface="Arial Unicode MS"/>
              </a:rPr>
              <a:t>n</a:t>
            </a:r>
            <a:r>
              <a:rPr dirty="0" sz="3200" spc="700">
                <a:latin typeface="Arial Unicode MS"/>
                <a:cs typeface="Arial Unicode MS"/>
              </a:rPr>
              <a:t>d</a:t>
            </a:r>
            <a:r>
              <a:rPr dirty="0" sz="3200" spc="590">
                <a:latin typeface="Arial Unicode MS"/>
                <a:cs typeface="Arial Unicode MS"/>
              </a:rPr>
              <a:t>i</a:t>
            </a:r>
            <a:r>
              <a:rPr dirty="0" sz="3200" spc="700">
                <a:latin typeface="Arial Unicode MS"/>
                <a:cs typeface="Arial Unicode MS"/>
              </a:rPr>
              <a:t>g</a:t>
            </a:r>
            <a:r>
              <a:rPr dirty="0" sz="3200" spc="235">
                <a:latin typeface="Arial Unicode MS"/>
                <a:cs typeface="Arial Unicode MS"/>
              </a:rPr>
              <a:t>“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210">
                <a:latin typeface="Arial Unicode MS"/>
                <a:cs typeface="Arial Unicode MS"/>
              </a:rPr>
              <a:t>W</a:t>
            </a:r>
            <a:r>
              <a:rPr dirty="0" sz="3200" spc="575">
                <a:latin typeface="Arial Unicode MS"/>
                <a:cs typeface="Arial Unicode MS"/>
              </a:rPr>
              <a:t>i</a:t>
            </a:r>
            <a:r>
              <a:rPr dirty="0" sz="3200" spc="710">
                <a:latin typeface="Arial Unicode MS"/>
                <a:cs typeface="Arial Unicode MS"/>
              </a:rPr>
              <a:t>d</a:t>
            </a:r>
            <a:r>
              <a:rPr dirty="0" sz="3200" spc="470">
                <a:latin typeface="Arial Unicode MS"/>
                <a:cs typeface="Arial Unicode MS"/>
              </a:rPr>
              <a:t>m</a:t>
            </a:r>
            <a:r>
              <a:rPr dirty="0" sz="3200" spc="575">
                <a:latin typeface="Arial Unicode MS"/>
                <a:cs typeface="Arial Unicode MS"/>
              </a:rPr>
              <a:t>u</a:t>
            </a:r>
            <a:r>
              <a:rPr dirty="0" sz="3200" spc="615">
                <a:latin typeface="Arial Unicode MS"/>
                <a:cs typeface="Arial Unicode MS"/>
              </a:rPr>
              <a:t>n</a:t>
            </a:r>
            <a:r>
              <a:rPr dirty="0" sz="3200" spc="700">
                <a:latin typeface="Arial Unicode MS"/>
                <a:cs typeface="Arial Unicode MS"/>
              </a:rPr>
              <a:t>g</a:t>
            </a:r>
            <a:r>
              <a:rPr dirty="0" sz="3200" spc="545">
                <a:latin typeface="Arial Unicode MS"/>
                <a:cs typeface="Arial Unicode MS"/>
              </a:rPr>
              <a:t>s</a:t>
            </a:r>
            <a:r>
              <a:rPr dirty="0" sz="3200" spc="700">
                <a:latin typeface="Arial Unicode MS"/>
                <a:cs typeface="Arial Unicode MS"/>
              </a:rPr>
              <a:t>b</a:t>
            </a:r>
            <a:r>
              <a:rPr dirty="0" sz="3200" spc="620">
                <a:latin typeface="Arial Unicode MS"/>
                <a:cs typeface="Arial Unicode MS"/>
              </a:rPr>
              <a:t>r</a:t>
            </a:r>
            <a:r>
              <a:rPr dirty="0" sz="3200" spc="590">
                <a:latin typeface="Arial Unicode MS"/>
                <a:cs typeface="Arial Unicode MS"/>
              </a:rPr>
              <a:t>i</a:t>
            </a:r>
            <a:r>
              <a:rPr dirty="0" sz="3200" spc="540">
                <a:latin typeface="Arial Unicode MS"/>
                <a:cs typeface="Arial Unicode MS"/>
              </a:rPr>
              <a:t>e</a:t>
            </a:r>
            <a:r>
              <a:rPr dirty="0" sz="3200" spc="560">
                <a:latin typeface="Arial Unicode MS"/>
                <a:cs typeface="Arial Unicode MS"/>
              </a:rPr>
              <a:t>f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530">
                <a:latin typeface="Arial Unicode MS"/>
                <a:cs typeface="Arial Unicode MS"/>
              </a:rPr>
              <a:t>z</a:t>
            </a:r>
            <a:r>
              <a:rPr dirty="0" sz="3200" spc="590">
                <a:latin typeface="Arial Unicode MS"/>
                <a:cs typeface="Arial Unicode MS"/>
              </a:rPr>
              <a:t>u</a:t>
            </a:r>
            <a:r>
              <a:rPr dirty="0" sz="3200" spc="480">
                <a:latin typeface="Arial Unicode MS"/>
                <a:cs typeface="Arial Unicode MS"/>
              </a:rPr>
              <a:t>m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60">
                <a:latin typeface="Arial Unicode MS"/>
                <a:cs typeface="Arial Unicode MS"/>
              </a:rPr>
              <a:t>1</a:t>
            </a:r>
            <a:r>
              <a:rPr dirty="0" sz="3200" spc="550">
                <a:latin typeface="Arial Unicode MS"/>
                <a:cs typeface="Arial Unicode MS"/>
              </a:rPr>
              <a:t>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73551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66636" y="942939"/>
            <a:ext cx="8548370" cy="51435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9900"/>
              </a:lnSpc>
              <a:spcBef>
                <a:spcPts val="100"/>
              </a:spcBef>
              <a:tabLst>
                <a:tab pos="1323340" algn="l"/>
                <a:tab pos="1363980" algn="l"/>
                <a:tab pos="2589530" algn="l"/>
                <a:tab pos="2685415" algn="l"/>
                <a:tab pos="4217035" algn="l"/>
                <a:tab pos="5500370" algn="l"/>
                <a:tab pos="7969884" algn="l"/>
              </a:tabLst>
            </a:pPr>
            <a:r>
              <a:rPr dirty="0" sz="3200" spc="425">
                <a:latin typeface="Arial Unicode MS"/>
                <a:cs typeface="Arial Unicode MS"/>
              </a:rPr>
              <a:t>T</a:t>
            </a:r>
            <a:r>
              <a:rPr dirty="0" sz="3200" spc="540">
                <a:latin typeface="Arial Unicode MS"/>
                <a:cs typeface="Arial Unicode MS"/>
              </a:rPr>
              <a:t>e</a:t>
            </a:r>
            <a:r>
              <a:rPr dirty="0" sz="3200" spc="590">
                <a:latin typeface="Arial Unicode MS"/>
                <a:cs typeface="Arial Unicode MS"/>
              </a:rPr>
              <a:t>il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700">
                <a:latin typeface="Arial Unicode MS"/>
                <a:cs typeface="Arial Unicode MS"/>
              </a:rPr>
              <a:t>d</a:t>
            </a:r>
            <a:r>
              <a:rPr dirty="0" sz="3200" spc="550">
                <a:latin typeface="Arial Unicode MS"/>
                <a:cs typeface="Arial Unicode MS"/>
              </a:rPr>
              <a:t>e</a:t>
            </a:r>
            <a:r>
              <a:rPr dirty="0" sz="3200" spc="560">
                <a:latin typeface="Arial Unicode MS"/>
                <a:cs typeface="Arial Unicode MS"/>
              </a:rPr>
              <a:t>s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475">
                <a:latin typeface="Arial Unicode MS"/>
                <a:cs typeface="Arial Unicode MS"/>
              </a:rPr>
              <a:t>C</a:t>
            </a:r>
            <a:r>
              <a:rPr dirty="0" sz="3200" spc="615">
                <a:latin typeface="Arial Unicode MS"/>
                <a:cs typeface="Arial Unicode MS"/>
              </a:rPr>
              <a:t>h</a:t>
            </a:r>
            <a:r>
              <a:rPr dirty="0" sz="3200" spc="610">
                <a:latin typeface="Arial Unicode MS"/>
                <a:cs typeface="Arial Unicode MS"/>
              </a:rPr>
              <a:t>r</a:t>
            </a:r>
            <a:r>
              <a:rPr dirty="0" sz="3200" spc="550">
                <a:latin typeface="Arial Unicode MS"/>
                <a:cs typeface="Arial Unicode MS"/>
              </a:rPr>
              <a:t>o</a:t>
            </a:r>
            <a:r>
              <a:rPr dirty="0" sz="3200" spc="615">
                <a:latin typeface="Arial Unicode MS"/>
                <a:cs typeface="Arial Unicode MS"/>
              </a:rPr>
              <a:t>n</a:t>
            </a:r>
            <a:r>
              <a:rPr dirty="0" sz="3200" spc="575">
                <a:latin typeface="Arial Unicode MS"/>
                <a:cs typeface="Arial Unicode MS"/>
              </a:rPr>
              <a:t>i</a:t>
            </a:r>
            <a:r>
              <a:rPr dirty="0" sz="3200" spc="685">
                <a:latin typeface="Arial Unicode MS"/>
                <a:cs typeface="Arial Unicode MS"/>
              </a:rPr>
              <a:t>c</a:t>
            </a:r>
            <a:r>
              <a:rPr dirty="0" sz="3200" spc="550">
                <a:latin typeface="Arial Unicode MS"/>
                <a:cs typeface="Arial Unicode MS"/>
              </a:rPr>
              <a:t>o</a:t>
            </a:r>
            <a:r>
              <a:rPr dirty="0" sz="3200" spc="615">
                <a:latin typeface="Arial Unicode MS"/>
                <a:cs typeface="Arial Unicode MS"/>
              </a:rPr>
              <a:t>n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465">
                <a:latin typeface="Arial Unicode MS"/>
                <a:cs typeface="Arial Unicode MS"/>
              </a:rPr>
              <a:t>C</a:t>
            </a:r>
            <a:r>
              <a:rPr dirty="0" sz="3200" spc="710">
                <a:latin typeface="Arial Unicode MS"/>
                <a:cs typeface="Arial Unicode MS"/>
              </a:rPr>
              <a:t>a</a:t>
            </a:r>
            <a:r>
              <a:rPr dirty="0" sz="3200" spc="620">
                <a:latin typeface="Arial Unicode MS"/>
                <a:cs typeface="Arial Unicode MS"/>
              </a:rPr>
              <a:t>r</a:t>
            </a:r>
            <a:r>
              <a:rPr dirty="0" sz="3200" spc="575">
                <a:latin typeface="Arial Unicode MS"/>
                <a:cs typeface="Arial Unicode MS"/>
              </a:rPr>
              <a:t>i</a:t>
            </a:r>
            <a:r>
              <a:rPr dirty="0" sz="3200" spc="550">
                <a:latin typeface="Arial Unicode MS"/>
                <a:cs typeface="Arial Unicode MS"/>
              </a:rPr>
              <a:t>o</a:t>
            </a:r>
            <a:r>
              <a:rPr dirty="0" sz="3200" spc="600">
                <a:latin typeface="Arial Unicode MS"/>
                <a:cs typeface="Arial Unicode MS"/>
              </a:rPr>
              <a:t>n</a:t>
            </a:r>
            <a:r>
              <a:rPr dirty="0" sz="3200" spc="590">
                <a:latin typeface="Arial Unicode MS"/>
                <a:cs typeface="Arial Unicode MS"/>
              </a:rPr>
              <a:t>i</a:t>
            </a:r>
            <a:r>
              <a:rPr dirty="0" sz="3200" spc="560">
                <a:latin typeface="Arial Unicode MS"/>
                <a:cs typeface="Arial Unicode MS"/>
              </a:rPr>
              <a:t>s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590">
                <a:latin typeface="Arial Unicode MS"/>
                <a:cs typeface="Arial Unicode MS"/>
              </a:rPr>
              <a:t>i</a:t>
            </a:r>
            <a:r>
              <a:rPr dirty="0" sz="3200" spc="265">
                <a:latin typeface="Arial Unicode MS"/>
                <a:cs typeface="Arial Unicode MS"/>
              </a:rPr>
              <a:t>m  </a:t>
            </a:r>
            <a:r>
              <a:rPr dirty="0" sz="3200" spc="480">
                <a:latin typeface="Arial Unicode MS"/>
                <a:cs typeface="Arial Unicode MS"/>
              </a:rPr>
              <a:t>März		</a:t>
            </a:r>
            <a:r>
              <a:rPr dirty="0" sz="3200" spc="415">
                <a:latin typeface="Arial Unicode MS"/>
                <a:cs typeface="Arial Unicode MS"/>
              </a:rPr>
              <a:t>1558		</a:t>
            </a:r>
            <a:r>
              <a:rPr dirty="0" sz="3200" spc="434">
                <a:latin typeface="Arial Unicode MS"/>
                <a:cs typeface="Arial Unicode MS"/>
              </a:rPr>
              <a:t>[MBW	</a:t>
            </a:r>
            <a:r>
              <a:rPr dirty="0" sz="3200" spc="690">
                <a:latin typeface="Arial Unicode MS"/>
                <a:cs typeface="Arial Unicode MS"/>
              </a:rPr>
              <a:t>8600])</a:t>
            </a:r>
            <a:endParaRPr sz="3200">
              <a:latin typeface="Arial Unicode MS"/>
              <a:cs typeface="Arial Unicode MS"/>
            </a:endParaRPr>
          </a:p>
          <a:p>
            <a:pPr marL="12700" marR="5080">
              <a:lnSpc>
                <a:spcPct val="149900"/>
              </a:lnSpc>
              <a:tabLst>
                <a:tab pos="1059815" algn="l"/>
                <a:tab pos="1310640" algn="l"/>
                <a:tab pos="2470785" algn="l"/>
                <a:tab pos="2611120" algn="l"/>
                <a:tab pos="3883660" algn="l"/>
                <a:tab pos="5294630" algn="l"/>
                <a:tab pos="634238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그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역사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교육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학문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전</a:t>
            </a:r>
            <a:r>
              <a:rPr dirty="0" sz="3200" spc="-320">
                <a:latin typeface="Arial Unicode MS"/>
                <a:cs typeface="Arial Unicode MS"/>
              </a:rPr>
              <a:t>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프로그램에</a:t>
            </a:r>
            <a:r>
              <a:rPr dirty="0" sz="3200" spc="-170">
                <a:latin typeface="Arial Unicode MS"/>
                <a:cs typeface="Arial Unicode MS"/>
              </a:rPr>
              <a:t>서  </a:t>
            </a:r>
            <a:r>
              <a:rPr dirty="0" sz="3200" spc="-325">
                <a:latin typeface="Arial Unicode MS"/>
                <a:cs typeface="Arial Unicode MS"/>
              </a:rPr>
              <a:t>중요한	위치에		</a:t>
            </a:r>
            <a:r>
              <a:rPr dirty="0" sz="3200" spc="-110">
                <a:latin typeface="Arial Unicode MS"/>
                <a:cs typeface="Arial Unicode MS"/>
              </a:rPr>
              <a:t>놓았다.</a:t>
            </a:r>
            <a:endParaRPr sz="3200">
              <a:latin typeface="Arial Unicode MS"/>
              <a:cs typeface="Arial Unicode MS"/>
            </a:endParaRPr>
          </a:p>
          <a:p>
            <a:pPr>
              <a:lnSpc>
                <a:spcPct val="100000"/>
              </a:lnSpc>
            </a:pPr>
            <a:endParaRPr sz="3200">
              <a:latin typeface="Times New Roman"/>
              <a:cs typeface="Times New Roman"/>
            </a:endParaRPr>
          </a:p>
          <a:p>
            <a:pPr marL="12700" marR="5080">
              <a:lnSpc>
                <a:spcPct val="149900"/>
              </a:lnSpc>
              <a:spcBef>
                <a:spcPts val="2075"/>
              </a:spcBef>
              <a:tabLst>
                <a:tab pos="1310640" algn="l"/>
                <a:tab pos="2065655" algn="l"/>
                <a:tab pos="2976245" algn="l"/>
                <a:tab pos="3589654" algn="l"/>
                <a:tab pos="4917440" algn="l"/>
                <a:tab pos="5879465" algn="l"/>
                <a:tab pos="6841490" algn="l"/>
                <a:tab pos="8169275" algn="l"/>
              </a:tabLst>
            </a:pPr>
            <a:r>
              <a:rPr dirty="0" sz="3200" spc="235">
                <a:latin typeface="Arial Unicode MS"/>
                <a:cs typeface="Arial Unicode MS"/>
              </a:rPr>
              <a:t>“</a:t>
            </a:r>
            <a:r>
              <a:rPr dirty="0" sz="3200" spc="-325">
                <a:latin typeface="Arial Unicode MS"/>
                <a:cs typeface="Arial Unicode MS"/>
              </a:rPr>
              <a:t>역사</a:t>
            </a:r>
            <a:r>
              <a:rPr dirty="0" sz="3200" spc="465">
                <a:latin typeface="Arial Unicode MS"/>
                <a:cs typeface="Arial Unicode MS"/>
              </a:rPr>
              <a:t>(</a:t>
            </a:r>
            <a:r>
              <a:rPr dirty="0" sz="3200" spc="-325">
                <a:latin typeface="Arial Unicode MS"/>
                <a:cs typeface="Arial Unicode MS"/>
              </a:rPr>
              <a:t>역</a:t>
            </a:r>
            <a:r>
              <a:rPr dirty="0" sz="3200" spc="-320">
                <a:latin typeface="Arial Unicode MS"/>
                <a:cs typeface="Arial Unicode MS"/>
              </a:rPr>
              <a:t>사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공부</a:t>
            </a:r>
            <a:r>
              <a:rPr dirty="0" sz="3200" spc="465">
                <a:latin typeface="Arial Unicode MS"/>
                <a:cs typeface="Arial Unicode MS"/>
              </a:rPr>
              <a:t>)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흥미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갖</a:t>
            </a:r>
            <a:r>
              <a:rPr dirty="0" sz="3200" spc="-320">
                <a:latin typeface="Arial Unicode MS"/>
                <a:cs typeface="Arial Unicode MS"/>
              </a:rPr>
              <a:t>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않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사람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170">
                <a:latin typeface="Arial Unicode MS"/>
                <a:cs typeface="Arial Unicode MS"/>
              </a:rPr>
              <a:t>쓸  </a:t>
            </a:r>
            <a:r>
              <a:rPr dirty="0" sz="3200" spc="-325">
                <a:latin typeface="Arial Unicode MS"/>
                <a:cs typeface="Arial Unicode MS"/>
              </a:rPr>
              <a:t>모없는	암퇘지와	</a:t>
            </a:r>
            <a:r>
              <a:rPr dirty="0" sz="3200" spc="35">
                <a:latin typeface="Arial Unicode MS"/>
                <a:cs typeface="Arial Unicode MS"/>
              </a:rPr>
              <a:t>같다.”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73551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942939"/>
            <a:ext cx="8548370" cy="36810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9900"/>
              </a:lnSpc>
              <a:spcBef>
                <a:spcPts val="100"/>
              </a:spcBef>
            </a:pPr>
            <a:r>
              <a:rPr dirty="0" spc="-325"/>
              <a:t>그에 따르면 </a:t>
            </a:r>
            <a:r>
              <a:rPr dirty="0" spc="-60"/>
              <a:t>(좁은 </a:t>
            </a:r>
            <a:r>
              <a:rPr dirty="0" spc="-325"/>
              <a:t>의미의 교회사 뿐만 </a:t>
            </a:r>
            <a:r>
              <a:rPr dirty="0" spc="-130"/>
              <a:t>아니라)  </a:t>
            </a:r>
            <a:r>
              <a:rPr dirty="0" spc="-325"/>
              <a:t>역사에 대한 지식을 통해 우리는 포괄적으로 </a:t>
            </a:r>
            <a:r>
              <a:rPr dirty="0" spc="-320"/>
              <a:t>배  </a:t>
            </a:r>
            <a:r>
              <a:rPr dirty="0" spc="-325"/>
              <a:t>우게 된다는 </a:t>
            </a:r>
            <a:r>
              <a:rPr dirty="0" spc="-110"/>
              <a:t>것이다. </a:t>
            </a:r>
            <a:r>
              <a:rPr dirty="0" spc="-325"/>
              <a:t>역사를 통한 배움을 거절하  </a:t>
            </a:r>
            <a:r>
              <a:rPr dirty="0" spc="-320"/>
              <a:t>는 </a:t>
            </a:r>
            <a:r>
              <a:rPr dirty="0" spc="-325"/>
              <a:t>것은 아무 쓸모없는 암퇘지 같은 존재인 것이  </a:t>
            </a:r>
            <a:r>
              <a:rPr dirty="0" spc="110"/>
              <a:t>다.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73551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047586" y="1280075"/>
          <a:ext cx="8586470" cy="18237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84835"/>
                <a:gridCol w="2053589"/>
                <a:gridCol w="2360929"/>
                <a:gridCol w="985520"/>
                <a:gridCol w="1364615"/>
                <a:gridCol w="1235709"/>
              </a:tblGrid>
              <a:tr h="568325">
                <a:tc>
                  <a:txBody>
                    <a:bodyPr/>
                    <a:lstStyle/>
                    <a:p>
                      <a:pPr marL="31750">
                        <a:lnSpc>
                          <a:spcPts val="3200"/>
                        </a:lnSpc>
                      </a:pPr>
                      <a:r>
                        <a:rPr dirty="0" sz="3200">
                          <a:latin typeface="Arial Unicode MS"/>
                          <a:cs typeface="Arial Unicode MS"/>
                        </a:rPr>
                        <a:t>-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38735">
                        <a:lnSpc>
                          <a:spcPts val="3200"/>
                        </a:lnSpc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종교개혁에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44145">
                        <a:lnSpc>
                          <a:spcPts val="3200"/>
                        </a:lnSpc>
                        <a:tabLst>
                          <a:tab pos="1014730" algn="l"/>
                        </a:tabLst>
                      </a:pPr>
                      <a:r>
                        <a:rPr dirty="0" sz="3200" spc="-5">
                          <a:latin typeface="Arial Unicode MS"/>
                          <a:cs typeface="Arial Unicode MS"/>
                        </a:rPr>
                        <a:t>있</a:t>
                      </a:r>
                      <a:r>
                        <a:rPr dirty="0" sz="3200">
                          <a:latin typeface="Arial Unicode MS"/>
                          <a:cs typeface="Arial Unicode MS"/>
                        </a:rPr>
                        <a:t>어</a:t>
                      </a:r>
                      <a:r>
                        <a:rPr dirty="0" sz="3200">
                          <a:latin typeface="Arial Unicode MS"/>
                          <a:cs typeface="Arial Unicode MS"/>
                        </a:rPr>
                        <a:t>	</a:t>
                      </a:r>
                      <a:r>
                        <a:rPr dirty="0" sz="3200" spc="-5">
                          <a:latin typeface="Arial Unicode MS"/>
                          <a:cs typeface="Arial Unicode MS"/>
                        </a:rPr>
                        <a:t>역사</a:t>
                      </a:r>
                      <a:r>
                        <a:rPr dirty="0" sz="3200">
                          <a:latin typeface="Arial Unicode MS"/>
                          <a:cs typeface="Arial Unicode MS"/>
                        </a:rPr>
                        <a:t>에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115570">
                        <a:lnSpc>
                          <a:spcPts val="3200"/>
                        </a:lnSpc>
                      </a:pPr>
                      <a:r>
                        <a:rPr dirty="0" sz="3200" spc="-5">
                          <a:latin typeface="Arial Unicode MS"/>
                          <a:cs typeface="Arial Unicode MS"/>
                        </a:rPr>
                        <a:t>대</a:t>
                      </a:r>
                      <a:r>
                        <a:rPr dirty="0" sz="3200">
                          <a:latin typeface="Arial Unicode MS"/>
                          <a:cs typeface="Arial Unicode MS"/>
                        </a:rPr>
                        <a:t>한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160020">
                        <a:lnSpc>
                          <a:spcPts val="3200"/>
                        </a:lnSpc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지식은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23495">
                        <a:lnSpc>
                          <a:spcPts val="3160"/>
                        </a:lnSpc>
                      </a:pPr>
                      <a:r>
                        <a:rPr dirty="0" sz="3000">
                          <a:latin typeface="Arial Unicode MS"/>
                          <a:cs typeface="Arial Unicode MS"/>
                        </a:rPr>
                        <a:t>중요했</a:t>
                      </a:r>
                      <a:endParaRPr sz="30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</a:tr>
              <a:tr h="125412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dirty="0" sz="3000" spc="105">
                          <a:latin typeface="Arial Unicode MS"/>
                          <a:cs typeface="Arial Unicode MS"/>
                        </a:rPr>
                        <a:t>다.</a:t>
                      </a:r>
                      <a:endParaRPr sz="3000">
                        <a:latin typeface="Arial Unicode MS"/>
                        <a:cs typeface="Arial Unicode MS"/>
                      </a:endParaRPr>
                    </a:p>
                    <a:p>
                      <a:pPr marL="31750">
                        <a:lnSpc>
                          <a:spcPts val="3740"/>
                        </a:lnSpc>
                        <a:spcBef>
                          <a:spcPts val="1764"/>
                        </a:spcBef>
                      </a:pPr>
                      <a:r>
                        <a:rPr dirty="0" sz="3200" spc="270">
                          <a:latin typeface="Arial Unicode MS"/>
                          <a:cs typeface="Arial Unicode MS"/>
                        </a:rPr>
                        <a:t>1)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8509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marL="128905">
                        <a:lnSpc>
                          <a:spcPts val="3740"/>
                        </a:lnSpc>
                        <a:spcBef>
                          <a:spcPts val="2355"/>
                        </a:spcBef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종교개혁자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algn="r" marR="118110">
                        <a:lnSpc>
                          <a:spcPts val="3740"/>
                        </a:lnSpc>
                        <a:spcBef>
                          <a:spcPts val="2355"/>
                        </a:spcBef>
                        <a:tabLst>
                          <a:tab pos="1713864" algn="l"/>
                        </a:tabLst>
                      </a:pPr>
                      <a:r>
                        <a:rPr dirty="0" sz="3200" spc="-5">
                          <a:latin typeface="Arial Unicode MS"/>
                          <a:cs typeface="Arial Unicode MS"/>
                        </a:rPr>
                        <a:t>자신들</a:t>
                      </a:r>
                      <a:r>
                        <a:rPr dirty="0" sz="3200">
                          <a:latin typeface="Arial Unicode MS"/>
                          <a:cs typeface="Arial Unicode MS"/>
                        </a:rPr>
                        <a:t>이</a:t>
                      </a:r>
                      <a:r>
                        <a:rPr dirty="0" sz="3200">
                          <a:latin typeface="Arial Unicode MS"/>
                          <a:cs typeface="Arial Unicode MS"/>
                        </a:rPr>
                        <a:t>	</a:t>
                      </a:r>
                      <a:r>
                        <a:rPr dirty="0" sz="3200">
                          <a:latin typeface="Arial Unicode MS"/>
                          <a:cs typeface="Arial Unicode MS"/>
                        </a:rPr>
                        <a:t>서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algn="r" marR="120014">
                        <a:lnSpc>
                          <a:spcPts val="3740"/>
                        </a:lnSpc>
                        <a:spcBef>
                          <a:spcPts val="2355"/>
                        </a:spcBef>
                      </a:pPr>
                      <a:r>
                        <a:rPr dirty="0" sz="3200" spc="-5">
                          <a:latin typeface="Arial Unicode MS"/>
                          <a:cs typeface="Arial Unicode MS"/>
                        </a:rPr>
                        <a:t>있</a:t>
                      </a:r>
                      <a:r>
                        <a:rPr dirty="0" sz="3200">
                          <a:latin typeface="Arial Unicode MS"/>
                          <a:cs typeface="Arial Unicode MS"/>
                        </a:rPr>
                        <a:t>는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marL="123825">
                        <a:lnSpc>
                          <a:spcPts val="3740"/>
                        </a:lnSpc>
                        <a:spcBef>
                          <a:spcPts val="2355"/>
                        </a:spcBef>
                      </a:pPr>
                      <a:r>
                        <a:rPr dirty="0" sz="3200" spc="-325">
                          <a:latin typeface="Arial Unicode MS"/>
                          <a:cs typeface="Arial Unicode MS"/>
                        </a:rPr>
                        <a:t>위치를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3200">
                        <a:latin typeface="Times New Roman"/>
                        <a:cs typeface="Times New Roman"/>
                      </a:endParaRPr>
                    </a:p>
                    <a:p>
                      <a:pPr algn="r" marR="22860">
                        <a:lnSpc>
                          <a:spcPts val="3740"/>
                        </a:lnSpc>
                        <a:spcBef>
                          <a:spcPts val="2355"/>
                        </a:spcBef>
                      </a:pPr>
                      <a:r>
                        <a:rPr dirty="0" sz="3200" spc="-5">
                          <a:latin typeface="Arial Unicode MS"/>
                          <a:cs typeface="Arial Unicode MS"/>
                        </a:rPr>
                        <a:t>해명</a:t>
                      </a:r>
                      <a:r>
                        <a:rPr dirty="0" sz="3200">
                          <a:latin typeface="Arial Unicode MS"/>
                          <a:cs typeface="Arial Unicode MS"/>
                        </a:rPr>
                        <a:t>해</a:t>
                      </a:r>
                      <a:endParaRPr sz="3200">
                        <a:latin typeface="Arial Unicode MS"/>
                        <a:cs typeface="Arial Unicode MS"/>
                      </a:endParaRPr>
                    </a:p>
                  </a:txBody>
                  <a:tcPr marL="0" marR="0" marB="0" marT="0"/>
                </a:tc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066636" y="3333714"/>
            <a:ext cx="1507490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80390" algn="l"/>
              </a:tabLst>
            </a:pPr>
            <a:r>
              <a:rPr dirty="0" spc="-320"/>
              <a:t>야</a:t>
            </a:r>
            <a:r>
              <a:rPr dirty="0" spc="-320"/>
              <a:t>	</a:t>
            </a:r>
            <a:r>
              <a:rPr dirty="0" spc="-325"/>
              <a:t>하고</a:t>
            </a:r>
            <a:r>
              <a:rPr dirty="0" spc="550"/>
              <a:t>,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066636" y="3821739"/>
            <a:ext cx="8548370" cy="14878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9900"/>
              </a:lnSpc>
              <a:spcBef>
                <a:spcPts val="100"/>
              </a:spcBef>
              <a:tabLst>
                <a:tab pos="712470" algn="l"/>
                <a:tab pos="1676400" algn="l"/>
                <a:tab pos="2393315" algn="l"/>
                <a:tab pos="3710304" algn="l"/>
                <a:tab pos="5025390" algn="l"/>
                <a:tab pos="6707505" algn="l"/>
              </a:tabLst>
            </a:pPr>
            <a:r>
              <a:rPr dirty="0" sz="3200" spc="455">
                <a:latin typeface="Arial Unicode MS"/>
                <a:cs typeface="Arial Unicode MS"/>
              </a:rPr>
              <a:t>2</a:t>
            </a:r>
            <a:r>
              <a:rPr dirty="0" sz="3200" spc="470">
                <a:latin typeface="Arial Unicode MS"/>
                <a:cs typeface="Arial Unicode MS"/>
              </a:rPr>
              <a:t>)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상대방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가톨</a:t>
            </a:r>
            <a:r>
              <a:rPr dirty="0" sz="3200" spc="-320">
                <a:latin typeface="Arial Unicode MS"/>
                <a:cs typeface="Arial Unicode MS"/>
              </a:rPr>
              <a:t>릭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주장들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역사적으</a:t>
            </a:r>
            <a:r>
              <a:rPr dirty="0" sz="3200" spc="-170">
                <a:latin typeface="Arial Unicode MS"/>
                <a:cs typeface="Arial Unicode MS"/>
              </a:rPr>
              <a:t>로  </a:t>
            </a:r>
            <a:r>
              <a:rPr dirty="0" sz="3200" spc="-325">
                <a:latin typeface="Arial Unicode MS"/>
                <a:cs typeface="Arial Unicode MS"/>
              </a:rPr>
              <a:t>반박해야	</a:t>
            </a:r>
            <a:r>
              <a:rPr dirty="0" sz="3200" spc="-35">
                <a:latin typeface="Arial Unicode MS"/>
                <a:cs typeface="Arial Unicode MS"/>
              </a:rPr>
              <a:t>하고,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73551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942939"/>
            <a:ext cx="8548370" cy="295021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9900"/>
              </a:lnSpc>
              <a:spcBef>
                <a:spcPts val="100"/>
              </a:spcBef>
            </a:pPr>
            <a:r>
              <a:rPr dirty="0" spc="495"/>
              <a:t>3) </a:t>
            </a:r>
            <a:r>
              <a:rPr dirty="0" spc="-325"/>
              <a:t>자신들의 이해에 따라 참된 전통들을 출발점  으로 삼기 </a:t>
            </a:r>
            <a:r>
              <a:rPr dirty="0" spc="-180"/>
              <a:t>위해서이다. </a:t>
            </a:r>
            <a:r>
              <a:rPr dirty="0" spc="-325"/>
              <a:t>이러한 것에서 배우게 </a:t>
            </a:r>
            <a:r>
              <a:rPr dirty="0" spc="-320"/>
              <a:t>되  </a:t>
            </a:r>
            <a:r>
              <a:rPr dirty="0" spc="110"/>
              <a:t>는, </a:t>
            </a:r>
            <a:r>
              <a:rPr dirty="0" spc="-325"/>
              <a:t>배울 </a:t>
            </a:r>
            <a:r>
              <a:rPr dirty="0" spc="-320"/>
              <a:t>수 </a:t>
            </a:r>
            <a:r>
              <a:rPr dirty="0" spc="-325"/>
              <a:t>있는 교회사는 바로 신학적인 </a:t>
            </a:r>
            <a:r>
              <a:rPr dirty="0" u="heavy" spc="-325">
                <a:uFill>
                  <a:solidFill>
                    <a:srgbClr val="000000"/>
                  </a:solidFill>
                </a:uFill>
              </a:rPr>
              <a:t>자기 </a:t>
            </a:r>
            <a:r>
              <a:rPr dirty="0" u="heavy" spc="-325">
                <a:uFill>
                  <a:solidFill>
                    <a:srgbClr val="000000"/>
                  </a:solidFill>
                </a:uFill>
              </a:rPr>
              <a:t> 정체성</a:t>
            </a:r>
            <a:r>
              <a:rPr dirty="0" spc="-325"/>
              <a:t>을 발견하는데 기여하는</a:t>
            </a:r>
            <a:r>
              <a:rPr dirty="0" spc="-80"/>
              <a:t> </a:t>
            </a:r>
            <a:r>
              <a:rPr dirty="0" spc="-110"/>
              <a:t>것이다.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73551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12495" y="947326"/>
            <a:ext cx="3274695" cy="368109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39370" marR="481330">
              <a:lnSpc>
                <a:spcPct val="143200"/>
              </a:lnSpc>
              <a:spcBef>
                <a:spcPts val="95"/>
              </a:spcBef>
            </a:pPr>
            <a:r>
              <a:rPr dirty="0" sz="3350" spc="-385">
                <a:latin typeface="Arial Unicode MS"/>
                <a:cs typeface="Arial Unicode MS"/>
              </a:rPr>
              <a:t>J.X. </a:t>
            </a:r>
            <a:r>
              <a:rPr dirty="0" sz="3350" spc="-1275">
                <a:latin typeface="Arial Unicode MS"/>
                <a:cs typeface="Arial Unicode MS"/>
              </a:rPr>
              <a:t>초대교회 </a:t>
            </a:r>
            <a:r>
              <a:rPr dirty="0" sz="3350" spc="-925">
                <a:latin typeface="Arial Unicode MS"/>
                <a:cs typeface="Arial Unicode MS"/>
              </a:rPr>
              <a:t> </a:t>
            </a:r>
            <a:r>
              <a:rPr dirty="0" sz="3350" spc="-470">
                <a:latin typeface="Arial Unicode MS"/>
                <a:cs typeface="Arial Unicode MS"/>
              </a:rPr>
              <a:t>ㅣ</a:t>
            </a:r>
            <a:endParaRPr sz="3350">
              <a:latin typeface="Arial Unicode MS"/>
              <a:cs typeface="Arial Unicode MS"/>
            </a:endParaRPr>
          </a:p>
          <a:p>
            <a:pPr marL="1637030">
              <a:lnSpc>
                <a:spcPct val="100000"/>
              </a:lnSpc>
              <a:spcBef>
                <a:spcPts val="1735"/>
              </a:spcBef>
            </a:pPr>
            <a:r>
              <a:rPr dirty="0" sz="3350" spc="-1220">
                <a:latin typeface="Arial Unicode MS"/>
                <a:cs typeface="Arial Unicode MS"/>
              </a:rPr>
              <a:t>중세교회</a:t>
            </a:r>
            <a:endParaRPr sz="3350">
              <a:latin typeface="Arial Unicode MS"/>
              <a:cs typeface="Arial Unicode MS"/>
            </a:endParaRPr>
          </a:p>
          <a:p>
            <a:pPr marL="12700" marR="1629410" indent="26670">
              <a:lnSpc>
                <a:spcPct val="143200"/>
              </a:lnSpc>
            </a:pPr>
            <a:r>
              <a:rPr dirty="0" sz="3350" spc="-470">
                <a:latin typeface="Arial Unicode MS"/>
                <a:cs typeface="Arial Unicode MS"/>
              </a:rPr>
              <a:t>ㅣ</a:t>
            </a:r>
            <a:r>
              <a:rPr dirty="0" sz="3350" spc="-200">
                <a:latin typeface="Arial Unicode MS"/>
                <a:cs typeface="Arial Unicode MS"/>
              </a:rPr>
              <a:t> </a:t>
            </a:r>
            <a:r>
              <a:rPr dirty="0" sz="3350" spc="-1220">
                <a:latin typeface="Arial Unicode MS"/>
                <a:cs typeface="Arial Unicode MS"/>
              </a:rPr>
              <a:t>종교개혁</a:t>
            </a:r>
            <a:endParaRPr sz="335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73551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942939"/>
            <a:ext cx="8548370" cy="368109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9900"/>
              </a:lnSpc>
              <a:spcBef>
                <a:spcPts val="100"/>
              </a:spcBef>
            </a:pPr>
            <a:r>
              <a:rPr dirty="0" spc="1365"/>
              <a:t>- </a:t>
            </a:r>
            <a:r>
              <a:rPr dirty="0" spc="-110"/>
              <a:t>기독교, </a:t>
            </a:r>
            <a:r>
              <a:rPr dirty="0" spc="-325"/>
              <a:t>기독교 </a:t>
            </a:r>
            <a:r>
              <a:rPr dirty="0" spc="-110"/>
              <a:t>교파들, </a:t>
            </a:r>
            <a:r>
              <a:rPr dirty="0" spc="-325"/>
              <a:t>종교들은 시간과 장소  없이 존재하는 것이 </a:t>
            </a:r>
            <a:r>
              <a:rPr dirty="0" spc="-110"/>
              <a:t>아니라, </a:t>
            </a:r>
            <a:r>
              <a:rPr dirty="0" spc="-325"/>
              <a:t>이들의 실제적인 </a:t>
            </a:r>
            <a:r>
              <a:rPr dirty="0" spc="-320"/>
              <a:t>모  </a:t>
            </a:r>
            <a:r>
              <a:rPr dirty="0" spc="-325"/>
              <a:t>습은 역사적인 발전들의 </a:t>
            </a:r>
            <a:r>
              <a:rPr dirty="0" spc="-180"/>
              <a:t>결과물이다. </a:t>
            </a:r>
            <a:r>
              <a:rPr dirty="0" spc="-325"/>
              <a:t>이러한 사실  </a:t>
            </a:r>
            <a:r>
              <a:rPr dirty="0" spc="-320"/>
              <a:t>은 </a:t>
            </a:r>
            <a:r>
              <a:rPr dirty="0" spc="-10"/>
              <a:t>19세기 </a:t>
            </a:r>
            <a:r>
              <a:rPr dirty="0" spc="-325"/>
              <a:t>이후로 무엇보다도 개신교 신학의 </a:t>
            </a:r>
            <a:r>
              <a:rPr dirty="0" spc="-320"/>
              <a:t>자  </a:t>
            </a:r>
            <a:r>
              <a:rPr dirty="0" spc="-325"/>
              <a:t>기이해에</a:t>
            </a:r>
            <a:r>
              <a:rPr dirty="0" spc="130"/>
              <a:t> </a:t>
            </a:r>
            <a:r>
              <a:rPr dirty="0" spc="-110"/>
              <a:t>속한다.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9273551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66636" y="1186038"/>
            <a:ext cx="14878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교회사</a:t>
            </a:r>
            <a:r>
              <a:rPr dirty="0" sz="3200" spc="-320">
                <a:latin typeface="Arial Unicode MS"/>
                <a:cs typeface="Arial Unicode MS"/>
              </a:rPr>
              <a:t>를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72127" y="1186038"/>
            <a:ext cx="167005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성서주석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860298" y="1186038"/>
            <a:ext cx="221869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조직신학이</a:t>
            </a:r>
            <a:r>
              <a:rPr dirty="0" sz="3200" spc="-320">
                <a:latin typeface="Arial Unicode MS"/>
                <a:cs typeface="Arial Unicode MS"/>
              </a:rPr>
              <a:t>나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396510" y="1186038"/>
            <a:ext cx="221869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실천신학처</a:t>
            </a:r>
            <a:r>
              <a:rPr dirty="0" sz="3200" spc="-320">
                <a:latin typeface="Arial Unicode MS"/>
                <a:cs typeface="Arial Unicode MS"/>
              </a:rPr>
              <a:t>럼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66636" y="1674063"/>
            <a:ext cx="8548370" cy="29502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99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열심히 공부하지 않는 </a:t>
            </a:r>
            <a:r>
              <a:rPr dirty="0" sz="3200" spc="-110">
                <a:latin typeface="Arial Unicode MS"/>
                <a:cs typeface="Arial Unicode MS"/>
              </a:rPr>
              <a:t>사람은, </a:t>
            </a:r>
            <a:r>
              <a:rPr dirty="0" sz="3200" spc="-320">
                <a:latin typeface="Arial Unicode MS"/>
                <a:cs typeface="Arial Unicode MS"/>
              </a:rPr>
              <a:t>왜 </a:t>
            </a:r>
            <a:r>
              <a:rPr dirty="0" sz="3200" spc="-150">
                <a:latin typeface="Arial Unicode MS"/>
                <a:cs typeface="Arial Unicode MS"/>
              </a:rPr>
              <a:t>기독교와, </a:t>
            </a:r>
            <a:r>
              <a:rPr dirty="0" sz="3200" spc="-320">
                <a:latin typeface="Arial Unicode MS"/>
                <a:cs typeface="Arial Unicode MS"/>
              </a:rPr>
              <a:t>그  </a:t>
            </a:r>
            <a:r>
              <a:rPr dirty="0" sz="3200" spc="-325">
                <a:latin typeface="Arial Unicode MS"/>
                <a:cs typeface="Arial Unicode MS"/>
              </a:rPr>
              <a:t>리고 기독교의 사회적 형태로서의 교회가 오늘날  </a:t>
            </a:r>
            <a:r>
              <a:rPr dirty="0" sz="3200" spc="-320">
                <a:latin typeface="Arial Unicode MS"/>
                <a:cs typeface="Arial Unicode MS"/>
              </a:rPr>
              <a:t>의 </a:t>
            </a:r>
            <a:r>
              <a:rPr dirty="0" sz="3200" spc="-325">
                <a:latin typeface="Arial Unicode MS"/>
                <a:cs typeface="Arial Unicode MS"/>
              </a:rPr>
              <a:t>모습으로 있고 또한 </a:t>
            </a:r>
            <a:r>
              <a:rPr dirty="0" sz="3200" spc="-320">
                <a:latin typeface="Arial Unicode MS"/>
                <a:cs typeface="Arial Unicode MS"/>
              </a:rPr>
              <a:t>왜 </a:t>
            </a:r>
            <a:r>
              <a:rPr dirty="0" sz="3200" spc="-325">
                <a:latin typeface="Arial Unicode MS"/>
                <a:cs typeface="Arial Unicode MS"/>
              </a:rPr>
              <a:t>이와 다르게 되지 </a:t>
            </a:r>
            <a:r>
              <a:rPr dirty="0" sz="3200" spc="-320">
                <a:latin typeface="Arial Unicode MS"/>
                <a:cs typeface="Arial Unicode MS"/>
              </a:rPr>
              <a:t>않  </a:t>
            </a:r>
            <a:r>
              <a:rPr dirty="0" sz="3200" spc="-325">
                <a:latin typeface="Arial Unicode MS"/>
                <a:cs typeface="Arial Unicode MS"/>
              </a:rPr>
              <a:t>았는가 라는 질문 앞에서</a:t>
            </a:r>
            <a:r>
              <a:rPr dirty="0" sz="3200" spc="-195">
                <a:latin typeface="Arial Unicode MS"/>
                <a:cs typeface="Arial Unicode MS"/>
              </a:rPr>
              <a:t> </a:t>
            </a:r>
            <a:r>
              <a:rPr dirty="0" sz="3200" spc="-200">
                <a:latin typeface="Arial Unicode MS"/>
                <a:cs typeface="Arial Unicode MS"/>
              </a:rPr>
              <a:t>속수무책이다.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273551" y="6840351"/>
            <a:ext cx="340360" cy="189865"/>
          </a:xfrm>
          <a:prstGeom prst="rect">
            <a:avLst/>
          </a:prstGeom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z="1000" spc="-5">
                <a:latin typeface="함초롬돋움"/>
                <a:cs typeface="함초롬돋움"/>
              </a:rPr>
              <a:t>- </a:t>
            </a:r>
            <a:fld id="{81D60167-4931-47E6-BA6A-407CBD079E47}" type="slidenum">
              <a:rPr dirty="0" sz="1000" spc="-5">
                <a:latin typeface="함초롬돋움"/>
                <a:cs typeface="함초롬돋움"/>
              </a:rPr>
              <a:t>1</a:t>
            </a:fld>
            <a:r>
              <a:rPr dirty="0" sz="1000" spc="25">
                <a:latin typeface="함초롬돋움"/>
                <a:cs typeface="함초롬돋움"/>
              </a:rPr>
              <a:t> </a:t>
            </a:r>
            <a:r>
              <a:rPr dirty="0" sz="1000" spc="-5">
                <a:latin typeface="함초롬돋움"/>
                <a:cs typeface="함초롬돋움"/>
              </a:rPr>
              <a:t>-</a:t>
            </a:r>
            <a:endParaRPr sz="1000">
              <a:latin typeface="함초롬돋움"/>
              <a:cs typeface="함초롬돋움"/>
            </a:endParaRPr>
          </a:p>
        </p:txBody>
      </p:sp>
      <p:sp>
        <p:nvSpPr>
          <p:cNvPr id="2" name="object 2"/>
          <p:cNvSpPr txBox="1"/>
          <p:nvPr/>
        </p:nvSpPr>
        <p:spPr>
          <a:xfrm>
            <a:off x="1066636" y="1186038"/>
            <a:ext cx="8548370" cy="49002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130" b="1">
                <a:latin typeface="맑은 고딕"/>
                <a:cs typeface="맑은 고딕"/>
              </a:rPr>
              <a:t>= </a:t>
            </a:r>
            <a:r>
              <a:rPr dirty="0" sz="3200" spc="-325" b="1">
                <a:latin typeface="맑은 고딕"/>
                <a:cs typeface="맑은 고딕"/>
              </a:rPr>
              <a:t>교회사란</a:t>
            </a:r>
            <a:r>
              <a:rPr dirty="0" sz="3200" spc="-5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무엇인가</a:t>
            </a:r>
            <a:endParaRPr sz="32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</a:pPr>
            <a:endParaRPr sz="3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dirty="0" sz="3200" spc="300" b="1">
                <a:latin typeface="맑은 고딕"/>
                <a:cs typeface="맑은 고딕"/>
              </a:rPr>
              <a:t>1. </a:t>
            </a:r>
            <a:r>
              <a:rPr dirty="0" sz="3200" spc="-325" b="1">
                <a:latin typeface="맑은 고딕"/>
                <a:cs typeface="맑은 고딕"/>
              </a:rPr>
              <a:t>신학의 </a:t>
            </a:r>
            <a:r>
              <a:rPr dirty="0" sz="3200" spc="-320" b="1">
                <a:latin typeface="맑은 고딕"/>
                <a:cs typeface="맑은 고딕"/>
              </a:rPr>
              <a:t>한</a:t>
            </a:r>
            <a:r>
              <a:rPr dirty="0" sz="3200" spc="-195" b="1">
                <a:latin typeface="맑은 고딕"/>
                <a:cs typeface="맑은 고딕"/>
              </a:rPr>
              <a:t> </a:t>
            </a:r>
            <a:r>
              <a:rPr dirty="0" sz="3200" spc="-325" b="1">
                <a:latin typeface="맑은 고딕"/>
                <a:cs typeface="맑은 고딕"/>
              </a:rPr>
              <a:t>분과</a:t>
            </a:r>
            <a:endParaRPr sz="3200">
              <a:latin typeface="맑은 고딕"/>
              <a:cs typeface="맑은 고딕"/>
            </a:endParaRPr>
          </a:p>
          <a:p>
            <a:pPr marL="12700">
              <a:lnSpc>
                <a:spcPct val="100000"/>
              </a:lnSpc>
              <a:spcBef>
                <a:spcPts val="1914"/>
              </a:spcBef>
              <a:tabLst>
                <a:tab pos="621030" algn="l"/>
                <a:tab pos="2285365" algn="l"/>
              </a:tabLst>
            </a:pPr>
            <a:r>
              <a:rPr dirty="0" sz="3200" spc="1295">
                <a:latin typeface="Arial"/>
                <a:cs typeface="Arial"/>
              </a:rPr>
              <a:t>◌	</a:t>
            </a:r>
            <a:r>
              <a:rPr dirty="0" sz="3200" spc="-325">
                <a:latin typeface="Arial Unicode MS"/>
                <a:cs typeface="Arial Unicode MS"/>
              </a:rPr>
              <a:t>교회사의	</a:t>
            </a:r>
            <a:r>
              <a:rPr dirty="0" sz="3200" spc="-35">
                <a:latin typeface="Arial Unicode MS"/>
                <a:cs typeface="Arial Unicode MS"/>
              </a:rPr>
              <a:t>대상: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49900"/>
              </a:lnSpc>
            </a:pPr>
            <a:r>
              <a:rPr dirty="0" sz="3200" spc="-325">
                <a:latin typeface="Arial Unicode MS"/>
                <a:cs typeface="Arial Unicode MS"/>
              </a:rPr>
              <a:t>가이사랴의 </a:t>
            </a:r>
            <a:r>
              <a:rPr dirty="0" sz="3200" spc="210">
                <a:latin typeface="Arial Unicode MS"/>
                <a:cs typeface="Arial Unicode MS"/>
              </a:rPr>
              <a:t>유세비우스(Eusebius)와 </a:t>
            </a:r>
            <a:r>
              <a:rPr dirty="0" sz="3200" spc="-325">
                <a:latin typeface="Arial Unicode MS"/>
                <a:cs typeface="Arial Unicode MS"/>
              </a:rPr>
              <a:t>많은 </a:t>
            </a:r>
            <a:r>
              <a:rPr dirty="0" sz="3200" spc="-320">
                <a:latin typeface="Arial Unicode MS"/>
                <a:cs typeface="Arial Unicode MS"/>
              </a:rPr>
              <a:t>그  의 </a:t>
            </a:r>
            <a:r>
              <a:rPr dirty="0" sz="3200" spc="-325">
                <a:latin typeface="Arial Unicode MS"/>
                <a:cs typeface="Arial Unicode MS"/>
              </a:rPr>
              <a:t>후계자들에게 교회사의 대상은 분명한 것이었  </a:t>
            </a:r>
            <a:r>
              <a:rPr dirty="0" sz="3200" spc="-35">
                <a:latin typeface="Arial Unicode MS"/>
                <a:cs typeface="Arial Unicode MS"/>
              </a:rPr>
              <a:t>는데, </a:t>
            </a:r>
            <a:r>
              <a:rPr dirty="0" sz="3200" spc="-325">
                <a:latin typeface="Arial Unicode MS"/>
                <a:cs typeface="Arial Unicode MS"/>
              </a:rPr>
              <a:t>바로 </a:t>
            </a:r>
            <a:r>
              <a:rPr dirty="0" u="heavy" sz="3200" spc="-325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참된</a:t>
            </a:r>
            <a:r>
              <a:rPr dirty="0" u="heavy" sz="3200" spc="240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 </a:t>
            </a:r>
            <a:r>
              <a:rPr dirty="0" u="heavy" sz="3200" spc="-150" b="1">
                <a:uFill>
                  <a:solidFill>
                    <a:srgbClr val="000000"/>
                  </a:solidFill>
                </a:uFill>
                <a:latin typeface="맑은 고딕"/>
                <a:cs typeface="맑은 고딕"/>
              </a:rPr>
              <a:t>교회</a:t>
            </a:r>
            <a:r>
              <a:rPr dirty="0" sz="3200" spc="-150">
                <a:latin typeface="Arial Unicode MS"/>
                <a:cs typeface="Arial Unicode MS"/>
              </a:rPr>
              <a:t>이다.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1066636" y="1186038"/>
            <a:ext cx="148780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다시말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844725" y="942939"/>
            <a:ext cx="6770370" cy="1487805"/>
          </a:xfrm>
          <a:prstGeom prst="rect">
            <a:avLst/>
          </a:prstGeom>
        </p:spPr>
        <p:txBody>
          <a:bodyPr wrap="square" lIns="0" tIns="255904" rIns="0" bIns="0" rtlCol="0" vert="horz">
            <a:spAutoFit/>
          </a:bodyPr>
          <a:lstStyle/>
          <a:p>
            <a:pPr algn="r" marR="5080">
              <a:lnSpc>
                <a:spcPct val="100000"/>
              </a:lnSpc>
              <a:spcBef>
                <a:spcPts val="2014"/>
              </a:spcBef>
              <a:tabLst>
                <a:tab pos="1410970" algn="l"/>
                <a:tab pos="3188970" algn="l"/>
                <a:tab pos="4234815" algn="l"/>
                <a:tab pos="6012815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이단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박해들</a:t>
            </a:r>
            <a:r>
              <a:rPr dirty="0" sz="3200" spc="-320">
                <a:latin typeface="Arial Unicode MS"/>
                <a:cs typeface="Arial Unicode MS"/>
              </a:rPr>
              <a:t>에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</a:t>
            </a:r>
            <a:r>
              <a:rPr dirty="0" sz="3200" spc="-320">
                <a:latin typeface="Arial Unicode MS"/>
                <a:cs typeface="Arial Unicode MS"/>
              </a:rPr>
              <a:t>해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동요되</a:t>
            </a:r>
            <a:r>
              <a:rPr dirty="0" sz="3200" spc="-320">
                <a:latin typeface="Arial Unicode MS"/>
                <a:cs typeface="Arial Unicode MS"/>
              </a:rPr>
              <a:t>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않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endParaRPr sz="3200">
              <a:latin typeface="Arial Unicode MS"/>
              <a:cs typeface="Arial Unicode MS"/>
            </a:endParaRPr>
          </a:p>
          <a:p>
            <a:pPr algn="r" marR="5080">
              <a:lnSpc>
                <a:spcPct val="100000"/>
              </a:lnSpc>
              <a:spcBef>
                <a:spcPts val="1914"/>
              </a:spcBef>
            </a:pPr>
            <a:r>
              <a:rPr dirty="0" sz="3200" spc="-325">
                <a:latin typeface="Arial Unicode MS"/>
                <a:cs typeface="Arial Unicode MS"/>
              </a:rPr>
              <a:t>대</a:t>
            </a:r>
            <a:r>
              <a:rPr dirty="0" sz="3200" spc="-320">
                <a:latin typeface="Arial Unicode MS"/>
                <a:cs typeface="Arial Unicode MS"/>
              </a:rPr>
              <a:t>항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1674063"/>
            <a:ext cx="7553959" cy="14878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9900"/>
              </a:lnSpc>
              <a:spcBef>
                <a:spcPts val="100"/>
              </a:spcBef>
              <a:tabLst>
                <a:tab pos="580390" algn="l"/>
                <a:tab pos="1371600" algn="l"/>
                <a:tab pos="1880235" algn="l"/>
                <a:tab pos="2366010" algn="l"/>
                <a:tab pos="3359785" algn="l"/>
                <a:tab pos="4354195" algn="l"/>
                <a:tab pos="534797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자신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길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가</a:t>
            </a:r>
            <a:r>
              <a:rPr dirty="0" sz="3200" spc="-320">
                <a:latin typeface="Arial Unicode MS"/>
                <a:cs typeface="Arial Unicode MS"/>
              </a:rPr>
              <a:t>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결</a:t>
            </a:r>
            <a:r>
              <a:rPr dirty="0" sz="3200" spc="-320">
                <a:latin typeface="Arial Unicode MS"/>
                <a:cs typeface="Arial Unicode MS"/>
              </a:rPr>
              <a:t>국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모</a:t>
            </a:r>
            <a:r>
              <a:rPr dirty="0" sz="3200" spc="-320">
                <a:latin typeface="Arial Unicode MS"/>
                <a:cs typeface="Arial Unicode MS"/>
              </a:rPr>
              <a:t>든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장애요소들</a:t>
            </a:r>
            <a:r>
              <a:rPr dirty="0" sz="3200" spc="-170">
                <a:latin typeface="Arial Unicode MS"/>
                <a:cs typeface="Arial Unicode MS"/>
              </a:rPr>
              <a:t>에  </a:t>
            </a:r>
            <a:r>
              <a:rPr dirty="0" sz="3200" spc="-320">
                <a:latin typeface="Arial Unicode MS"/>
                <a:cs typeface="Arial Unicode MS"/>
              </a:rPr>
              <a:t>해	</a:t>
            </a:r>
            <a:r>
              <a:rPr dirty="0" sz="3200" spc="-325">
                <a:latin typeface="Arial Unicode MS"/>
                <a:cs typeface="Arial Unicode MS"/>
              </a:rPr>
              <a:t>승리한	</a:t>
            </a:r>
            <a:r>
              <a:rPr dirty="0" sz="3200" spc="-150">
                <a:latin typeface="Arial Unicode MS"/>
                <a:cs typeface="Arial Unicode MS"/>
              </a:rPr>
              <a:t>교회이다.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3136310"/>
            <a:ext cx="8548370" cy="29502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99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이에 근거하여 유세비우스는 또한 </a:t>
            </a:r>
            <a:r>
              <a:rPr dirty="0" sz="3200" spc="-320">
                <a:latin typeface="Arial Unicode MS"/>
                <a:cs typeface="Arial Unicode MS"/>
              </a:rPr>
              <a:t>첫 </a:t>
            </a:r>
            <a:r>
              <a:rPr dirty="0" sz="3200" spc="-325">
                <a:latin typeface="Arial Unicode MS"/>
                <a:cs typeface="Arial Unicode MS"/>
              </a:rPr>
              <a:t>번째 시대  구분을 </a:t>
            </a:r>
            <a:r>
              <a:rPr dirty="0" sz="3200" spc="-110">
                <a:latin typeface="Arial Unicode MS"/>
                <a:cs typeface="Arial Unicode MS"/>
              </a:rPr>
              <a:t>하였다. </a:t>
            </a:r>
            <a:r>
              <a:rPr dirty="0" sz="3200" spc="1365">
                <a:latin typeface="Arial Unicode MS"/>
                <a:cs typeface="Arial Unicode MS"/>
              </a:rPr>
              <a:t>- </a:t>
            </a:r>
            <a:r>
              <a:rPr dirty="0" sz="3200" spc="-325">
                <a:latin typeface="Arial Unicode MS"/>
                <a:cs typeface="Arial Unicode MS"/>
              </a:rPr>
              <a:t>콘스탄틴 대제의 기독교 </a:t>
            </a:r>
            <a:r>
              <a:rPr dirty="0" sz="3200" spc="-35">
                <a:latin typeface="Arial Unicode MS"/>
                <a:cs typeface="Arial Unicode MS"/>
              </a:rPr>
              <a:t>회심.  </a:t>
            </a:r>
            <a:r>
              <a:rPr dirty="0" sz="3200" spc="-325">
                <a:latin typeface="Arial Unicode MS"/>
                <a:cs typeface="Arial Unicode MS"/>
              </a:rPr>
              <a:t>황제 </a:t>
            </a:r>
            <a:r>
              <a:rPr dirty="0" sz="3200" spc="229">
                <a:latin typeface="Arial Unicode MS"/>
                <a:cs typeface="Arial Unicode MS"/>
              </a:rPr>
              <a:t>콘스탄틴(272-337)은 </a:t>
            </a:r>
            <a:r>
              <a:rPr dirty="0" sz="3200" spc="-325">
                <a:latin typeface="Arial Unicode MS"/>
                <a:cs typeface="Arial Unicode MS"/>
              </a:rPr>
              <a:t>교회사가 완성되는  새로운 시기를 시작한</a:t>
            </a:r>
            <a:r>
              <a:rPr dirty="0" sz="3200" spc="-80">
                <a:latin typeface="Arial Unicode MS"/>
                <a:cs typeface="Arial Unicode MS"/>
              </a:rPr>
              <a:t> </a:t>
            </a:r>
            <a:r>
              <a:rPr dirty="0" sz="3200" spc="-150">
                <a:latin typeface="Arial Unicode MS"/>
                <a:cs typeface="Arial Unicode MS"/>
              </a:rPr>
              <a:t>사람이다.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1066636" y="1674063"/>
            <a:ext cx="8548370" cy="36810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9900"/>
              </a:lnSpc>
              <a:spcBef>
                <a:spcPts val="100"/>
              </a:spcBef>
              <a:tabLst>
                <a:tab pos="1680845" algn="l"/>
                <a:tab pos="2041525" algn="l"/>
                <a:tab pos="2800985" algn="l"/>
                <a:tab pos="3341370" algn="l"/>
                <a:tab pos="4471035" algn="l"/>
                <a:tab pos="4639945" algn="l"/>
                <a:tab pos="65049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교회사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대상</a:t>
            </a:r>
            <a:r>
              <a:rPr dirty="0" sz="3200" spc="550">
                <a:latin typeface="Arial Unicode MS"/>
                <a:cs typeface="Arial Unicode MS"/>
              </a:rPr>
              <a:t>: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역사적</a:t>
            </a:r>
            <a:r>
              <a:rPr dirty="0" sz="3200" spc="-320">
                <a:latin typeface="Arial Unicode MS"/>
                <a:cs typeface="Arial Unicode MS"/>
              </a:rPr>
              <a:t>인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의미에서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700">
                <a:latin typeface="Arial Unicode MS"/>
                <a:cs typeface="Arial Unicode MS"/>
              </a:rPr>
              <a:t>[</a:t>
            </a:r>
            <a:r>
              <a:rPr dirty="0" sz="3200" spc="-325">
                <a:latin typeface="Arial Unicode MS"/>
                <a:cs typeface="Arial Unicode MS"/>
              </a:rPr>
              <a:t>시간</a:t>
            </a:r>
            <a:r>
              <a:rPr dirty="0" sz="3200" spc="-170">
                <a:latin typeface="Arial Unicode MS"/>
                <a:cs typeface="Arial Unicode MS"/>
              </a:rPr>
              <a:t>과  </a:t>
            </a:r>
            <a:r>
              <a:rPr dirty="0" sz="3200" spc="-325">
                <a:latin typeface="Arial Unicode MS"/>
                <a:cs typeface="Arial Unicode MS"/>
              </a:rPr>
              <a:t>공간안에서	</a:t>
            </a:r>
            <a:r>
              <a:rPr dirty="0" u="heavy" sz="3200" spc="-325" b="1">
                <a:uFill>
                  <a:solidFill>
                    <a:srgbClr val="C75252"/>
                  </a:solidFill>
                </a:uFill>
                <a:latin typeface="맑은 고딕"/>
                <a:cs typeface="맑은 고딕"/>
              </a:rPr>
              <a:t>교회</a:t>
            </a:r>
            <a:r>
              <a:rPr dirty="0" sz="3200" spc="-325">
                <a:latin typeface="Arial Unicode MS"/>
                <a:cs typeface="Arial Unicode MS"/>
              </a:rPr>
              <a:t>의	성장과		</a:t>
            </a:r>
            <a:r>
              <a:rPr dirty="0" sz="3200" spc="20">
                <a:latin typeface="Arial Unicode MS"/>
                <a:cs typeface="Arial Unicode MS"/>
              </a:rPr>
              <a:t>전개]</a:t>
            </a:r>
            <a:endParaRPr sz="3200">
              <a:latin typeface="Arial Unicode MS"/>
              <a:cs typeface="Arial Unicode MS"/>
            </a:endParaRPr>
          </a:p>
          <a:p>
            <a:pPr marL="1871345" indent="-438784">
              <a:lnSpc>
                <a:spcPct val="100000"/>
              </a:lnSpc>
              <a:spcBef>
                <a:spcPts val="1914"/>
              </a:spcBef>
              <a:buChar char="*"/>
              <a:tabLst>
                <a:tab pos="1871345" algn="l"/>
                <a:tab pos="1871980" algn="l"/>
                <a:tab pos="3171190" algn="l"/>
                <a:tab pos="4286885" algn="l"/>
                <a:tab pos="558546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교회의	</a:t>
            </a:r>
            <a:r>
              <a:rPr dirty="0" sz="3200" spc="-35">
                <a:latin typeface="Arial Unicode MS"/>
                <a:cs typeface="Arial Unicode MS"/>
              </a:rPr>
              <a:t>생일:	</a:t>
            </a:r>
            <a:r>
              <a:rPr dirty="0" sz="3200" spc="-325">
                <a:latin typeface="Arial Unicode MS"/>
                <a:cs typeface="Arial Unicode MS"/>
              </a:rPr>
              <a:t>오순절	성령사건</a:t>
            </a:r>
            <a:endParaRPr sz="3200">
              <a:latin typeface="Arial Unicode MS"/>
              <a:cs typeface="Arial Unicode MS"/>
            </a:endParaRPr>
          </a:p>
          <a:p>
            <a:pPr marL="1871345" indent="-438784">
              <a:lnSpc>
                <a:spcPct val="100000"/>
              </a:lnSpc>
              <a:spcBef>
                <a:spcPts val="1920"/>
              </a:spcBef>
              <a:buChar char="*"/>
              <a:tabLst>
                <a:tab pos="1871345" algn="l"/>
                <a:tab pos="1871980" algn="l"/>
                <a:tab pos="3171190" algn="l"/>
                <a:tab pos="4286885" algn="l"/>
                <a:tab pos="595122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교회의	</a:t>
            </a:r>
            <a:r>
              <a:rPr dirty="0" sz="3200" spc="-35">
                <a:latin typeface="Arial Unicode MS"/>
                <a:cs typeface="Arial Unicode MS"/>
              </a:rPr>
              <a:t>근거:	</a:t>
            </a:r>
            <a:r>
              <a:rPr dirty="0" sz="3200" spc="-325">
                <a:latin typeface="Arial Unicode MS"/>
                <a:cs typeface="Arial Unicode MS"/>
              </a:rPr>
              <a:t>예수님의	말씀</a:t>
            </a:r>
            <a:endParaRPr sz="3200">
              <a:latin typeface="Arial Unicode MS"/>
              <a:cs typeface="Arial Unicode MS"/>
            </a:endParaRPr>
          </a:p>
          <a:p>
            <a:pPr marL="4883785">
              <a:lnSpc>
                <a:spcPct val="100000"/>
              </a:lnSpc>
              <a:spcBef>
                <a:spcPts val="1914"/>
              </a:spcBef>
              <a:tabLst>
                <a:tab pos="5646420" algn="l"/>
              </a:tabLst>
            </a:pPr>
            <a:r>
              <a:rPr dirty="0" sz="3200" spc="70">
                <a:latin typeface="Arial Unicode MS"/>
                <a:cs typeface="Arial Unicode MS"/>
              </a:rPr>
              <a:t>(마	</a:t>
            </a:r>
            <a:r>
              <a:rPr dirty="0" sz="3200" spc="550">
                <a:latin typeface="Arial Unicode MS"/>
                <a:cs typeface="Arial Unicode MS"/>
              </a:rPr>
              <a:t>16:13-20)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258390" y="1135773"/>
            <a:ext cx="6472555" cy="3863975"/>
          </a:xfrm>
          <a:prstGeom prst="rect">
            <a:avLst/>
          </a:prstGeom>
        </p:spPr>
        <p:txBody>
          <a:bodyPr wrap="square" lIns="0" tIns="149225" rIns="0" bIns="0" rtlCol="0" vert="horz">
            <a:spAutoFit/>
          </a:bodyPr>
          <a:lstStyle/>
          <a:p>
            <a:pPr marL="61594">
              <a:lnSpc>
                <a:spcPct val="100000"/>
              </a:lnSpc>
              <a:spcBef>
                <a:spcPts val="1175"/>
              </a:spcBef>
            </a:pPr>
            <a:r>
              <a:rPr dirty="0" sz="2700" spc="-270">
                <a:latin typeface="Arial Unicode MS"/>
                <a:cs typeface="Arial Unicode MS"/>
              </a:rPr>
              <a:t>교회는</a:t>
            </a:r>
            <a:endParaRPr sz="2700">
              <a:latin typeface="Arial Unicode MS"/>
              <a:cs typeface="Arial Unicode MS"/>
            </a:endParaRPr>
          </a:p>
          <a:p>
            <a:pPr marL="61594" marR="61594">
              <a:lnSpc>
                <a:spcPts val="4320"/>
              </a:lnSpc>
              <a:spcBef>
                <a:spcPts val="325"/>
              </a:spcBef>
              <a:tabLst>
                <a:tab pos="1169670" algn="l"/>
                <a:tab pos="1466215" algn="l"/>
                <a:tab pos="2564130" algn="l"/>
                <a:tab pos="6094095" algn="l"/>
              </a:tabLst>
            </a:pPr>
            <a:r>
              <a:rPr dirty="0" sz="2700" spc="-270">
                <a:latin typeface="Arial Unicode MS"/>
                <a:cs typeface="Arial Unicode MS"/>
              </a:rPr>
              <a:t>순전</a:t>
            </a:r>
            <a:r>
              <a:rPr dirty="0" sz="2700" spc="-275">
                <a:latin typeface="Arial Unicode MS"/>
                <a:cs typeface="Arial Unicode MS"/>
              </a:rPr>
              <a:t>한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270">
                <a:latin typeface="Arial Unicode MS"/>
                <a:cs typeface="Arial Unicode MS"/>
              </a:rPr>
              <a:t>세</a:t>
            </a:r>
            <a:r>
              <a:rPr dirty="0" sz="2700" spc="-285">
                <a:latin typeface="Arial Unicode MS"/>
                <a:cs typeface="Arial Unicode MS"/>
              </a:rPr>
              <a:t>상</a:t>
            </a:r>
            <a:r>
              <a:rPr dirty="0" sz="2700" spc="-270">
                <a:latin typeface="Arial Unicode MS"/>
                <a:cs typeface="Arial Unicode MS"/>
              </a:rPr>
              <a:t>내적</a:t>
            </a:r>
            <a:r>
              <a:rPr dirty="0" sz="2700" spc="-285">
                <a:latin typeface="Arial Unicode MS"/>
                <a:cs typeface="Arial Unicode MS"/>
              </a:rPr>
              <a:t>인</a:t>
            </a:r>
            <a:r>
              <a:rPr dirty="0" sz="2700" spc="445">
                <a:latin typeface="Arial Unicode MS"/>
                <a:cs typeface="Arial Unicode MS"/>
              </a:rPr>
              <a:t>(i</a:t>
            </a:r>
            <a:r>
              <a:rPr dirty="0" sz="2700" spc="520">
                <a:latin typeface="Arial Unicode MS"/>
                <a:cs typeface="Arial Unicode MS"/>
              </a:rPr>
              <a:t>n</a:t>
            </a:r>
            <a:r>
              <a:rPr dirty="0" sz="2700" spc="505">
                <a:latin typeface="Arial Unicode MS"/>
                <a:cs typeface="Arial Unicode MS"/>
              </a:rPr>
              <a:t>n</a:t>
            </a:r>
            <a:r>
              <a:rPr dirty="0" sz="2700" spc="455">
                <a:latin typeface="Arial Unicode MS"/>
                <a:cs typeface="Arial Unicode MS"/>
              </a:rPr>
              <a:t>e</a:t>
            </a:r>
            <a:r>
              <a:rPr dirty="0" sz="2700" spc="535">
                <a:latin typeface="Arial Unicode MS"/>
                <a:cs typeface="Arial Unicode MS"/>
              </a:rPr>
              <a:t>r</a:t>
            </a:r>
            <a:r>
              <a:rPr dirty="0" sz="2700" spc="465">
                <a:latin typeface="Arial Unicode MS"/>
                <a:cs typeface="Arial Unicode MS"/>
              </a:rPr>
              <a:t>w</a:t>
            </a:r>
            <a:r>
              <a:rPr dirty="0" sz="2700" spc="455">
                <a:latin typeface="Arial Unicode MS"/>
                <a:cs typeface="Arial Unicode MS"/>
              </a:rPr>
              <a:t>e</a:t>
            </a:r>
            <a:r>
              <a:rPr dirty="0" sz="2700" spc="490">
                <a:latin typeface="Arial Unicode MS"/>
                <a:cs typeface="Arial Unicode MS"/>
              </a:rPr>
              <a:t>l</a:t>
            </a:r>
            <a:r>
              <a:rPr dirty="0" sz="2700" spc="465">
                <a:latin typeface="Arial Unicode MS"/>
                <a:cs typeface="Arial Unicode MS"/>
              </a:rPr>
              <a:t>t</a:t>
            </a:r>
            <a:r>
              <a:rPr dirty="0" sz="2700" spc="500">
                <a:latin typeface="Arial Unicode MS"/>
                <a:cs typeface="Arial Unicode MS"/>
              </a:rPr>
              <a:t>li</a:t>
            </a:r>
            <a:r>
              <a:rPr dirty="0" sz="2700" spc="575">
                <a:latin typeface="Arial Unicode MS"/>
                <a:cs typeface="Arial Unicode MS"/>
              </a:rPr>
              <a:t>c</a:t>
            </a:r>
            <a:r>
              <a:rPr dirty="0" sz="2700" spc="509">
                <a:latin typeface="Arial Unicode MS"/>
                <a:cs typeface="Arial Unicode MS"/>
              </a:rPr>
              <a:t>h</a:t>
            </a:r>
            <a:r>
              <a:rPr dirty="0" sz="2700" spc="405">
                <a:latin typeface="Arial Unicode MS"/>
                <a:cs typeface="Arial Unicode MS"/>
              </a:rPr>
              <a:t>)</a:t>
            </a:r>
            <a:r>
              <a:rPr dirty="0" sz="2700" spc="459">
                <a:latin typeface="Arial Unicode MS"/>
                <a:cs typeface="Arial Unicode MS"/>
              </a:rPr>
              <a:t>,</a:t>
            </a:r>
            <a:r>
              <a:rPr dirty="0" sz="2700">
                <a:latin typeface="Arial Unicode MS"/>
                <a:cs typeface="Arial Unicode MS"/>
              </a:rPr>
              <a:t>	</a:t>
            </a:r>
            <a:r>
              <a:rPr dirty="0" sz="2700" spc="-145">
                <a:latin typeface="Arial Unicode MS"/>
                <a:cs typeface="Arial Unicode MS"/>
              </a:rPr>
              <a:t>종  </a:t>
            </a:r>
            <a:r>
              <a:rPr dirty="0" sz="2700" spc="-275">
                <a:latin typeface="Arial Unicode MS"/>
                <a:cs typeface="Arial Unicode MS"/>
              </a:rPr>
              <a:t>교사적인	</a:t>
            </a:r>
            <a:r>
              <a:rPr dirty="0" sz="2700" spc="-270">
                <a:latin typeface="Arial Unicode MS"/>
                <a:cs typeface="Arial Unicode MS"/>
              </a:rPr>
              <a:t>현상이	</a:t>
            </a:r>
            <a:r>
              <a:rPr dirty="0" sz="2700" spc="-90">
                <a:latin typeface="Arial Unicode MS"/>
                <a:cs typeface="Arial Unicode MS"/>
              </a:rPr>
              <a:t>아니라,</a:t>
            </a:r>
            <a:endParaRPr sz="2700">
              <a:latin typeface="Arial Unicode MS"/>
              <a:cs typeface="Arial Unicode MS"/>
            </a:endParaRPr>
          </a:p>
          <a:p>
            <a:pPr marL="61594">
              <a:lnSpc>
                <a:spcPct val="100000"/>
              </a:lnSpc>
              <a:spcBef>
                <a:spcPts val="750"/>
              </a:spcBef>
              <a:tabLst>
                <a:tab pos="1205865" algn="l"/>
                <a:tab pos="2043430" algn="l"/>
                <a:tab pos="3804920" algn="l"/>
                <a:tab pos="4949190" algn="l"/>
                <a:tab pos="6094095" algn="l"/>
              </a:tabLst>
            </a:pPr>
            <a:r>
              <a:rPr dirty="0" sz="2700" spc="-270">
                <a:latin typeface="Arial Unicode MS"/>
                <a:cs typeface="Arial Unicode MS"/>
              </a:rPr>
              <a:t>오히려	</a:t>
            </a:r>
            <a:r>
              <a:rPr dirty="0" sz="2700" spc="-275">
                <a:latin typeface="Arial Unicode MS"/>
                <a:cs typeface="Arial Unicode MS"/>
              </a:rPr>
              <a:t>예수	그리스도가	세우신	것으로	예</a:t>
            </a:r>
            <a:endParaRPr sz="2700">
              <a:latin typeface="Arial Unicode MS"/>
              <a:cs typeface="Arial Unicode MS"/>
            </a:endParaRPr>
          </a:p>
          <a:p>
            <a:pPr algn="just" marL="61594">
              <a:lnSpc>
                <a:spcPts val="4320"/>
              </a:lnSpc>
              <a:spcBef>
                <a:spcPts val="320"/>
              </a:spcBef>
              <a:tabLst>
                <a:tab pos="6471920" algn="l"/>
              </a:tabLst>
            </a:pPr>
            <a:r>
              <a:rPr dirty="0" sz="2700" spc="-275">
                <a:latin typeface="Arial Unicode MS"/>
                <a:cs typeface="Arial Unicode MS"/>
              </a:rPr>
              <a:t>수의 사명을 계속해 나가며 </a:t>
            </a:r>
            <a:r>
              <a:rPr dirty="0" sz="2700" spc="-280">
                <a:latin typeface="Arial Unicode MS"/>
                <a:cs typeface="Arial Unicode MS"/>
              </a:rPr>
              <a:t>또한 </a:t>
            </a:r>
            <a:r>
              <a:rPr dirty="0" sz="2700" spc="-275">
                <a:latin typeface="Arial Unicode MS"/>
                <a:cs typeface="Arial Unicode MS"/>
              </a:rPr>
              <a:t>그것을 항  상 새롭게 세상안으로 실행시키고자 시도하  </a:t>
            </a:r>
            <a:r>
              <a:rPr dirty="0" u="sng" sz="2700" spc="-275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는 </a:t>
            </a:r>
            <a:r>
              <a:rPr dirty="0" u="sng" sz="2700" spc="-27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것으로</a:t>
            </a:r>
            <a:r>
              <a:rPr dirty="0" u="sng" sz="2700" spc="-6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 </a:t>
            </a:r>
            <a:r>
              <a:rPr dirty="0" u="sng" sz="2700" spc="-280">
                <a:uFill>
                  <a:solidFill>
                    <a:srgbClr val="000000"/>
                  </a:solidFill>
                </a:uFill>
                <a:latin typeface="Arial Unicode MS"/>
                <a:cs typeface="Arial Unicode MS"/>
              </a:rPr>
              <a:t>간주	</a:t>
            </a:r>
            <a:endParaRPr sz="27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256104" y="13190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" name="object 4"/>
          <p:cNvSpPr/>
          <p:nvPr/>
        </p:nvSpPr>
        <p:spPr>
          <a:xfrm>
            <a:off x="2256104" y="13343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/>
          <p:cNvSpPr/>
          <p:nvPr/>
        </p:nvSpPr>
        <p:spPr>
          <a:xfrm>
            <a:off x="2256104" y="13495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" name="object 6"/>
          <p:cNvSpPr/>
          <p:nvPr/>
        </p:nvSpPr>
        <p:spPr>
          <a:xfrm>
            <a:off x="2256104" y="13647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/>
          <p:cNvSpPr/>
          <p:nvPr/>
        </p:nvSpPr>
        <p:spPr>
          <a:xfrm>
            <a:off x="2256104" y="13800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/>
          <p:nvPr/>
        </p:nvSpPr>
        <p:spPr>
          <a:xfrm>
            <a:off x="2256104" y="13952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/>
          <p:cNvSpPr/>
          <p:nvPr/>
        </p:nvSpPr>
        <p:spPr>
          <a:xfrm>
            <a:off x="2256104" y="14104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2256104" y="14257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2256104" y="14409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2256104" y="14561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2256104" y="14713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2256104" y="14866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2256104" y="15018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2256104" y="15170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2256104" y="15323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2256104" y="15475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2256104" y="15627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2256104" y="15780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2256104" y="15932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2256104" y="16084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2256104" y="16237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2256104" y="16389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2256104" y="16541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2256104" y="16694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2256104" y="16846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2256104" y="16998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2256104" y="17150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2256104" y="17303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2256104" y="17455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2256104" y="17607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2256104" y="17760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2256104" y="17912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2256104" y="18064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2256104" y="18217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2256104" y="18369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2256104" y="18521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2256104" y="18674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2256104" y="18826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2256104" y="18978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2256104" y="19131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2256104" y="19283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2256104" y="19435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2256104" y="19588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2256104" y="19740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2256104" y="19892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2256104" y="20045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2256104" y="20197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2256104" y="20349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2256104" y="20501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2256104" y="20654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2256104" y="20806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2256104" y="20958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2256104" y="21111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2256104" y="21263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2256104" y="21415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2256104" y="21568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2256104" y="21720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2256104" y="21872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2256104" y="22025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2256104" y="22177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2256104" y="22329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2256104" y="22482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2256104" y="22634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2256104" y="22786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2256104" y="22939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2256104" y="23091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2256104" y="23243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2256104" y="23396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2256104" y="23548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2256104" y="23700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2256104" y="23853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2256104" y="24005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2256104" y="24157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2256104" y="24309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2256104" y="24462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2256104" y="24614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2256104" y="24766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2256104" y="24919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2256104" y="25071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2256104" y="25223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2256104" y="25376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2256104" y="25528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2256104" y="25680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2256104" y="25833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2256104" y="25985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2256104" y="26137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2256104" y="26290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2256104" y="26442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2256104" y="26594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2256104" y="26747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2256104" y="26899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2256104" y="27051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2256104" y="27204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2256104" y="27356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2256104" y="27508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2256104" y="27660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2256104" y="27813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2256104" y="27965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2256104" y="28117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2256104" y="28270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2256104" y="28422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2256104" y="28574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2256104" y="28727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2256104" y="28879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2256104" y="29031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2256104" y="29184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2256104" y="29336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2256104" y="29488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2256104" y="29641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2256104" y="29793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2256104" y="29945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2256104" y="30098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2256104" y="30250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2256104" y="30402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2256104" y="30555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2256104" y="30707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2256104" y="30859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2256104" y="31012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2256104" y="31164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2256104" y="31316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2256104" y="31468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2256104" y="31621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2256104" y="31773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2256104" y="31925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2256104" y="32078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2256104" y="32230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2256104" y="32382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2256104" y="32535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2256104" y="32687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2256104" y="32839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2256104" y="32992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2256104" y="33144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2256104" y="33296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/>
          <p:nvPr/>
        </p:nvSpPr>
        <p:spPr>
          <a:xfrm>
            <a:off x="2256104" y="33449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" name="object 137"/>
          <p:cNvSpPr/>
          <p:nvPr/>
        </p:nvSpPr>
        <p:spPr>
          <a:xfrm>
            <a:off x="2256104" y="33601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/>
          <p:nvPr/>
        </p:nvSpPr>
        <p:spPr>
          <a:xfrm>
            <a:off x="2256104" y="3375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" name="object 139"/>
          <p:cNvSpPr/>
          <p:nvPr/>
        </p:nvSpPr>
        <p:spPr>
          <a:xfrm>
            <a:off x="2256104" y="33905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2256104" y="34058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/>
          <p:nvPr/>
        </p:nvSpPr>
        <p:spPr>
          <a:xfrm>
            <a:off x="2256104" y="34210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" name="object 142"/>
          <p:cNvSpPr/>
          <p:nvPr/>
        </p:nvSpPr>
        <p:spPr>
          <a:xfrm>
            <a:off x="2256104" y="34362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2256104" y="34515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/>
          <p:nvPr/>
        </p:nvSpPr>
        <p:spPr>
          <a:xfrm>
            <a:off x="2256104" y="34667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" name="object 145"/>
          <p:cNvSpPr/>
          <p:nvPr/>
        </p:nvSpPr>
        <p:spPr>
          <a:xfrm>
            <a:off x="2256104" y="34819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2256104" y="34972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2256104" y="35124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/>
          <p:nvPr/>
        </p:nvSpPr>
        <p:spPr>
          <a:xfrm>
            <a:off x="2256104" y="35276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" name="object 149"/>
          <p:cNvSpPr/>
          <p:nvPr/>
        </p:nvSpPr>
        <p:spPr>
          <a:xfrm>
            <a:off x="2256104" y="35429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2256104" y="35581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2256104" y="35733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/>
          <p:nvPr/>
        </p:nvSpPr>
        <p:spPr>
          <a:xfrm>
            <a:off x="2256104" y="35886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" name="object 153"/>
          <p:cNvSpPr/>
          <p:nvPr/>
        </p:nvSpPr>
        <p:spPr>
          <a:xfrm>
            <a:off x="2256104" y="36038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" name="object 154"/>
          <p:cNvSpPr/>
          <p:nvPr/>
        </p:nvSpPr>
        <p:spPr>
          <a:xfrm>
            <a:off x="2256104" y="36190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" name="object 155"/>
          <p:cNvSpPr/>
          <p:nvPr/>
        </p:nvSpPr>
        <p:spPr>
          <a:xfrm>
            <a:off x="2256104" y="36343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2256104" y="36495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2256104" y="36647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/>
          <p:nvPr/>
        </p:nvSpPr>
        <p:spPr>
          <a:xfrm>
            <a:off x="2256104" y="36800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" name="object 159"/>
          <p:cNvSpPr/>
          <p:nvPr/>
        </p:nvSpPr>
        <p:spPr>
          <a:xfrm>
            <a:off x="2256104" y="36952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/>
          <p:nvPr/>
        </p:nvSpPr>
        <p:spPr>
          <a:xfrm>
            <a:off x="2256104" y="37104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" name="object 161"/>
          <p:cNvSpPr/>
          <p:nvPr/>
        </p:nvSpPr>
        <p:spPr>
          <a:xfrm>
            <a:off x="2256104" y="37256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/>
          <p:nvPr/>
        </p:nvSpPr>
        <p:spPr>
          <a:xfrm>
            <a:off x="2256104" y="37409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" name="object 163"/>
          <p:cNvSpPr/>
          <p:nvPr/>
        </p:nvSpPr>
        <p:spPr>
          <a:xfrm>
            <a:off x="2256104" y="37561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/>
          <p:nvPr/>
        </p:nvSpPr>
        <p:spPr>
          <a:xfrm>
            <a:off x="2256104" y="37713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" name="object 165"/>
          <p:cNvSpPr/>
          <p:nvPr/>
        </p:nvSpPr>
        <p:spPr>
          <a:xfrm>
            <a:off x="2256104" y="37866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2256104" y="38018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2256104" y="38170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2256104" y="38323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2256104" y="38475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/>
          <p:nvPr/>
        </p:nvSpPr>
        <p:spPr>
          <a:xfrm>
            <a:off x="2256104" y="38627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" name="object 171"/>
          <p:cNvSpPr/>
          <p:nvPr/>
        </p:nvSpPr>
        <p:spPr>
          <a:xfrm>
            <a:off x="2256104" y="38780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" name="object 172"/>
          <p:cNvSpPr/>
          <p:nvPr/>
        </p:nvSpPr>
        <p:spPr>
          <a:xfrm>
            <a:off x="2256104" y="38932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" name="object 173"/>
          <p:cNvSpPr/>
          <p:nvPr/>
        </p:nvSpPr>
        <p:spPr>
          <a:xfrm>
            <a:off x="2256104" y="39084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" name="object 174"/>
          <p:cNvSpPr/>
          <p:nvPr/>
        </p:nvSpPr>
        <p:spPr>
          <a:xfrm>
            <a:off x="2256104" y="39237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" name="object 175"/>
          <p:cNvSpPr/>
          <p:nvPr/>
        </p:nvSpPr>
        <p:spPr>
          <a:xfrm>
            <a:off x="2256104" y="39389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" name="object 176"/>
          <p:cNvSpPr/>
          <p:nvPr/>
        </p:nvSpPr>
        <p:spPr>
          <a:xfrm>
            <a:off x="2256104" y="39541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" name="object 177"/>
          <p:cNvSpPr/>
          <p:nvPr/>
        </p:nvSpPr>
        <p:spPr>
          <a:xfrm>
            <a:off x="2256104" y="39694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" name="object 178"/>
          <p:cNvSpPr/>
          <p:nvPr/>
        </p:nvSpPr>
        <p:spPr>
          <a:xfrm>
            <a:off x="2256104" y="39846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" name="object 179"/>
          <p:cNvSpPr/>
          <p:nvPr/>
        </p:nvSpPr>
        <p:spPr>
          <a:xfrm>
            <a:off x="2256104" y="39998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" name="object 180"/>
          <p:cNvSpPr/>
          <p:nvPr/>
        </p:nvSpPr>
        <p:spPr>
          <a:xfrm>
            <a:off x="2256104" y="40151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" name="object 181"/>
          <p:cNvSpPr/>
          <p:nvPr/>
        </p:nvSpPr>
        <p:spPr>
          <a:xfrm>
            <a:off x="2256104" y="40303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" name="object 182"/>
          <p:cNvSpPr/>
          <p:nvPr/>
        </p:nvSpPr>
        <p:spPr>
          <a:xfrm>
            <a:off x="2256104" y="40455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" name="object 183"/>
          <p:cNvSpPr/>
          <p:nvPr/>
        </p:nvSpPr>
        <p:spPr>
          <a:xfrm>
            <a:off x="2256104" y="40607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" name="object 184"/>
          <p:cNvSpPr/>
          <p:nvPr/>
        </p:nvSpPr>
        <p:spPr>
          <a:xfrm>
            <a:off x="2256104" y="40760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" name="object 185"/>
          <p:cNvSpPr/>
          <p:nvPr/>
        </p:nvSpPr>
        <p:spPr>
          <a:xfrm>
            <a:off x="2256104" y="40912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" name="object 186"/>
          <p:cNvSpPr/>
          <p:nvPr/>
        </p:nvSpPr>
        <p:spPr>
          <a:xfrm>
            <a:off x="2256104" y="41064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" name="object 187"/>
          <p:cNvSpPr/>
          <p:nvPr/>
        </p:nvSpPr>
        <p:spPr>
          <a:xfrm>
            <a:off x="2256104" y="41217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" name="object 188"/>
          <p:cNvSpPr/>
          <p:nvPr/>
        </p:nvSpPr>
        <p:spPr>
          <a:xfrm>
            <a:off x="2256104" y="41369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" name="object 189"/>
          <p:cNvSpPr/>
          <p:nvPr/>
        </p:nvSpPr>
        <p:spPr>
          <a:xfrm>
            <a:off x="2256104" y="41521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" name="object 190"/>
          <p:cNvSpPr/>
          <p:nvPr/>
        </p:nvSpPr>
        <p:spPr>
          <a:xfrm>
            <a:off x="2256104" y="41674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" name="object 191"/>
          <p:cNvSpPr/>
          <p:nvPr/>
        </p:nvSpPr>
        <p:spPr>
          <a:xfrm>
            <a:off x="2256104" y="41826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" name="object 192"/>
          <p:cNvSpPr/>
          <p:nvPr/>
        </p:nvSpPr>
        <p:spPr>
          <a:xfrm>
            <a:off x="2256104" y="41978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" name="object 193"/>
          <p:cNvSpPr/>
          <p:nvPr/>
        </p:nvSpPr>
        <p:spPr>
          <a:xfrm>
            <a:off x="2256104" y="42131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" name="object 194"/>
          <p:cNvSpPr/>
          <p:nvPr/>
        </p:nvSpPr>
        <p:spPr>
          <a:xfrm>
            <a:off x="2256104" y="42283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" name="object 195"/>
          <p:cNvSpPr/>
          <p:nvPr/>
        </p:nvSpPr>
        <p:spPr>
          <a:xfrm>
            <a:off x="2256104" y="42435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" name="object 196"/>
          <p:cNvSpPr/>
          <p:nvPr/>
        </p:nvSpPr>
        <p:spPr>
          <a:xfrm>
            <a:off x="2256104" y="42588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" name="object 197"/>
          <p:cNvSpPr/>
          <p:nvPr/>
        </p:nvSpPr>
        <p:spPr>
          <a:xfrm>
            <a:off x="2256104" y="42740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" name="object 198"/>
          <p:cNvSpPr/>
          <p:nvPr/>
        </p:nvSpPr>
        <p:spPr>
          <a:xfrm>
            <a:off x="2256104" y="42892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" name="object 199"/>
          <p:cNvSpPr/>
          <p:nvPr/>
        </p:nvSpPr>
        <p:spPr>
          <a:xfrm>
            <a:off x="2256104" y="43045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" name="object 200"/>
          <p:cNvSpPr/>
          <p:nvPr/>
        </p:nvSpPr>
        <p:spPr>
          <a:xfrm>
            <a:off x="2256104" y="43197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" name="object 201"/>
          <p:cNvSpPr/>
          <p:nvPr/>
        </p:nvSpPr>
        <p:spPr>
          <a:xfrm>
            <a:off x="2256104" y="43349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" name="object 202"/>
          <p:cNvSpPr/>
          <p:nvPr/>
        </p:nvSpPr>
        <p:spPr>
          <a:xfrm>
            <a:off x="2256104" y="43502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" name="object 203"/>
          <p:cNvSpPr/>
          <p:nvPr/>
        </p:nvSpPr>
        <p:spPr>
          <a:xfrm>
            <a:off x="2256104" y="43654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" name="object 204"/>
          <p:cNvSpPr/>
          <p:nvPr/>
        </p:nvSpPr>
        <p:spPr>
          <a:xfrm>
            <a:off x="2256104" y="43806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" name="object 205"/>
          <p:cNvSpPr/>
          <p:nvPr/>
        </p:nvSpPr>
        <p:spPr>
          <a:xfrm>
            <a:off x="2256104" y="43959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" name="object 206"/>
          <p:cNvSpPr/>
          <p:nvPr/>
        </p:nvSpPr>
        <p:spPr>
          <a:xfrm>
            <a:off x="2256104" y="44111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" name="object 207"/>
          <p:cNvSpPr/>
          <p:nvPr/>
        </p:nvSpPr>
        <p:spPr>
          <a:xfrm>
            <a:off x="2256104" y="4426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" name="object 208"/>
          <p:cNvSpPr/>
          <p:nvPr/>
        </p:nvSpPr>
        <p:spPr>
          <a:xfrm>
            <a:off x="2256104" y="44415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" name="object 209"/>
          <p:cNvSpPr/>
          <p:nvPr/>
        </p:nvSpPr>
        <p:spPr>
          <a:xfrm>
            <a:off x="2256104" y="44568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" name="object 210"/>
          <p:cNvSpPr/>
          <p:nvPr/>
        </p:nvSpPr>
        <p:spPr>
          <a:xfrm>
            <a:off x="2256104" y="44720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" name="object 211"/>
          <p:cNvSpPr/>
          <p:nvPr/>
        </p:nvSpPr>
        <p:spPr>
          <a:xfrm>
            <a:off x="2256104" y="44872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" name="object 212"/>
          <p:cNvSpPr/>
          <p:nvPr/>
        </p:nvSpPr>
        <p:spPr>
          <a:xfrm>
            <a:off x="2256104" y="45025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" name="object 213"/>
          <p:cNvSpPr/>
          <p:nvPr/>
        </p:nvSpPr>
        <p:spPr>
          <a:xfrm>
            <a:off x="2256104" y="45177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4" name="object 214"/>
          <p:cNvSpPr/>
          <p:nvPr/>
        </p:nvSpPr>
        <p:spPr>
          <a:xfrm>
            <a:off x="2256104" y="45329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5" name="object 215"/>
          <p:cNvSpPr/>
          <p:nvPr/>
        </p:nvSpPr>
        <p:spPr>
          <a:xfrm>
            <a:off x="2256104" y="45482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6" name="object 216"/>
          <p:cNvSpPr/>
          <p:nvPr/>
        </p:nvSpPr>
        <p:spPr>
          <a:xfrm>
            <a:off x="2256104" y="45634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7" name="object 217"/>
          <p:cNvSpPr/>
          <p:nvPr/>
        </p:nvSpPr>
        <p:spPr>
          <a:xfrm>
            <a:off x="2256104" y="45786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8" name="object 218"/>
          <p:cNvSpPr/>
          <p:nvPr/>
        </p:nvSpPr>
        <p:spPr>
          <a:xfrm>
            <a:off x="2256104" y="45939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9" name="object 219"/>
          <p:cNvSpPr/>
          <p:nvPr/>
        </p:nvSpPr>
        <p:spPr>
          <a:xfrm>
            <a:off x="2256104" y="46091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0" name="object 220"/>
          <p:cNvSpPr/>
          <p:nvPr/>
        </p:nvSpPr>
        <p:spPr>
          <a:xfrm>
            <a:off x="2256104" y="46243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1" name="object 221"/>
          <p:cNvSpPr/>
          <p:nvPr/>
        </p:nvSpPr>
        <p:spPr>
          <a:xfrm>
            <a:off x="2256104" y="46396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2" name="object 222"/>
          <p:cNvSpPr/>
          <p:nvPr/>
        </p:nvSpPr>
        <p:spPr>
          <a:xfrm>
            <a:off x="2256104" y="46548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3" name="object 223"/>
          <p:cNvSpPr/>
          <p:nvPr/>
        </p:nvSpPr>
        <p:spPr>
          <a:xfrm>
            <a:off x="2256104" y="46700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4" name="object 224"/>
          <p:cNvSpPr/>
          <p:nvPr/>
        </p:nvSpPr>
        <p:spPr>
          <a:xfrm>
            <a:off x="2256104" y="46853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5" name="object 225"/>
          <p:cNvSpPr/>
          <p:nvPr/>
        </p:nvSpPr>
        <p:spPr>
          <a:xfrm>
            <a:off x="2256104" y="47005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6" name="object 226"/>
          <p:cNvSpPr/>
          <p:nvPr/>
        </p:nvSpPr>
        <p:spPr>
          <a:xfrm>
            <a:off x="2256104" y="47157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7" name="object 227"/>
          <p:cNvSpPr/>
          <p:nvPr/>
        </p:nvSpPr>
        <p:spPr>
          <a:xfrm>
            <a:off x="2256104" y="47310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8" name="object 228"/>
          <p:cNvSpPr/>
          <p:nvPr/>
        </p:nvSpPr>
        <p:spPr>
          <a:xfrm>
            <a:off x="2256104" y="47462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9" name="object 229"/>
          <p:cNvSpPr/>
          <p:nvPr/>
        </p:nvSpPr>
        <p:spPr>
          <a:xfrm>
            <a:off x="2256104" y="47614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0" name="object 230"/>
          <p:cNvSpPr/>
          <p:nvPr/>
        </p:nvSpPr>
        <p:spPr>
          <a:xfrm>
            <a:off x="2256104" y="47766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1" name="object 231"/>
          <p:cNvSpPr/>
          <p:nvPr/>
        </p:nvSpPr>
        <p:spPr>
          <a:xfrm>
            <a:off x="2256104" y="47919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2" name="object 232"/>
          <p:cNvSpPr/>
          <p:nvPr/>
        </p:nvSpPr>
        <p:spPr>
          <a:xfrm>
            <a:off x="2256104" y="48071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3" name="object 233"/>
          <p:cNvSpPr/>
          <p:nvPr/>
        </p:nvSpPr>
        <p:spPr>
          <a:xfrm>
            <a:off x="2256104" y="48223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4" name="object 234"/>
          <p:cNvSpPr/>
          <p:nvPr/>
        </p:nvSpPr>
        <p:spPr>
          <a:xfrm>
            <a:off x="2256104" y="48376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5" name="object 235"/>
          <p:cNvSpPr/>
          <p:nvPr/>
        </p:nvSpPr>
        <p:spPr>
          <a:xfrm>
            <a:off x="2256104" y="48528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6" name="object 236"/>
          <p:cNvSpPr/>
          <p:nvPr/>
        </p:nvSpPr>
        <p:spPr>
          <a:xfrm>
            <a:off x="2256104" y="48680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7" name="object 237"/>
          <p:cNvSpPr/>
          <p:nvPr/>
        </p:nvSpPr>
        <p:spPr>
          <a:xfrm>
            <a:off x="2256104" y="48833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8" name="object 238"/>
          <p:cNvSpPr/>
          <p:nvPr/>
        </p:nvSpPr>
        <p:spPr>
          <a:xfrm>
            <a:off x="2256104" y="48985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9" name="object 239"/>
          <p:cNvSpPr/>
          <p:nvPr/>
        </p:nvSpPr>
        <p:spPr>
          <a:xfrm>
            <a:off x="2256104" y="49137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0" name="object 240"/>
          <p:cNvSpPr/>
          <p:nvPr/>
        </p:nvSpPr>
        <p:spPr>
          <a:xfrm>
            <a:off x="2256104" y="49290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1" name="object 241"/>
          <p:cNvSpPr/>
          <p:nvPr/>
        </p:nvSpPr>
        <p:spPr>
          <a:xfrm>
            <a:off x="2256104" y="49442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2" name="object 242"/>
          <p:cNvSpPr/>
          <p:nvPr/>
        </p:nvSpPr>
        <p:spPr>
          <a:xfrm>
            <a:off x="2256104" y="49594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3" name="object 243"/>
          <p:cNvSpPr/>
          <p:nvPr/>
        </p:nvSpPr>
        <p:spPr>
          <a:xfrm>
            <a:off x="2256104" y="49747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4" name="object 244"/>
          <p:cNvSpPr/>
          <p:nvPr/>
        </p:nvSpPr>
        <p:spPr>
          <a:xfrm>
            <a:off x="8727541" y="13190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5" name="object 245"/>
          <p:cNvSpPr/>
          <p:nvPr/>
        </p:nvSpPr>
        <p:spPr>
          <a:xfrm>
            <a:off x="8727541" y="13343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6" name="object 246"/>
          <p:cNvSpPr/>
          <p:nvPr/>
        </p:nvSpPr>
        <p:spPr>
          <a:xfrm>
            <a:off x="8727541" y="13495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7" name="object 247"/>
          <p:cNvSpPr/>
          <p:nvPr/>
        </p:nvSpPr>
        <p:spPr>
          <a:xfrm>
            <a:off x="8727541" y="13647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8" name="object 248"/>
          <p:cNvSpPr/>
          <p:nvPr/>
        </p:nvSpPr>
        <p:spPr>
          <a:xfrm>
            <a:off x="8727541" y="13800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9" name="object 249"/>
          <p:cNvSpPr/>
          <p:nvPr/>
        </p:nvSpPr>
        <p:spPr>
          <a:xfrm>
            <a:off x="8727541" y="13952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0" name="object 250"/>
          <p:cNvSpPr/>
          <p:nvPr/>
        </p:nvSpPr>
        <p:spPr>
          <a:xfrm>
            <a:off x="8727541" y="14104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1" name="object 251"/>
          <p:cNvSpPr/>
          <p:nvPr/>
        </p:nvSpPr>
        <p:spPr>
          <a:xfrm>
            <a:off x="8727541" y="14257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2" name="object 252"/>
          <p:cNvSpPr/>
          <p:nvPr/>
        </p:nvSpPr>
        <p:spPr>
          <a:xfrm>
            <a:off x="8727541" y="14409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3" name="object 253"/>
          <p:cNvSpPr/>
          <p:nvPr/>
        </p:nvSpPr>
        <p:spPr>
          <a:xfrm>
            <a:off x="8727541" y="14561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4" name="object 254"/>
          <p:cNvSpPr/>
          <p:nvPr/>
        </p:nvSpPr>
        <p:spPr>
          <a:xfrm>
            <a:off x="8727541" y="14713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5" name="object 255"/>
          <p:cNvSpPr/>
          <p:nvPr/>
        </p:nvSpPr>
        <p:spPr>
          <a:xfrm>
            <a:off x="8727541" y="14866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6" name="object 256"/>
          <p:cNvSpPr/>
          <p:nvPr/>
        </p:nvSpPr>
        <p:spPr>
          <a:xfrm>
            <a:off x="8727541" y="15018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7" name="object 257"/>
          <p:cNvSpPr/>
          <p:nvPr/>
        </p:nvSpPr>
        <p:spPr>
          <a:xfrm>
            <a:off x="8727541" y="15170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8" name="object 258"/>
          <p:cNvSpPr/>
          <p:nvPr/>
        </p:nvSpPr>
        <p:spPr>
          <a:xfrm>
            <a:off x="8727541" y="15323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9" name="object 259"/>
          <p:cNvSpPr/>
          <p:nvPr/>
        </p:nvSpPr>
        <p:spPr>
          <a:xfrm>
            <a:off x="8727541" y="15475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0" name="object 260"/>
          <p:cNvSpPr/>
          <p:nvPr/>
        </p:nvSpPr>
        <p:spPr>
          <a:xfrm>
            <a:off x="8727541" y="15627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1" name="object 261"/>
          <p:cNvSpPr/>
          <p:nvPr/>
        </p:nvSpPr>
        <p:spPr>
          <a:xfrm>
            <a:off x="8727541" y="15780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2" name="object 262"/>
          <p:cNvSpPr/>
          <p:nvPr/>
        </p:nvSpPr>
        <p:spPr>
          <a:xfrm>
            <a:off x="8727541" y="15932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3" name="object 263"/>
          <p:cNvSpPr/>
          <p:nvPr/>
        </p:nvSpPr>
        <p:spPr>
          <a:xfrm>
            <a:off x="8727541" y="16084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4" name="object 264"/>
          <p:cNvSpPr/>
          <p:nvPr/>
        </p:nvSpPr>
        <p:spPr>
          <a:xfrm>
            <a:off x="8727541" y="16237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5" name="object 265"/>
          <p:cNvSpPr/>
          <p:nvPr/>
        </p:nvSpPr>
        <p:spPr>
          <a:xfrm>
            <a:off x="8727541" y="16389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6" name="object 266"/>
          <p:cNvSpPr/>
          <p:nvPr/>
        </p:nvSpPr>
        <p:spPr>
          <a:xfrm>
            <a:off x="8727541" y="16541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7" name="object 267"/>
          <p:cNvSpPr/>
          <p:nvPr/>
        </p:nvSpPr>
        <p:spPr>
          <a:xfrm>
            <a:off x="8727541" y="16694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8" name="object 268"/>
          <p:cNvSpPr/>
          <p:nvPr/>
        </p:nvSpPr>
        <p:spPr>
          <a:xfrm>
            <a:off x="8727541" y="16846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9" name="object 269"/>
          <p:cNvSpPr/>
          <p:nvPr/>
        </p:nvSpPr>
        <p:spPr>
          <a:xfrm>
            <a:off x="8727541" y="16998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0" name="object 270"/>
          <p:cNvSpPr/>
          <p:nvPr/>
        </p:nvSpPr>
        <p:spPr>
          <a:xfrm>
            <a:off x="8727541" y="17150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1" name="object 271"/>
          <p:cNvSpPr/>
          <p:nvPr/>
        </p:nvSpPr>
        <p:spPr>
          <a:xfrm>
            <a:off x="8727541" y="17303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2" name="object 272"/>
          <p:cNvSpPr/>
          <p:nvPr/>
        </p:nvSpPr>
        <p:spPr>
          <a:xfrm>
            <a:off x="8727541" y="17455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3" name="object 273"/>
          <p:cNvSpPr/>
          <p:nvPr/>
        </p:nvSpPr>
        <p:spPr>
          <a:xfrm>
            <a:off x="8727541" y="17607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4" name="object 274"/>
          <p:cNvSpPr/>
          <p:nvPr/>
        </p:nvSpPr>
        <p:spPr>
          <a:xfrm>
            <a:off x="8727541" y="17760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5" name="object 275"/>
          <p:cNvSpPr/>
          <p:nvPr/>
        </p:nvSpPr>
        <p:spPr>
          <a:xfrm>
            <a:off x="8727541" y="17912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6" name="object 276"/>
          <p:cNvSpPr/>
          <p:nvPr/>
        </p:nvSpPr>
        <p:spPr>
          <a:xfrm>
            <a:off x="8727541" y="18064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7" name="object 277"/>
          <p:cNvSpPr/>
          <p:nvPr/>
        </p:nvSpPr>
        <p:spPr>
          <a:xfrm>
            <a:off x="8727541" y="18217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8" name="object 278"/>
          <p:cNvSpPr/>
          <p:nvPr/>
        </p:nvSpPr>
        <p:spPr>
          <a:xfrm>
            <a:off x="8727541" y="18369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9" name="object 279"/>
          <p:cNvSpPr/>
          <p:nvPr/>
        </p:nvSpPr>
        <p:spPr>
          <a:xfrm>
            <a:off x="8727541" y="18521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0" name="object 280"/>
          <p:cNvSpPr/>
          <p:nvPr/>
        </p:nvSpPr>
        <p:spPr>
          <a:xfrm>
            <a:off x="8727541" y="18674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1" name="object 281"/>
          <p:cNvSpPr/>
          <p:nvPr/>
        </p:nvSpPr>
        <p:spPr>
          <a:xfrm>
            <a:off x="8727541" y="18826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2" name="object 282"/>
          <p:cNvSpPr/>
          <p:nvPr/>
        </p:nvSpPr>
        <p:spPr>
          <a:xfrm>
            <a:off x="8727541" y="18978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3" name="object 283"/>
          <p:cNvSpPr/>
          <p:nvPr/>
        </p:nvSpPr>
        <p:spPr>
          <a:xfrm>
            <a:off x="8727541" y="19131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4" name="object 284"/>
          <p:cNvSpPr/>
          <p:nvPr/>
        </p:nvSpPr>
        <p:spPr>
          <a:xfrm>
            <a:off x="8727541" y="19283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5" name="object 285"/>
          <p:cNvSpPr/>
          <p:nvPr/>
        </p:nvSpPr>
        <p:spPr>
          <a:xfrm>
            <a:off x="8727541" y="19435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6" name="object 286"/>
          <p:cNvSpPr/>
          <p:nvPr/>
        </p:nvSpPr>
        <p:spPr>
          <a:xfrm>
            <a:off x="8727541" y="19588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7" name="object 287"/>
          <p:cNvSpPr/>
          <p:nvPr/>
        </p:nvSpPr>
        <p:spPr>
          <a:xfrm>
            <a:off x="8727541" y="19740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8" name="object 288"/>
          <p:cNvSpPr/>
          <p:nvPr/>
        </p:nvSpPr>
        <p:spPr>
          <a:xfrm>
            <a:off x="8727541" y="19892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9" name="object 289"/>
          <p:cNvSpPr/>
          <p:nvPr/>
        </p:nvSpPr>
        <p:spPr>
          <a:xfrm>
            <a:off x="8727541" y="20045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0" name="object 290"/>
          <p:cNvSpPr/>
          <p:nvPr/>
        </p:nvSpPr>
        <p:spPr>
          <a:xfrm>
            <a:off x="8727541" y="20197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1" name="object 291"/>
          <p:cNvSpPr/>
          <p:nvPr/>
        </p:nvSpPr>
        <p:spPr>
          <a:xfrm>
            <a:off x="8727541" y="20349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2" name="object 292"/>
          <p:cNvSpPr/>
          <p:nvPr/>
        </p:nvSpPr>
        <p:spPr>
          <a:xfrm>
            <a:off x="8727541" y="20501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3" name="object 293"/>
          <p:cNvSpPr/>
          <p:nvPr/>
        </p:nvSpPr>
        <p:spPr>
          <a:xfrm>
            <a:off x="8727541" y="20654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4" name="object 294"/>
          <p:cNvSpPr/>
          <p:nvPr/>
        </p:nvSpPr>
        <p:spPr>
          <a:xfrm>
            <a:off x="8727541" y="20806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5" name="object 295"/>
          <p:cNvSpPr/>
          <p:nvPr/>
        </p:nvSpPr>
        <p:spPr>
          <a:xfrm>
            <a:off x="8727541" y="20958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6" name="object 296"/>
          <p:cNvSpPr/>
          <p:nvPr/>
        </p:nvSpPr>
        <p:spPr>
          <a:xfrm>
            <a:off x="8727541" y="21111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7" name="object 297"/>
          <p:cNvSpPr/>
          <p:nvPr/>
        </p:nvSpPr>
        <p:spPr>
          <a:xfrm>
            <a:off x="8727541" y="21263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8" name="object 298"/>
          <p:cNvSpPr/>
          <p:nvPr/>
        </p:nvSpPr>
        <p:spPr>
          <a:xfrm>
            <a:off x="8727541" y="21415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9" name="object 299"/>
          <p:cNvSpPr/>
          <p:nvPr/>
        </p:nvSpPr>
        <p:spPr>
          <a:xfrm>
            <a:off x="8727541" y="21568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0" name="object 300"/>
          <p:cNvSpPr/>
          <p:nvPr/>
        </p:nvSpPr>
        <p:spPr>
          <a:xfrm>
            <a:off x="8727541" y="21720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1" name="object 301"/>
          <p:cNvSpPr/>
          <p:nvPr/>
        </p:nvSpPr>
        <p:spPr>
          <a:xfrm>
            <a:off x="8727541" y="21872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2" name="object 302"/>
          <p:cNvSpPr/>
          <p:nvPr/>
        </p:nvSpPr>
        <p:spPr>
          <a:xfrm>
            <a:off x="8727541" y="22025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3" name="object 303"/>
          <p:cNvSpPr/>
          <p:nvPr/>
        </p:nvSpPr>
        <p:spPr>
          <a:xfrm>
            <a:off x="8727541" y="22177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4" name="object 304"/>
          <p:cNvSpPr/>
          <p:nvPr/>
        </p:nvSpPr>
        <p:spPr>
          <a:xfrm>
            <a:off x="8727541" y="22329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5" name="object 305"/>
          <p:cNvSpPr/>
          <p:nvPr/>
        </p:nvSpPr>
        <p:spPr>
          <a:xfrm>
            <a:off x="8727541" y="22482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6" name="object 306"/>
          <p:cNvSpPr/>
          <p:nvPr/>
        </p:nvSpPr>
        <p:spPr>
          <a:xfrm>
            <a:off x="8727541" y="22634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7" name="object 307"/>
          <p:cNvSpPr/>
          <p:nvPr/>
        </p:nvSpPr>
        <p:spPr>
          <a:xfrm>
            <a:off x="8727541" y="22786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8" name="object 308"/>
          <p:cNvSpPr/>
          <p:nvPr/>
        </p:nvSpPr>
        <p:spPr>
          <a:xfrm>
            <a:off x="8727541" y="22939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9" name="object 309"/>
          <p:cNvSpPr/>
          <p:nvPr/>
        </p:nvSpPr>
        <p:spPr>
          <a:xfrm>
            <a:off x="8727541" y="23091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0" name="object 310"/>
          <p:cNvSpPr/>
          <p:nvPr/>
        </p:nvSpPr>
        <p:spPr>
          <a:xfrm>
            <a:off x="8727541" y="23243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1" name="object 311"/>
          <p:cNvSpPr/>
          <p:nvPr/>
        </p:nvSpPr>
        <p:spPr>
          <a:xfrm>
            <a:off x="8727541" y="23396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2" name="object 312"/>
          <p:cNvSpPr/>
          <p:nvPr/>
        </p:nvSpPr>
        <p:spPr>
          <a:xfrm>
            <a:off x="8727541" y="23548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3" name="object 313"/>
          <p:cNvSpPr/>
          <p:nvPr/>
        </p:nvSpPr>
        <p:spPr>
          <a:xfrm>
            <a:off x="8727541" y="23700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4" name="object 314"/>
          <p:cNvSpPr/>
          <p:nvPr/>
        </p:nvSpPr>
        <p:spPr>
          <a:xfrm>
            <a:off x="8727541" y="23853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5" name="object 315"/>
          <p:cNvSpPr/>
          <p:nvPr/>
        </p:nvSpPr>
        <p:spPr>
          <a:xfrm>
            <a:off x="8727541" y="24005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6" name="object 316"/>
          <p:cNvSpPr/>
          <p:nvPr/>
        </p:nvSpPr>
        <p:spPr>
          <a:xfrm>
            <a:off x="8727541" y="24157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7" name="object 317"/>
          <p:cNvSpPr/>
          <p:nvPr/>
        </p:nvSpPr>
        <p:spPr>
          <a:xfrm>
            <a:off x="8727541" y="24309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8" name="object 318"/>
          <p:cNvSpPr/>
          <p:nvPr/>
        </p:nvSpPr>
        <p:spPr>
          <a:xfrm>
            <a:off x="8727541" y="24462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9" name="object 319"/>
          <p:cNvSpPr/>
          <p:nvPr/>
        </p:nvSpPr>
        <p:spPr>
          <a:xfrm>
            <a:off x="8727541" y="24614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0" name="object 320"/>
          <p:cNvSpPr/>
          <p:nvPr/>
        </p:nvSpPr>
        <p:spPr>
          <a:xfrm>
            <a:off x="8727541" y="24766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1" name="object 321"/>
          <p:cNvSpPr/>
          <p:nvPr/>
        </p:nvSpPr>
        <p:spPr>
          <a:xfrm>
            <a:off x="8727541" y="24919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2" name="object 322"/>
          <p:cNvSpPr/>
          <p:nvPr/>
        </p:nvSpPr>
        <p:spPr>
          <a:xfrm>
            <a:off x="8727541" y="25071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3" name="object 323"/>
          <p:cNvSpPr/>
          <p:nvPr/>
        </p:nvSpPr>
        <p:spPr>
          <a:xfrm>
            <a:off x="8727541" y="25223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4" name="object 324"/>
          <p:cNvSpPr/>
          <p:nvPr/>
        </p:nvSpPr>
        <p:spPr>
          <a:xfrm>
            <a:off x="8727541" y="25376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5" name="object 325"/>
          <p:cNvSpPr/>
          <p:nvPr/>
        </p:nvSpPr>
        <p:spPr>
          <a:xfrm>
            <a:off x="8727541" y="25528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6" name="object 326"/>
          <p:cNvSpPr/>
          <p:nvPr/>
        </p:nvSpPr>
        <p:spPr>
          <a:xfrm>
            <a:off x="8727541" y="25680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7" name="object 327"/>
          <p:cNvSpPr/>
          <p:nvPr/>
        </p:nvSpPr>
        <p:spPr>
          <a:xfrm>
            <a:off x="8727541" y="25833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8" name="object 328"/>
          <p:cNvSpPr/>
          <p:nvPr/>
        </p:nvSpPr>
        <p:spPr>
          <a:xfrm>
            <a:off x="8727541" y="25985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9" name="object 329"/>
          <p:cNvSpPr/>
          <p:nvPr/>
        </p:nvSpPr>
        <p:spPr>
          <a:xfrm>
            <a:off x="8727541" y="26137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0" name="object 330"/>
          <p:cNvSpPr/>
          <p:nvPr/>
        </p:nvSpPr>
        <p:spPr>
          <a:xfrm>
            <a:off x="8727541" y="26290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1" name="object 331"/>
          <p:cNvSpPr/>
          <p:nvPr/>
        </p:nvSpPr>
        <p:spPr>
          <a:xfrm>
            <a:off x="8727541" y="26442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2" name="object 332"/>
          <p:cNvSpPr/>
          <p:nvPr/>
        </p:nvSpPr>
        <p:spPr>
          <a:xfrm>
            <a:off x="8727541" y="26594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3" name="object 333"/>
          <p:cNvSpPr/>
          <p:nvPr/>
        </p:nvSpPr>
        <p:spPr>
          <a:xfrm>
            <a:off x="8727541" y="26747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4" name="object 334"/>
          <p:cNvSpPr/>
          <p:nvPr/>
        </p:nvSpPr>
        <p:spPr>
          <a:xfrm>
            <a:off x="8727541" y="26899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5" name="object 335"/>
          <p:cNvSpPr/>
          <p:nvPr/>
        </p:nvSpPr>
        <p:spPr>
          <a:xfrm>
            <a:off x="8727541" y="27051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6" name="object 336"/>
          <p:cNvSpPr/>
          <p:nvPr/>
        </p:nvSpPr>
        <p:spPr>
          <a:xfrm>
            <a:off x="8727541" y="27204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7" name="object 337"/>
          <p:cNvSpPr/>
          <p:nvPr/>
        </p:nvSpPr>
        <p:spPr>
          <a:xfrm>
            <a:off x="8727541" y="27356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8" name="object 338"/>
          <p:cNvSpPr/>
          <p:nvPr/>
        </p:nvSpPr>
        <p:spPr>
          <a:xfrm>
            <a:off x="8727541" y="27508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9" name="object 339"/>
          <p:cNvSpPr/>
          <p:nvPr/>
        </p:nvSpPr>
        <p:spPr>
          <a:xfrm>
            <a:off x="8727541" y="27660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0" name="object 340"/>
          <p:cNvSpPr/>
          <p:nvPr/>
        </p:nvSpPr>
        <p:spPr>
          <a:xfrm>
            <a:off x="8727541" y="27813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1" name="object 341"/>
          <p:cNvSpPr/>
          <p:nvPr/>
        </p:nvSpPr>
        <p:spPr>
          <a:xfrm>
            <a:off x="8727541" y="27965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2" name="object 342"/>
          <p:cNvSpPr/>
          <p:nvPr/>
        </p:nvSpPr>
        <p:spPr>
          <a:xfrm>
            <a:off x="8727541" y="28117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3" name="object 343"/>
          <p:cNvSpPr/>
          <p:nvPr/>
        </p:nvSpPr>
        <p:spPr>
          <a:xfrm>
            <a:off x="8727541" y="28270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4" name="object 344"/>
          <p:cNvSpPr/>
          <p:nvPr/>
        </p:nvSpPr>
        <p:spPr>
          <a:xfrm>
            <a:off x="8727541" y="28422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5" name="object 345"/>
          <p:cNvSpPr/>
          <p:nvPr/>
        </p:nvSpPr>
        <p:spPr>
          <a:xfrm>
            <a:off x="8727541" y="28574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6" name="object 346"/>
          <p:cNvSpPr/>
          <p:nvPr/>
        </p:nvSpPr>
        <p:spPr>
          <a:xfrm>
            <a:off x="8727541" y="28727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7" name="object 347"/>
          <p:cNvSpPr/>
          <p:nvPr/>
        </p:nvSpPr>
        <p:spPr>
          <a:xfrm>
            <a:off x="8727541" y="28879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8" name="object 348"/>
          <p:cNvSpPr/>
          <p:nvPr/>
        </p:nvSpPr>
        <p:spPr>
          <a:xfrm>
            <a:off x="8727541" y="29031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9" name="object 349"/>
          <p:cNvSpPr/>
          <p:nvPr/>
        </p:nvSpPr>
        <p:spPr>
          <a:xfrm>
            <a:off x="8727541" y="29184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0" name="object 350"/>
          <p:cNvSpPr/>
          <p:nvPr/>
        </p:nvSpPr>
        <p:spPr>
          <a:xfrm>
            <a:off x="8727541" y="29336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1" name="object 351"/>
          <p:cNvSpPr/>
          <p:nvPr/>
        </p:nvSpPr>
        <p:spPr>
          <a:xfrm>
            <a:off x="8727541" y="29488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2" name="object 352"/>
          <p:cNvSpPr/>
          <p:nvPr/>
        </p:nvSpPr>
        <p:spPr>
          <a:xfrm>
            <a:off x="8727541" y="29641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3" name="object 353"/>
          <p:cNvSpPr/>
          <p:nvPr/>
        </p:nvSpPr>
        <p:spPr>
          <a:xfrm>
            <a:off x="8727541" y="29793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4" name="object 354"/>
          <p:cNvSpPr/>
          <p:nvPr/>
        </p:nvSpPr>
        <p:spPr>
          <a:xfrm>
            <a:off x="8727541" y="29945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5" name="object 355"/>
          <p:cNvSpPr/>
          <p:nvPr/>
        </p:nvSpPr>
        <p:spPr>
          <a:xfrm>
            <a:off x="8727541" y="30098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6" name="object 356"/>
          <p:cNvSpPr/>
          <p:nvPr/>
        </p:nvSpPr>
        <p:spPr>
          <a:xfrm>
            <a:off x="8727541" y="30250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7" name="object 357"/>
          <p:cNvSpPr/>
          <p:nvPr/>
        </p:nvSpPr>
        <p:spPr>
          <a:xfrm>
            <a:off x="8727541" y="30402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8" name="object 358"/>
          <p:cNvSpPr/>
          <p:nvPr/>
        </p:nvSpPr>
        <p:spPr>
          <a:xfrm>
            <a:off x="8727541" y="30555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9" name="object 359"/>
          <p:cNvSpPr/>
          <p:nvPr/>
        </p:nvSpPr>
        <p:spPr>
          <a:xfrm>
            <a:off x="8727541" y="30707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0" name="object 360"/>
          <p:cNvSpPr/>
          <p:nvPr/>
        </p:nvSpPr>
        <p:spPr>
          <a:xfrm>
            <a:off x="8727541" y="30859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1" name="object 361"/>
          <p:cNvSpPr/>
          <p:nvPr/>
        </p:nvSpPr>
        <p:spPr>
          <a:xfrm>
            <a:off x="8727541" y="31012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2" name="object 362"/>
          <p:cNvSpPr/>
          <p:nvPr/>
        </p:nvSpPr>
        <p:spPr>
          <a:xfrm>
            <a:off x="8727541" y="31164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3" name="object 363"/>
          <p:cNvSpPr/>
          <p:nvPr/>
        </p:nvSpPr>
        <p:spPr>
          <a:xfrm>
            <a:off x="8727541" y="31316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4" name="object 364"/>
          <p:cNvSpPr/>
          <p:nvPr/>
        </p:nvSpPr>
        <p:spPr>
          <a:xfrm>
            <a:off x="8727541" y="31468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5" name="object 365"/>
          <p:cNvSpPr/>
          <p:nvPr/>
        </p:nvSpPr>
        <p:spPr>
          <a:xfrm>
            <a:off x="8727541" y="31621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6" name="object 366"/>
          <p:cNvSpPr/>
          <p:nvPr/>
        </p:nvSpPr>
        <p:spPr>
          <a:xfrm>
            <a:off x="8727541" y="31773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7" name="object 367"/>
          <p:cNvSpPr/>
          <p:nvPr/>
        </p:nvSpPr>
        <p:spPr>
          <a:xfrm>
            <a:off x="8727541" y="31925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8" name="object 368"/>
          <p:cNvSpPr/>
          <p:nvPr/>
        </p:nvSpPr>
        <p:spPr>
          <a:xfrm>
            <a:off x="8727541" y="32078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9" name="object 369"/>
          <p:cNvSpPr/>
          <p:nvPr/>
        </p:nvSpPr>
        <p:spPr>
          <a:xfrm>
            <a:off x="8727541" y="32230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0" name="object 370"/>
          <p:cNvSpPr/>
          <p:nvPr/>
        </p:nvSpPr>
        <p:spPr>
          <a:xfrm>
            <a:off x="8727541" y="32382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1" name="object 371"/>
          <p:cNvSpPr/>
          <p:nvPr/>
        </p:nvSpPr>
        <p:spPr>
          <a:xfrm>
            <a:off x="8727541" y="32535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2" name="object 372"/>
          <p:cNvSpPr/>
          <p:nvPr/>
        </p:nvSpPr>
        <p:spPr>
          <a:xfrm>
            <a:off x="8727541" y="32687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3" name="object 373"/>
          <p:cNvSpPr/>
          <p:nvPr/>
        </p:nvSpPr>
        <p:spPr>
          <a:xfrm>
            <a:off x="8727541" y="32839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4" name="object 374"/>
          <p:cNvSpPr/>
          <p:nvPr/>
        </p:nvSpPr>
        <p:spPr>
          <a:xfrm>
            <a:off x="8727541" y="32992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5" name="object 375"/>
          <p:cNvSpPr/>
          <p:nvPr/>
        </p:nvSpPr>
        <p:spPr>
          <a:xfrm>
            <a:off x="8727541" y="33144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6" name="object 376"/>
          <p:cNvSpPr/>
          <p:nvPr/>
        </p:nvSpPr>
        <p:spPr>
          <a:xfrm>
            <a:off x="8727541" y="33296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7" name="object 377"/>
          <p:cNvSpPr/>
          <p:nvPr/>
        </p:nvSpPr>
        <p:spPr>
          <a:xfrm>
            <a:off x="8727541" y="33449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8" name="object 378"/>
          <p:cNvSpPr/>
          <p:nvPr/>
        </p:nvSpPr>
        <p:spPr>
          <a:xfrm>
            <a:off x="8727541" y="33601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9" name="object 379"/>
          <p:cNvSpPr/>
          <p:nvPr/>
        </p:nvSpPr>
        <p:spPr>
          <a:xfrm>
            <a:off x="8727541" y="3375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0" name="object 380"/>
          <p:cNvSpPr/>
          <p:nvPr/>
        </p:nvSpPr>
        <p:spPr>
          <a:xfrm>
            <a:off x="8727541" y="33905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1" name="object 381"/>
          <p:cNvSpPr/>
          <p:nvPr/>
        </p:nvSpPr>
        <p:spPr>
          <a:xfrm>
            <a:off x="8727541" y="34058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2" name="object 382"/>
          <p:cNvSpPr/>
          <p:nvPr/>
        </p:nvSpPr>
        <p:spPr>
          <a:xfrm>
            <a:off x="8727541" y="34210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3" name="object 383"/>
          <p:cNvSpPr/>
          <p:nvPr/>
        </p:nvSpPr>
        <p:spPr>
          <a:xfrm>
            <a:off x="8727541" y="34362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4" name="object 384"/>
          <p:cNvSpPr/>
          <p:nvPr/>
        </p:nvSpPr>
        <p:spPr>
          <a:xfrm>
            <a:off x="8727541" y="34515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5" name="object 385"/>
          <p:cNvSpPr/>
          <p:nvPr/>
        </p:nvSpPr>
        <p:spPr>
          <a:xfrm>
            <a:off x="8727541" y="34667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6" name="object 386"/>
          <p:cNvSpPr/>
          <p:nvPr/>
        </p:nvSpPr>
        <p:spPr>
          <a:xfrm>
            <a:off x="8727541" y="34819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7" name="object 387"/>
          <p:cNvSpPr/>
          <p:nvPr/>
        </p:nvSpPr>
        <p:spPr>
          <a:xfrm>
            <a:off x="8727541" y="34972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8" name="object 388"/>
          <p:cNvSpPr/>
          <p:nvPr/>
        </p:nvSpPr>
        <p:spPr>
          <a:xfrm>
            <a:off x="8727541" y="35124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9" name="object 389"/>
          <p:cNvSpPr/>
          <p:nvPr/>
        </p:nvSpPr>
        <p:spPr>
          <a:xfrm>
            <a:off x="8727541" y="35276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0" name="object 390"/>
          <p:cNvSpPr/>
          <p:nvPr/>
        </p:nvSpPr>
        <p:spPr>
          <a:xfrm>
            <a:off x="8727541" y="35429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1" name="object 391"/>
          <p:cNvSpPr/>
          <p:nvPr/>
        </p:nvSpPr>
        <p:spPr>
          <a:xfrm>
            <a:off x="8727541" y="35581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2" name="object 392"/>
          <p:cNvSpPr/>
          <p:nvPr/>
        </p:nvSpPr>
        <p:spPr>
          <a:xfrm>
            <a:off x="8727541" y="35733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3" name="object 393"/>
          <p:cNvSpPr/>
          <p:nvPr/>
        </p:nvSpPr>
        <p:spPr>
          <a:xfrm>
            <a:off x="8727541" y="35886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4" name="object 394"/>
          <p:cNvSpPr/>
          <p:nvPr/>
        </p:nvSpPr>
        <p:spPr>
          <a:xfrm>
            <a:off x="8727541" y="36038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5" name="object 395"/>
          <p:cNvSpPr/>
          <p:nvPr/>
        </p:nvSpPr>
        <p:spPr>
          <a:xfrm>
            <a:off x="8727541" y="36190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6" name="object 396"/>
          <p:cNvSpPr/>
          <p:nvPr/>
        </p:nvSpPr>
        <p:spPr>
          <a:xfrm>
            <a:off x="8727541" y="36343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7" name="object 397"/>
          <p:cNvSpPr/>
          <p:nvPr/>
        </p:nvSpPr>
        <p:spPr>
          <a:xfrm>
            <a:off x="8727541" y="36495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8" name="object 398"/>
          <p:cNvSpPr/>
          <p:nvPr/>
        </p:nvSpPr>
        <p:spPr>
          <a:xfrm>
            <a:off x="8727541" y="36647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9" name="object 399"/>
          <p:cNvSpPr/>
          <p:nvPr/>
        </p:nvSpPr>
        <p:spPr>
          <a:xfrm>
            <a:off x="8727541" y="36800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0" name="object 400"/>
          <p:cNvSpPr/>
          <p:nvPr/>
        </p:nvSpPr>
        <p:spPr>
          <a:xfrm>
            <a:off x="8727541" y="36952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1" name="object 401"/>
          <p:cNvSpPr/>
          <p:nvPr/>
        </p:nvSpPr>
        <p:spPr>
          <a:xfrm>
            <a:off x="8727541" y="37104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2" name="object 402"/>
          <p:cNvSpPr/>
          <p:nvPr/>
        </p:nvSpPr>
        <p:spPr>
          <a:xfrm>
            <a:off x="8727541" y="37256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3" name="object 403"/>
          <p:cNvSpPr/>
          <p:nvPr/>
        </p:nvSpPr>
        <p:spPr>
          <a:xfrm>
            <a:off x="8727541" y="37409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4" name="object 404"/>
          <p:cNvSpPr/>
          <p:nvPr/>
        </p:nvSpPr>
        <p:spPr>
          <a:xfrm>
            <a:off x="8727541" y="37561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5" name="object 405"/>
          <p:cNvSpPr/>
          <p:nvPr/>
        </p:nvSpPr>
        <p:spPr>
          <a:xfrm>
            <a:off x="8727541" y="37713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6" name="object 406"/>
          <p:cNvSpPr/>
          <p:nvPr/>
        </p:nvSpPr>
        <p:spPr>
          <a:xfrm>
            <a:off x="8727541" y="37866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7" name="object 407"/>
          <p:cNvSpPr/>
          <p:nvPr/>
        </p:nvSpPr>
        <p:spPr>
          <a:xfrm>
            <a:off x="8727541" y="38018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8" name="object 408"/>
          <p:cNvSpPr/>
          <p:nvPr/>
        </p:nvSpPr>
        <p:spPr>
          <a:xfrm>
            <a:off x="8727541" y="38170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9" name="object 409"/>
          <p:cNvSpPr/>
          <p:nvPr/>
        </p:nvSpPr>
        <p:spPr>
          <a:xfrm>
            <a:off x="8727541" y="38323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0" name="object 410"/>
          <p:cNvSpPr/>
          <p:nvPr/>
        </p:nvSpPr>
        <p:spPr>
          <a:xfrm>
            <a:off x="8727541" y="38475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1" name="object 411"/>
          <p:cNvSpPr/>
          <p:nvPr/>
        </p:nvSpPr>
        <p:spPr>
          <a:xfrm>
            <a:off x="8727541" y="38627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2" name="object 412"/>
          <p:cNvSpPr/>
          <p:nvPr/>
        </p:nvSpPr>
        <p:spPr>
          <a:xfrm>
            <a:off x="8727541" y="38780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3" name="object 413"/>
          <p:cNvSpPr/>
          <p:nvPr/>
        </p:nvSpPr>
        <p:spPr>
          <a:xfrm>
            <a:off x="8727541" y="38932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4" name="object 414"/>
          <p:cNvSpPr/>
          <p:nvPr/>
        </p:nvSpPr>
        <p:spPr>
          <a:xfrm>
            <a:off x="8727541" y="39084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5" name="object 415"/>
          <p:cNvSpPr/>
          <p:nvPr/>
        </p:nvSpPr>
        <p:spPr>
          <a:xfrm>
            <a:off x="8727541" y="39237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6" name="object 416"/>
          <p:cNvSpPr/>
          <p:nvPr/>
        </p:nvSpPr>
        <p:spPr>
          <a:xfrm>
            <a:off x="8727541" y="39389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7" name="object 417"/>
          <p:cNvSpPr/>
          <p:nvPr/>
        </p:nvSpPr>
        <p:spPr>
          <a:xfrm>
            <a:off x="8727541" y="39541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8" name="object 418"/>
          <p:cNvSpPr/>
          <p:nvPr/>
        </p:nvSpPr>
        <p:spPr>
          <a:xfrm>
            <a:off x="8727541" y="39694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9" name="object 419"/>
          <p:cNvSpPr/>
          <p:nvPr/>
        </p:nvSpPr>
        <p:spPr>
          <a:xfrm>
            <a:off x="8727541" y="39846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0" name="object 420"/>
          <p:cNvSpPr/>
          <p:nvPr/>
        </p:nvSpPr>
        <p:spPr>
          <a:xfrm>
            <a:off x="8727541" y="39998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1" name="object 421"/>
          <p:cNvSpPr/>
          <p:nvPr/>
        </p:nvSpPr>
        <p:spPr>
          <a:xfrm>
            <a:off x="8727541" y="40151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2" name="object 422"/>
          <p:cNvSpPr/>
          <p:nvPr/>
        </p:nvSpPr>
        <p:spPr>
          <a:xfrm>
            <a:off x="8727541" y="40303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3" name="object 423"/>
          <p:cNvSpPr/>
          <p:nvPr/>
        </p:nvSpPr>
        <p:spPr>
          <a:xfrm>
            <a:off x="8727541" y="40455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4" name="object 424"/>
          <p:cNvSpPr/>
          <p:nvPr/>
        </p:nvSpPr>
        <p:spPr>
          <a:xfrm>
            <a:off x="8727541" y="40607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5" name="object 425"/>
          <p:cNvSpPr/>
          <p:nvPr/>
        </p:nvSpPr>
        <p:spPr>
          <a:xfrm>
            <a:off x="8727541" y="40760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6" name="object 426"/>
          <p:cNvSpPr/>
          <p:nvPr/>
        </p:nvSpPr>
        <p:spPr>
          <a:xfrm>
            <a:off x="8727541" y="40912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7" name="object 427"/>
          <p:cNvSpPr/>
          <p:nvPr/>
        </p:nvSpPr>
        <p:spPr>
          <a:xfrm>
            <a:off x="8727541" y="41064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8" name="object 428"/>
          <p:cNvSpPr/>
          <p:nvPr/>
        </p:nvSpPr>
        <p:spPr>
          <a:xfrm>
            <a:off x="8727541" y="41217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9" name="object 429"/>
          <p:cNvSpPr/>
          <p:nvPr/>
        </p:nvSpPr>
        <p:spPr>
          <a:xfrm>
            <a:off x="8727541" y="41369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0" name="object 430"/>
          <p:cNvSpPr/>
          <p:nvPr/>
        </p:nvSpPr>
        <p:spPr>
          <a:xfrm>
            <a:off x="8727541" y="41521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1" name="object 431"/>
          <p:cNvSpPr/>
          <p:nvPr/>
        </p:nvSpPr>
        <p:spPr>
          <a:xfrm>
            <a:off x="8727541" y="41674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2" name="object 432"/>
          <p:cNvSpPr/>
          <p:nvPr/>
        </p:nvSpPr>
        <p:spPr>
          <a:xfrm>
            <a:off x="8727541" y="41826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3" name="object 433"/>
          <p:cNvSpPr/>
          <p:nvPr/>
        </p:nvSpPr>
        <p:spPr>
          <a:xfrm>
            <a:off x="8727541" y="41978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4" name="object 434"/>
          <p:cNvSpPr/>
          <p:nvPr/>
        </p:nvSpPr>
        <p:spPr>
          <a:xfrm>
            <a:off x="8727541" y="42131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5" name="object 435"/>
          <p:cNvSpPr/>
          <p:nvPr/>
        </p:nvSpPr>
        <p:spPr>
          <a:xfrm>
            <a:off x="8727541" y="42283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6" name="object 436"/>
          <p:cNvSpPr/>
          <p:nvPr/>
        </p:nvSpPr>
        <p:spPr>
          <a:xfrm>
            <a:off x="8727541" y="42435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7" name="object 437"/>
          <p:cNvSpPr/>
          <p:nvPr/>
        </p:nvSpPr>
        <p:spPr>
          <a:xfrm>
            <a:off x="8727541" y="42588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8" name="object 438"/>
          <p:cNvSpPr/>
          <p:nvPr/>
        </p:nvSpPr>
        <p:spPr>
          <a:xfrm>
            <a:off x="8727541" y="42740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9" name="object 439"/>
          <p:cNvSpPr/>
          <p:nvPr/>
        </p:nvSpPr>
        <p:spPr>
          <a:xfrm>
            <a:off x="8727541" y="42892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0" name="object 440"/>
          <p:cNvSpPr/>
          <p:nvPr/>
        </p:nvSpPr>
        <p:spPr>
          <a:xfrm>
            <a:off x="8727541" y="43045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1" name="object 441"/>
          <p:cNvSpPr/>
          <p:nvPr/>
        </p:nvSpPr>
        <p:spPr>
          <a:xfrm>
            <a:off x="8727541" y="43197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2" name="object 442"/>
          <p:cNvSpPr/>
          <p:nvPr/>
        </p:nvSpPr>
        <p:spPr>
          <a:xfrm>
            <a:off x="8727541" y="43349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3" name="object 443"/>
          <p:cNvSpPr/>
          <p:nvPr/>
        </p:nvSpPr>
        <p:spPr>
          <a:xfrm>
            <a:off x="8727541" y="43502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4" name="object 444"/>
          <p:cNvSpPr/>
          <p:nvPr/>
        </p:nvSpPr>
        <p:spPr>
          <a:xfrm>
            <a:off x="8727541" y="43654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5" name="object 445"/>
          <p:cNvSpPr/>
          <p:nvPr/>
        </p:nvSpPr>
        <p:spPr>
          <a:xfrm>
            <a:off x="8727541" y="43806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6" name="object 446"/>
          <p:cNvSpPr/>
          <p:nvPr/>
        </p:nvSpPr>
        <p:spPr>
          <a:xfrm>
            <a:off x="8727541" y="43959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7" name="object 447"/>
          <p:cNvSpPr/>
          <p:nvPr/>
        </p:nvSpPr>
        <p:spPr>
          <a:xfrm>
            <a:off x="8727541" y="44111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8" name="object 448"/>
          <p:cNvSpPr/>
          <p:nvPr/>
        </p:nvSpPr>
        <p:spPr>
          <a:xfrm>
            <a:off x="8727541" y="4426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9" name="object 449"/>
          <p:cNvSpPr/>
          <p:nvPr/>
        </p:nvSpPr>
        <p:spPr>
          <a:xfrm>
            <a:off x="8727541" y="44415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0" name="object 450"/>
          <p:cNvSpPr/>
          <p:nvPr/>
        </p:nvSpPr>
        <p:spPr>
          <a:xfrm>
            <a:off x="8727541" y="44568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1" name="object 451"/>
          <p:cNvSpPr/>
          <p:nvPr/>
        </p:nvSpPr>
        <p:spPr>
          <a:xfrm>
            <a:off x="8727541" y="44720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2" name="object 452"/>
          <p:cNvSpPr/>
          <p:nvPr/>
        </p:nvSpPr>
        <p:spPr>
          <a:xfrm>
            <a:off x="8727541" y="44872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3" name="object 453"/>
          <p:cNvSpPr/>
          <p:nvPr/>
        </p:nvSpPr>
        <p:spPr>
          <a:xfrm>
            <a:off x="8727541" y="45025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4" name="object 454"/>
          <p:cNvSpPr/>
          <p:nvPr/>
        </p:nvSpPr>
        <p:spPr>
          <a:xfrm>
            <a:off x="8727541" y="45177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5" name="object 455"/>
          <p:cNvSpPr/>
          <p:nvPr/>
        </p:nvSpPr>
        <p:spPr>
          <a:xfrm>
            <a:off x="8727541" y="45329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6" name="object 456"/>
          <p:cNvSpPr/>
          <p:nvPr/>
        </p:nvSpPr>
        <p:spPr>
          <a:xfrm>
            <a:off x="8727541" y="45482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7" name="object 457"/>
          <p:cNvSpPr/>
          <p:nvPr/>
        </p:nvSpPr>
        <p:spPr>
          <a:xfrm>
            <a:off x="8727541" y="45634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8" name="object 458"/>
          <p:cNvSpPr/>
          <p:nvPr/>
        </p:nvSpPr>
        <p:spPr>
          <a:xfrm>
            <a:off x="8727541" y="45786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9" name="object 459"/>
          <p:cNvSpPr/>
          <p:nvPr/>
        </p:nvSpPr>
        <p:spPr>
          <a:xfrm>
            <a:off x="8727541" y="45939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0" name="object 460"/>
          <p:cNvSpPr/>
          <p:nvPr/>
        </p:nvSpPr>
        <p:spPr>
          <a:xfrm>
            <a:off x="8727541" y="46091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1" name="object 461"/>
          <p:cNvSpPr/>
          <p:nvPr/>
        </p:nvSpPr>
        <p:spPr>
          <a:xfrm>
            <a:off x="8727541" y="46243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2" name="object 462"/>
          <p:cNvSpPr/>
          <p:nvPr/>
        </p:nvSpPr>
        <p:spPr>
          <a:xfrm>
            <a:off x="8727541" y="46396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3" name="object 463"/>
          <p:cNvSpPr/>
          <p:nvPr/>
        </p:nvSpPr>
        <p:spPr>
          <a:xfrm>
            <a:off x="8727541" y="46548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4" name="object 464"/>
          <p:cNvSpPr/>
          <p:nvPr/>
        </p:nvSpPr>
        <p:spPr>
          <a:xfrm>
            <a:off x="8727541" y="46700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5" name="object 465"/>
          <p:cNvSpPr/>
          <p:nvPr/>
        </p:nvSpPr>
        <p:spPr>
          <a:xfrm>
            <a:off x="8727541" y="46853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6" name="object 466"/>
          <p:cNvSpPr/>
          <p:nvPr/>
        </p:nvSpPr>
        <p:spPr>
          <a:xfrm>
            <a:off x="8727541" y="47005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7" name="object 467"/>
          <p:cNvSpPr/>
          <p:nvPr/>
        </p:nvSpPr>
        <p:spPr>
          <a:xfrm>
            <a:off x="8727541" y="47157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8" name="object 468"/>
          <p:cNvSpPr/>
          <p:nvPr/>
        </p:nvSpPr>
        <p:spPr>
          <a:xfrm>
            <a:off x="8727541" y="47310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9" name="object 469"/>
          <p:cNvSpPr/>
          <p:nvPr/>
        </p:nvSpPr>
        <p:spPr>
          <a:xfrm>
            <a:off x="8727541" y="47462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0" name="object 470"/>
          <p:cNvSpPr/>
          <p:nvPr/>
        </p:nvSpPr>
        <p:spPr>
          <a:xfrm>
            <a:off x="8727541" y="47614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1" name="object 471"/>
          <p:cNvSpPr/>
          <p:nvPr/>
        </p:nvSpPr>
        <p:spPr>
          <a:xfrm>
            <a:off x="8727541" y="47766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2" name="object 472"/>
          <p:cNvSpPr/>
          <p:nvPr/>
        </p:nvSpPr>
        <p:spPr>
          <a:xfrm>
            <a:off x="8727541" y="47919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3" name="object 473"/>
          <p:cNvSpPr/>
          <p:nvPr/>
        </p:nvSpPr>
        <p:spPr>
          <a:xfrm>
            <a:off x="8727541" y="48071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4" name="object 474"/>
          <p:cNvSpPr/>
          <p:nvPr/>
        </p:nvSpPr>
        <p:spPr>
          <a:xfrm>
            <a:off x="8727541" y="48223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5" name="object 475"/>
          <p:cNvSpPr/>
          <p:nvPr/>
        </p:nvSpPr>
        <p:spPr>
          <a:xfrm>
            <a:off x="8727541" y="48376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6" name="object 476"/>
          <p:cNvSpPr/>
          <p:nvPr/>
        </p:nvSpPr>
        <p:spPr>
          <a:xfrm>
            <a:off x="8727541" y="48528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7" name="object 477"/>
          <p:cNvSpPr/>
          <p:nvPr/>
        </p:nvSpPr>
        <p:spPr>
          <a:xfrm>
            <a:off x="8727541" y="48680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8" name="object 478"/>
          <p:cNvSpPr/>
          <p:nvPr/>
        </p:nvSpPr>
        <p:spPr>
          <a:xfrm>
            <a:off x="8727541" y="48833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9" name="object 479"/>
          <p:cNvSpPr/>
          <p:nvPr/>
        </p:nvSpPr>
        <p:spPr>
          <a:xfrm>
            <a:off x="8727541" y="48985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0" name="object 480"/>
          <p:cNvSpPr/>
          <p:nvPr/>
        </p:nvSpPr>
        <p:spPr>
          <a:xfrm>
            <a:off x="8727541" y="49137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1" name="object 481"/>
          <p:cNvSpPr/>
          <p:nvPr/>
        </p:nvSpPr>
        <p:spPr>
          <a:xfrm>
            <a:off x="8727541" y="49290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2" name="object 482"/>
          <p:cNvSpPr/>
          <p:nvPr/>
        </p:nvSpPr>
        <p:spPr>
          <a:xfrm>
            <a:off x="8727541" y="49442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3" name="object 483"/>
          <p:cNvSpPr/>
          <p:nvPr/>
        </p:nvSpPr>
        <p:spPr>
          <a:xfrm>
            <a:off x="8727541" y="49594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4" name="object 484"/>
          <p:cNvSpPr/>
          <p:nvPr/>
        </p:nvSpPr>
        <p:spPr>
          <a:xfrm>
            <a:off x="22545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5" name="object 485"/>
          <p:cNvSpPr/>
          <p:nvPr/>
        </p:nvSpPr>
        <p:spPr>
          <a:xfrm>
            <a:off x="226979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6" name="object 486"/>
          <p:cNvSpPr/>
          <p:nvPr/>
        </p:nvSpPr>
        <p:spPr>
          <a:xfrm>
            <a:off x="22850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7" name="object 487"/>
          <p:cNvSpPr/>
          <p:nvPr/>
        </p:nvSpPr>
        <p:spPr>
          <a:xfrm>
            <a:off x="230024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8" name="object 488"/>
          <p:cNvSpPr/>
          <p:nvPr/>
        </p:nvSpPr>
        <p:spPr>
          <a:xfrm>
            <a:off x="23154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9" name="object 489"/>
          <p:cNvSpPr/>
          <p:nvPr/>
        </p:nvSpPr>
        <p:spPr>
          <a:xfrm>
            <a:off x="233069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0" name="object 490"/>
          <p:cNvSpPr/>
          <p:nvPr/>
        </p:nvSpPr>
        <p:spPr>
          <a:xfrm>
            <a:off x="23459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1" name="object 491"/>
          <p:cNvSpPr/>
          <p:nvPr/>
        </p:nvSpPr>
        <p:spPr>
          <a:xfrm>
            <a:off x="236114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2" name="object 492"/>
          <p:cNvSpPr/>
          <p:nvPr/>
        </p:nvSpPr>
        <p:spPr>
          <a:xfrm>
            <a:off x="237636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3" name="object 493"/>
          <p:cNvSpPr/>
          <p:nvPr/>
        </p:nvSpPr>
        <p:spPr>
          <a:xfrm>
            <a:off x="239158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4" name="object 494"/>
          <p:cNvSpPr/>
          <p:nvPr/>
        </p:nvSpPr>
        <p:spPr>
          <a:xfrm>
            <a:off x="240681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5" name="object 495"/>
          <p:cNvSpPr/>
          <p:nvPr/>
        </p:nvSpPr>
        <p:spPr>
          <a:xfrm>
            <a:off x="242202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6" name="object 496"/>
          <p:cNvSpPr/>
          <p:nvPr/>
        </p:nvSpPr>
        <p:spPr>
          <a:xfrm>
            <a:off x="243725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7" name="object 497"/>
          <p:cNvSpPr/>
          <p:nvPr/>
        </p:nvSpPr>
        <p:spPr>
          <a:xfrm>
            <a:off x="245248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8" name="object 498"/>
          <p:cNvSpPr/>
          <p:nvPr/>
        </p:nvSpPr>
        <p:spPr>
          <a:xfrm>
            <a:off x="246769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9" name="object 499"/>
          <p:cNvSpPr/>
          <p:nvPr/>
        </p:nvSpPr>
        <p:spPr>
          <a:xfrm>
            <a:off x="248292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0" name="object 500"/>
          <p:cNvSpPr/>
          <p:nvPr/>
        </p:nvSpPr>
        <p:spPr>
          <a:xfrm>
            <a:off x="249815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1" name="object 501"/>
          <p:cNvSpPr/>
          <p:nvPr/>
        </p:nvSpPr>
        <p:spPr>
          <a:xfrm>
            <a:off x="25133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2" name="object 502"/>
          <p:cNvSpPr/>
          <p:nvPr/>
        </p:nvSpPr>
        <p:spPr>
          <a:xfrm>
            <a:off x="252859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3" name="object 503"/>
          <p:cNvSpPr/>
          <p:nvPr/>
        </p:nvSpPr>
        <p:spPr>
          <a:xfrm>
            <a:off x="25438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4" name="object 504"/>
          <p:cNvSpPr/>
          <p:nvPr/>
        </p:nvSpPr>
        <p:spPr>
          <a:xfrm>
            <a:off x="255905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5" name="object 505"/>
          <p:cNvSpPr/>
          <p:nvPr/>
        </p:nvSpPr>
        <p:spPr>
          <a:xfrm>
            <a:off x="257426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6" name="object 506"/>
          <p:cNvSpPr/>
          <p:nvPr/>
        </p:nvSpPr>
        <p:spPr>
          <a:xfrm>
            <a:off x="258949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7" name="object 507"/>
          <p:cNvSpPr/>
          <p:nvPr/>
        </p:nvSpPr>
        <p:spPr>
          <a:xfrm>
            <a:off x="260471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8" name="object 508"/>
          <p:cNvSpPr/>
          <p:nvPr/>
        </p:nvSpPr>
        <p:spPr>
          <a:xfrm>
            <a:off x="261993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9" name="object 509"/>
          <p:cNvSpPr/>
          <p:nvPr/>
        </p:nvSpPr>
        <p:spPr>
          <a:xfrm>
            <a:off x="263516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0" name="object 510"/>
          <p:cNvSpPr/>
          <p:nvPr/>
        </p:nvSpPr>
        <p:spPr>
          <a:xfrm>
            <a:off x="26503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1" name="object 511"/>
          <p:cNvSpPr/>
          <p:nvPr/>
        </p:nvSpPr>
        <p:spPr>
          <a:xfrm>
            <a:off x="266560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2" name="object 512"/>
          <p:cNvSpPr/>
          <p:nvPr/>
        </p:nvSpPr>
        <p:spPr>
          <a:xfrm>
            <a:off x="268083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3" name="object 513"/>
          <p:cNvSpPr/>
          <p:nvPr/>
        </p:nvSpPr>
        <p:spPr>
          <a:xfrm>
            <a:off x="269605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4" name="object 514"/>
          <p:cNvSpPr/>
          <p:nvPr/>
        </p:nvSpPr>
        <p:spPr>
          <a:xfrm>
            <a:off x="27112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5" name="object 515"/>
          <p:cNvSpPr/>
          <p:nvPr/>
        </p:nvSpPr>
        <p:spPr>
          <a:xfrm>
            <a:off x="272649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6" name="object 516"/>
          <p:cNvSpPr/>
          <p:nvPr/>
        </p:nvSpPr>
        <p:spPr>
          <a:xfrm>
            <a:off x="274172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7" name="object 517"/>
          <p:cNvSpPr/>
          <p:nvPr/>
        </p:nvSpPr>
        <p:spPr>
          <a:xfrm>
            <a:off x="275695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8" name="object 518"/>
          <p:cNvSpPr/>
          <p:nvPr/>
        </p:nvSpPr>
        <p:spPr>
          <a:xfrm>
            <a:off x="277216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9" name="object 519"/>
          <p:cNvSpPr/>
          <p:nvPr/>
        </p:nvSpPr>
        <p:spPr>
          <a:xfrm>
            <a:off x="278739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0" name="object 520"/>
          <p:cNvSpPr/>
          <p:nvPr/>
        </p:nvSpPr>
        <p:spPr>
          <a:xfrm>
            <a:off x="280262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1" name="object 521"/>
          <p:cNvSpPr/>
          <p:nvPr/>
        </p:nvSpPr>
        <p:spPr>
          <a:xfrm>
            <a:off x="281783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2" name="object 522"/>
          <p:cNvSpPr/>
          <p:nvPr/>
        </p:nvSpPr>
        <p:spPr>
          <a:xfrm>
            <a:off x="283306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3" name="object 523"/>
          <p:cNvSpPr/>
          <p:nvPr/>
        </p:nvSpPr>
        <p:spPr>
          <a:xfrm>
            <a:off x="28482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4" name="object 524"/>
          <p:cNvSpPr/>
          <p:nvPr/>
        </p:nvSpPr>
        <p:spPr>
          <a:xfrm>
            <a:off x="286350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5" name="object 525"/>
          <p:cNvSpPr/>
          <p:nvPr/>
        </p:nvSpPr>
        <p:spPr>
          <a:xfrm>
            <a:off x="287873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6" name="object 526"/>
          <p:cNvSpPr/>
          <p:nvPr/>
        </p:nvSpPr>
        <p:spPr>
          <a:xfrm>
            <a:off x="289396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7" name="object 527"/>
          <p:cNvSpPr/>
          <p:nvPr/>
        </p:nvSpPr>
        <p:spPr>
          <a:xfrm>
            <a:off x="29091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8" name="object 528"/>
          <p:cNvSpPr/>
          <p:nvPr/>
        </p:nvSpPr>
        <p:spPr>
          <a:xfrm>
            <a:off x="292440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9" name="object 529"/>
          <p:cNvSpPr/>
          <p:nvPr/>
        </p:nvSpPr>
        <p:spPr>
          <a:xfrm>
            <a:off x="293963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0" name="object 530"/>
          <p:cNvSpPr/>
          <p:nvPr/>
        </p:nvSpPr>
        <p:spPr>
          <a:xfrm>
            <a:off x="295484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1" name="object 531"/>
          <p:cNvSpPr/>
          <p:nvPr/>
        </p:nvSpPr>
        <p:spPr>
          <a:xfrm>
            <a:off x="29700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2" name="object 532"/>
          <p:cNvSpPr/>
          <p:nvPr/>
        </p:nvSpPr>
        <p:spPr>
          <a:xfrm>
            <a:off x="298530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3" name="object 533"/>
          <p:cNvSpPr/>
          <p:nvPr/>
        </p:nvSpPr>
        <p:spPr>
          <a:xfrm>
            <a:off x="30005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4" name="object 534"/>
          <p:cNvSpPr/>
          <p:nvPr/>
        </p:nvSpPr>
        <p:spPr>
          <a:xfrm>
            <a:off x="301574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5" name="object 535"/>
          <p:cNvSpPr/>
          <p:nvPr/>
        </p:nvSpPr>
        <p:spPr>
          <a:xfrm>
            <a:off x="30309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6" name="object 536"/>
          <p:cNvSpPr/>
          <p:nvPr/>
        </p:nvSpPr>
        <p:spPr>
          <a:xfrm>
            <a:off x="30461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7" name="object 537"/>
          <p:cNvSpPr/>
          <p:nvPr/>
        </p:nvSpPr>
        <p:spPr>
          <a:xfrm>
            <a:off x="306141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8" name="object 538"/>
          <p:cNvSpPr/>
          <p:nvPr/>
        </p:nvSpPr>
        <p:spPr>
          <a:xfrm>
            <a:off x="307663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9" name="object 539"/>
          <p:cNvSpPr/>
          <p:nvPr/>
        </p:nvSpPr>
        <p:spPr>
          <a:xfrm>
            <a:off x="309186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0" name="object 540"/>
          <p:cNvSpPr/>
          <p:nvPr/>
        </p:nvSpPr>
        <p:spPr>
          <a:xfrm>
            <a:off x="31070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1" name="object 541"/>
          <p:cNvSpPr/>
          <p:nvPr/>
        </p:nvSpPr>
        <p:spPr>
          <a:xfrm>
            <a:off x="312230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2" name="object 542"/>
          <p:cNvSpPr/>
          <p:nvPr/>
        </p:nvSpPr>
        <p:spPr>
          <a:xfrm>
            <a:off x="313753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3" name="object 543"/>
          <p:cNvSpPr/>
          <p:nvPr/>
        </p:nvSpPr>
        <p:spPr>
          <a:xfrm>
            <a:off x="315274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4" name="object 544"/>
          <p:cNvSpPr/>
          <p:nvPr/>
        </p:nvSpPr>
        <p:spPr>
          <a:xfrm>
            <a:off x="31679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5" name="object 545"/>
          <p:cNvSpPr/>
          <p:nvPr/>
        </p:nvSpPr>
        <p:spPr>
          <a:xfrm>
            <a:off x="318320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6" name="object 546"/>
          <p:cNvSpPr/>
          <p:nvPr/>
        </p:nvSpPr>
        <p:spPr>
          <a:xfrm>
            <a:off x="31984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7" name="object 547"/>
          <p:cNvSpPr/>
          <p:nvPr/>
        </p:nvSpPr>
        <p:spPr>
          <a:xfrm>
            <a:off x="32136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8" name="object 548"/>
          <p:cNvSpPr/>
          <p:nvPr/>
        </p:nvSpPr>
        <p:spPr>
          <a:xfrm>
            <a:off x="322887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9" name="object 549"/>
          <p:cNvSpPr/>
          <p:nvPr/>
        </p:nvSpPr>
        <p:spPr>
          <a:xfrm>
            <a:off x="324410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0" name="object 550"/>
          <p:cNvSpPr/>
          <p:nvPr/>
        </p:nvSpPr>
        <p:spPr>
          <a:xfrm>
            <a:off x="325931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1" name="object 551"/>
          <p:cNvSpPr/>
          <p:nvPr/>
        </p:nvSpPr>
        <p:spPr>
          <a:xfrm>
            <a:off x="327454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2" name="object 552"/>
          <p:cNvSpPr/>
          <p:nvPr/>
        </p:nvSpPr>
        <p:spPr>
          <a:xfrm>
            <a:off x="32897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3" name="object 553"/>
          <p:cNvSpPr/>
          <p:nvPr/>
        </p:nvSpPr>
        <p:spPr>
          <a:xfrm>
            <a:off x="330498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4" name="object 554"/>
          <p:cNvSpPr/>
          <p:nvPr/>
        </p:nvSpPr>
        <p:spPr>
          <a:xfrm>
            <a:off x="332021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5" name="object 555"/>
          <p:cNvSpPr/>
          <p:nvPr/>
        </p:nvSpPr>
        <p:spPr>
          <a:xfrm>
            <a:off x="333543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6" name="object 556"/>
          <p:cNvSpPr/>
          <p:nvPr/>
        </p:nvSpPr>
        <p:spPr>
          <a:xfrm>
            <a:off x="335065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7" name="object 557"/>
          <p:cNvSpPr/>
          <p:nvPr/>
        </p:nvSpPr>
        <p:spPr>
          <a:xfrm>
            <a:off x="33658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8" name="object 558"/>
          <p:cNvSpPr/>
          <p:nvPr/>
        </p:nvSpPr>
        <p:spPr>
          <a:xfrm>
            <a:off x="338110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9" name="object 559"/>
          <p:cNvSpPr/>
          <p:nvPr/>
        </p:nvSpPr>
        <p:spPr>
          <a:xfrm>
            <a:off x="33963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0" name="object 560"/>
          <p:cNvSpPr/>
          <p:nvPr/>
        </p:nvSpPr>
        <p:spPr>
          <a:xfrm>
            <a:off x="341155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1" name="object 561"/>
          <p:cNvSpPr/>
          <p:nvPr/>
        </p:nvSpPr>
        <p:spPr>
          <a:xfrm>
            <a:off x="342677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2" name="object 562"/>
          <p:cNvSpPr/>
          <p:nvPr/>
        </p:nvSpPr>
        <p:spPr>
          <a:xfrm>
            <a:off x="34419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3" name="object 563"/>
          <p:cNvSpPr/>
          <p:nvPr/>
        </p:nvSpPr>
        <p:spPr>
          <a:xfrm>
            <a:off x="345721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4" name="object 564"/>
          <p:cNvSpPr/>
          <p:nvPr/>
        </p:nvSpPr>
        <p:spPr>
          <a:xfrm>
            <a:off x="34724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5" name="object 565"/>
          <p:cNvSpPr/>
          <p:nvPr/>
        </p:nvSpPr>
        <p:spPr>
          <a:xfrm>
            <a:off x="348767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6" name="object 566"/>
          <p:cNvSpPr/>
          <p:nvPr/>
        </p:nvSpPr>
        <p:spPr>
          <a:xfrm>
            <a:off x="35028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7" name="object 567"/>
          <p:cNvSpPr/>
          <p:nvPr/>
        </p:nvSpPr>
        <p:spPr>
          <a:xfrm>
            <a:off x="351811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8" name="object 568"/>
          <p:cNvSpPr/>
          <p:nvPr/>
        </p:nvSpPr>
        <p:spPr>
          <a:xfrm>
            <a:off x="353334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9" name="object 569"/>
          <p:cNvSpPr/>
          <p:nvPr/>
        </p:nvSpPr>
        <p:spPr>
          <a:xfrm>
            <a:off x="354855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0" name="object 570"/>
          <p:cNvSpPr/>
          <p:nvPr/>
        </p:nvSpPr>
        <p:spPr>
          <a:xfrm>
            <a:off x="356378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1" name="object 571"/>
          <p:cNvSpPr/>
          <p:nvPr/>
        </p:nvSpPr>
        <p:spPr>
          <a:xfrm>
            <a:off x="357901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2" name="object 572"/>
          <p:cNvSpPr/>
          <p:nvPr/>
        </p:nvSpPr>
        <p:spPr>
          <a:xfrm>
            <a:off x="35942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3" name="object 573"/>
          <p:cNvSpPr/>
          <p:nvPr/>
        </p:nvSpPr>
        <p:spPr>
          <a:xfrm>
            <a:off x="360945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4" name="object 574"/>
          <p:cNvSpPr/>
          <p:nvPr/>
        </p:nvSpPr>
        <p:spPr>
          <a:xfrm>
            <a:off x="362468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5" name="object 575"/>
          <p:cNvSpPr/>
          <p:nvPr/>
        </p:nvSpPr>
        <p:spPr>
          <a:xfrm>
            <a:off x="36398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6" name="object 576"/>
          <p:cNvSpPr/>
          <p:nvPr/>
        </p:nvSpPr>
        <p:spPr>
          <a:xfrm>
            <a:off x="365512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7" name="object 577"/>
          <p:cNvSpPr/>
          <p:nvPr/>
        </p:nvSpPr>
        <p:spPr>
          <a:xfrm>
            <a:off x="367035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8" name="object 578"/>
          <p:cNvSpPr/>
          <p:nvPr/>
        </p:nvSpPr>
        <p:spPr>
          <a:xfrm>
            <a:off x="368557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9" name="object 579"/>
          <p:cNvSpPr/>
          <p:nvPr/>
        </p:nvSpPr>
        <p:spPr>
          <a:xfrm>
            <a:off x="37007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0" name="object 580"/>
          <p:cNvSpPr/>
          <p:nvPr/>
        </p:nvSpPr>
        <p:spPr>
          <a:xfrm>
            <a:off x="37160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1" name="object 581"/>
          <p:cNvSpPr/>
          <p:nvPr/>
        </p:nvSpPr>
        <p:spPr>
          <a:xfrm>
            <a:off x="373124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2" name="object 582"/>
          <p:cNvSpPr/>
          <p:nvPr/>
        </p:nvSpPr>
        <p:spPr>
          <a:xfrm>
            <a:off x="37464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3" name="object 583"/>
          <p:cNvSpPr/>
          <p:nvPr/>
        </p:nvSpPr>
        <p:spPr>
          <a:xfrm>
            <a:off x="376168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4" name="object 584"/>
          <p:cNvSpPr/>
          <p:nvPr/>
        </p:nvSpPr>
        <p:spPr>
          <a:xfrm>
            <a:off x="37769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5" name="object 585"/>
          <p:cNvSpPr/>
          <p:nvPr/>
        </p:nvSpPr>
        <p:spPr>
          <a:xfrm>
            <a:off x="379213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6" name="object 586"/>
          <p:cNvSpPr/>
          <p:nvPr/>
        </p:nvSpPr>
        <p:spPr>
          <a:xfrm>
            <a:off x="380735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7" name="object 587"/>
          <p:cNvSpPr/>
          <p:nvPr/>
        </p:nvSpPr>
        <p:spPr>
          <a:xfrm>
            <a:off x="382258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8" name="object 588"/>
          <p:cNvSpPr/>
          <p:nvPr/>
        </p:nvSpPr>
        <p:spPr>
          <a:xfrm>
            <a:off x="383780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9" name="object 589"/>
          <p:cNvSpPr/>
          <p:nvPr/>
        </p:nvSpPr>
        <p:spPr>
          <a:xfrm>
            <a:off x="38530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0" name="object 590"/>
          <p:cNvSpPr/>
          <p:nvPr/>
        </p:nvSpPr>
        <p:spPr>
          <a:xfrm>
            <a:off x="386825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1" name="object 591"/>
          <p:cNvSpPr/>
          <p:nvPr/>
        </p:nvSpPr>
        <p:spPr>
          <a:xfrm>
            <a:off x="38834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2" name="object 592"/>
          <p:cNvSpPr/>
          <p:nvPr/>
        </p:nvSpPr>
        <p:spPr>
          <a:xfrm>
            <a:off x="38986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3" name="object 593"/>
          <p:cNvSpPr/>
          <p:nvPr/>
        </p:nvSpPr>
        <p:spPr>
          <a:xfrm>
            <a:off x="391392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4" name="object 594"/>
          <p:cNvSpPr/>
          <p:nvPr/>
        </p:nvSpPr>
        <p:spPr>
          <a:xfrm>
            <a:off x="39291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5" name="object 595"/>
          <p:cNvSpPr/>
          <p:nvPr/>
        </p:nvSpPr>
        <p:spPr>
          <a:xfrm>
            <a:off x="394436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6" name="object 596"/>
          <p:cNvSpPr/>
          <p:nvPr/>
        </p:nvSpPr>
        <p:spPr>
          <a:xfrm>
            <a:off x="395959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7" name="object 597"/>
          <p:cNvSpPr/>
          <p:nvPr/>
        </p:nvSpPr>
        <p:spPr>
          <a:xfrm>
            <a:off x="39748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8" name="object 598"/>
          <p:cNvSpPr/>
          <p:nvPr/>
        </p:nvSpPr>
        <p:spPr>
          <a:xfrm>
            <a:off x="399003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9" name="object 599"/>
          <p:cNvSpPr/>
          <p:nvPr/>
        </p:nvSpPr>
        <p:spPr>
          <a:xfrm>
            <a:off x="40052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0" name="object 600"/>
          <p:cNvSpPr/>
          <p:nvPr/>
        </p:nvSpPr>
        <p:spPr>
          <a:xfrm>
            <a:off x="402048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1" name="object 601"/>
          <p:cNvSpPr/>
          <p:nvPr/>
        </p:nvSpPr>
        <p:spPr>
          <a:xfrm>
            <a:off x="403570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2" name="object 602"/>
          <p:cNvSpPr/>
          <p:nvPr/>
        </p:nvSpPr>
        <p:spPr>
          <a:xfrm>
            <a:off x="405093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3" name="object 603"/>
          <p:cNvSpPr/>
          <p:nvPr/>
        </p:nvSpPr>
        <p:spPr>
          <a:xfrm>
            <a:off x="406615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4" name="object 604"/>
          <p:cNvSpPr/>
          <p:nvPr/>
        </p:nvSpPr>
        <p:spPr>
          <a:xfrm>
            <a:off x="408137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5" name="object 605"/>
          <p:cNvSpPr/>
          <p:nvPr/>
        </p:nvSpPr>
        <p:spPr>
          <a:xfrm>
            <a:off x="409660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6" name="object 606"/>
          <p:cNvSpPr/>
          <p:nvPr/>
        </p:nvSpPr>
        <p:spPr>
          <a:xfrm>
            <a:off x="411182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7" name="object 607"/>
          <p:cNvSpPr/>
          <p:nvPr/>
        </p:nvSpPr>
        <p:spPr>
          <a:xfrm>
            <a:off x="412705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8" name="object 608"/>
          <p:cNvSpPr/>
          <p:nvPr/>
        </p:nvSpPr>
        <p:spPr>
          <a:xfrm>
            <a:off x="414227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9" name="object 609"/>
          <p:cNvSpPr/>
          <p:nvPr/>
        </p:nvSpPr>
        <p:spPr>
          <a:xfrm>
            <a:off x="415749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0" name="object 610"/>
          <p:cNvSpPr/>
          <p:nvPr/>
        </p:nvSpPr>
        <p:spPr>
          <a:xfrm>
            <a:off x="417272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1" name="object 611"/>
          <p:cNvSpPr/>
          <p:nvPr/>
        </p:nvSpPr>
        <p:spPr>
          <a:xfrm>
            <a:off x="418793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2" name="object 612"/>
          <p:cNvSpPr/>
          <p:nvPr/>
        </p:nvSpPr>
        <p:spPr>
          <a:xfrm>
            <a:off x="420316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3" name="object 613"/>
          <p:cNvSpPr/>
          <p:nvPr/>
        </p:nvSpPr>
        <p:spPr>
          <a:xfrm>
            <a:off x="421839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4" name="object 614"/>
          <p:cNvSpPr/>
          <p:nvPr/>
        </p:nvSpPr>
        <p:spPr>
          <a:xfrm>
            <a:off x="423360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5" name="object 615"/>
          <p:cNvSpPr/>
          <p:nvPr/>
        </p:nvSpPr>
        <p:spPr>
          <a:xfrm>
            <a:off x="424883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6" name="object 616"/>
          <p:cNvSpPr/>
          <p:nvPr/>
        </p:nvSpPr>
        <p:spPr>
          <a:xfrm>
            <a:off x="42640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7" name="object 617"/>
          <p:cNvSpPr/>
          <p:nvPr/>
        </p:nvSpPr>
        <p:spPr>
          <a:xfrm>
            <a:off x="427927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8" name="object 618"/>
          <p:cNvSpPr/>
          <p:nvPr/>
        </p:nvSpPr>
        <p:spPr>
          <a:xfrm>
            <a:off x="429450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9" name="object 619"/>
          <p:cNvSpPr/>
          <p:nvPr/>
        </p:nvSpPr>
        <p:spPr>
          <a:xfrm>
            <a:off x="430973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0" name="object 620"/>
          <p:cNvSpPr/>
          <p:nvPr/>
        </p:nvSpPr>
        <p:spPr>
          <a:xfrm>
            <a:off x="43249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1" name="object 621"/>
          <p:cNvSpPr/>
          <p:nvPr/>
        </p:nvSpPr>
        <p:spPr>
          <a:xfrm>
            <a:off x="434017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2" name="object 622"/>
          <p:cNvSpPr/>
          <p:nvPr/>
        </p:nvSpPr>
        <p:spPr>
          <a:xfrm>
            <a:off x="435540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3" name="object 623"/>
          <p:cNvSpPr/>
          <p:nvPr/>
        </p:nvSpPr>
        <p:spPr>
          <a:xfrm>
            <a:off x="437062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4" name="object 624"/>
          <p:cNvSpPr/>
          <p:nvPr/>
        </p:nvSpPr>
        <p:spPr>
          <a:xfrm>
            <a:off x="438584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5" name="object 625"/>
          <p:cNvSpPr/>
          <p:nvPr/>
        </p:nvSpPr>
        <p:spPr>
          <a:xfrm>
            <a:off x="440107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6" name="object 626"/>
          <p:cNvSpPr/>
          <p:nvPr/>
        </p:nvSpPr>
        <p:spPr>
          <a:xfrm>
            <a:off x="441629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7" name="object 627"/>
          <p:cNvSpPr/>
          <p:nvPr/>
        </p:nvSpPr>
        <p:spPr>
          <a:xfrm>
            <a:off x="443151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8" name="object 628"/>
          <p:cNvSpPr/>
          <p:nvPr/>
        </p:nvSpPr>
        <p:spPr>
          <a:xfrm>
            <a:off x="444673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9" name="object 629"/>
          <p:cNvSpPr/>
          <p:nvPr/>
        </p:nvSpPr>
        <p:spPr>
          <a:xfrm>
            <a:off x="446196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0" name="object 630"/>
          <p:cNvSpPr/>
          <p:nvPr/>
        </p:nvSpPr>
        <p:spPr>
          <a:xfrm>
            <a:off x="447718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1" name="object 631"/>
          <p:cNvSpPr/>
          <p:nvPr/>
        </p:nvSpPr>
        <p:spPr>
          <a:xfrm>
            <a:off x="449240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2" name="object 632"/>
          <p:cNvSpPr/>
          <p:nvPr/>
        </p:nvSpPr>
        <p:spPr>
          <a:xfrm>
            <a:off x="450763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3" name="object 633"/>
          <p:cNvSpPr/>
          <p:nvPr/>
        </p:nvSpPr>
        <p:spPr>
          <a:xfrm>
            <a:off x="45228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4" name="object 634"/>
          <p:cNvSpPr/>
          <p:nvPr/>
        </p:nvSpPr>
        <p:spPr>
          <a:xfrm>
            <a:off x="453807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5" name="object 635"/>
          <p:cNvSpPr/>
          <p:nvPr/>
        </p:nvSpPr>
        <p:spPr>
          <a:xfrm>
            <a:off x="455330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6" name="object 636"/>
          <p:cNvSpPr/>
          <p:nvPr/>
        </p:nvSpPr>
        <p:spPr>
          <a:xfrm>
            <a:off x="45685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7" name="object 637"/>
          <p:cNvSpPr/>
          <p:nvPr/>
        </p:nvSpPr>
        <p:spPr>
          <a:xfrm>
            <a:off x="458374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8" name="object 638"/>
          <p:cNvSpPr/>
          <p:nvPr/>
        </p:nvSpPr>
        <p:spPr>
          <a:xfrm>
            <a:off x="459897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9" name="object 639"/>
          <p:cNvSpPr/>
          <p:nvPr/>
        </p:nvSpPr>
        <p:spPr>
          <a:xfrm>
            <a:off x="461420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0" name="object 640"/>
          <p:cNvSpPr/>
          <p:nvPr/>
        </p:nvSpPr>
        <p:spPr>
          <a:xfrm>
            <a:off x="46294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1" name="object 641"/>
          <p:cNvSpPr/>
          <p:nvPr/>
        </p:nvSpPr>
        <p:spPr>
          <a:xfrm>
            <a:off x="464464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2" name="object 642"/>
          <p:cNvSpPr/>
          <p:nvPr/>
        </p:nvSpPr>
        <p:spPr>
          <a:xfrm>
            <a:off x="465987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3" name="object 643"/>
          <p:cNvSpPr/>
          <p:nvPr/>
        </p:nvSpPr>
        <p:spPr>
          <a:xfrm>
            <a:off x="467508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4" name="object 644"/>
          <p:cNvSpPr/>
          <p:nvPr/>
        </p:nvSpPr>
        <p:spPr>
          <a:xfrm>
            <a:off x="469031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5" name="object 645"/>
          <p:cNvSpPr/>
          <p:nvPr/>
        </p:nvSpPr>
        <p:spPr>
          <a:xfrm>
            <a:off x="470554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6" name="object 646"/>
          <p:cNvSpPr/>
          <p:nvPr/>
        </p:nvSpPr>
        <p:spPr>
          <a:xfrm>
            <a:off x="472075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7" name="object 647"/>
          <p:cNvSpPr/>
          <p:nvPr/>
        </p:nvSpPr>
        <p:spPr>
          <a:xfrm>
            <a:off x="473598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8" name="object 648"/>
          <p:cNvSpPr/>
          <p:nvPr/>
        </p:nvSpPr>
        <p:spPr>
          <a:xfrm>
            <a:off x="475120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9" name="object 649"/>
          <p:cNvSpPr/>
          <p:nvPr/>
        </p:nvSpPr>
        <p:spPr>
          <a:xfrm>
            <a:off x="476642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0" name="object 650"/>
          <p:cNvSpPr/>
          <p:nvPr/>
        </p:nvSpPr>
        <p:spPr>
          <a:xfrm>
            <a:off x="47816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1" name="object 651"/>
          <p:cNvSpPr/>
          <p:nvPr/>
        </p:nvSpPr>
        <p:spPr>
          <a:xfrm>
            <a:off x="479687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2" name="object 652"/>
          <p:cNvSpPr/>
          <p:nvPr/>
        </p:nvSpPr>
        <p:spPr>
          <a:xfrm>
            <a:off x="481209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3" name="object 653"/>
          <p:cNvSpPr/>
          <p:nvPr/>
        </p:nvSpPr>
        <p:spPr>
          <a:xfrm>
            <a:off x="48273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4" name="object 654"/>
          <p:cNvSpPr/>
          <p:nvPr/>
        </p:nvSpPr>
        <p:spPr>
          <a:xfrm>
            <a:off x="484254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5" name="object 655"/>
          <p:cNvSpPr/>
          <p:nvPr/>
        </p:nvSpPr>
        <p:spPr>
          <a:xfrm>
            <a:off x="485777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6" name="object 656"/>
          <p:cNvSpPr/>
          <p:nvPr/>
        </p:nvSpPr>
        <p:spPr>
          <a:xfrm>
            <a:off x="487299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7" name="object 657"/>
          <p:cNvSpPr/>
          <p:nvPr/>
        </p:nvSpPr>
        <p:spPr>
          <a:xfrm>
            <a:off x="488821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8" name="object 658"/>
          <p:cNvSpPr/>
          <p:nvPr/>
        </p:nvSpPr>
        <p:spPr>
          <a:xfrm>
            <a:off x="490344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9" name="object 659"/>
          <p:cNvSpPr/>
          <p:nvPr/>
        </p:nvSpPr>
        <p:spPr>
          <a:xfrm>
            <a:off x="491865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0" name="object 660"/>
          <p:cNvSpPr/>
          <p:nvPr/>
        </p:nvSpPr>
        <p:spPr>
          <a:xfrm>
            <a:off x="493388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1" name="object 661"/>
          <p:cNvSpPr/>
          <p:nvPr/>
        </p:nvSpPr>
        <p:spPr>
          <a:xfrm>
            <a:off x="494911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2" name="object 662"/>
          <p:cNvSpPr/>
          <p:nvPr/>
        </p:nvSpPr>
        <p:spPr>
          <a:xfrm>
            <a:off x="496432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3" name="object 663"/>
          <p:cNvSpPr/>
          <p:nvPr/>
        </p:nvSpPr>
        <p:spPr>
          <a:xfrm>
            <a:off x="497955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4" name="object 664"/>
          <p:cNvSpPr/>
          <p:nvPr/>
        </p:nvSpPr>
        <p:spPr>
          <a:xfrm>
            <a:off x="499478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5" name="object 665"/>
          <p:cNvSpPr/>
          <p:nvPr/>
        </p:nvSpPr>
        <p:spPr>
          <a:xfrm>
            <a:off x="500999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6" name="object 666"/>
          <p:cNvSpPr/>
          <p:nvPr/>
        </p:nvSpPr>
        <p:spPr>
          <a:xfrm>
            <a:off x="502522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7" name="object 667"/>
          <p:cNvSpPr/>
          <p:nvPr/>
        </p:nvSpPr>
        <p:spPr>
          <a:xfrm>
            <a:off x="504045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8" name="object 668"/>
          <p:cNvSpPr/>
          <p:nvPr/>
        </p:nvSpPr>
        <p:spPr>
          <a:xfrm>
            <a:off x="505567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9" name="object 669"/>
          <p:cNvSpPr/>
          <p:nvPr/>
        </p:nvSpPr>
        <p:spPr>
          <a:xfrm>
            <a:off x="507089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0" name="object 670"/>
          <p:cNvSpPr/>
          <p:nvPr/>
        </p:nvSpPr>
        <p:spPr>
          <a:xfrm>
            <a:off x="508612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1" name="object 671"/>
          <p:cNvSpPr/>
          <p:nvPr/>
        </p:nvSpPr>
        <p:spPr>
          <a:xfrm>
            <a:off x="510134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2" name="object 672"/>
          <p:cNvSpPr/>
          <p:nvPr/>
        </p:nvSpPr>
        <p:spPr>
          <a:xfrm>
            <a:off x="511656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3" name="object 673"/>
          <p:cNvSpPr/>
          <p:nvPr/>
        </p:nvSpPr>
        <p:spPr>
          <a:xfrm>
            <a:off x="513179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4" name="object 674"/>
          <p:cNvSpPr/>
          <p:nvPr/>
        </p:nvSpPr>
        <p:spPr>
          <a:xfrm>
            <a:off x="51470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5" name="object 675"/>
          <p:cNvSpPr/>
          <p:nvPr/>
        </p:nvSpPr>
        <p:spPr>
          <a:xfrm>
            <a:off x="516223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6" name="object 676"/>
          <p:cNvSpPr/>
          <p:nvPr/>
        </p:nvSpPr>
        <p:spPr>
          <a:xfrm>
            <a:off x="517745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7" name="object 677"/>
          <p:cNvSpPr/>
          <p:nvPr/>
        </p:nvSpPr>
        <p:spPr>
          <a:xfrm>
            <a:off x="519268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8" name="object 678"/>
          <p:cNvSpPr/>
          <p:nvPr/>
        </p:nvSpPr>
        <p:spPr>
          <a:xfrm>
            <a:off x="520790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9" name="object 679"/>
          <p:cNvSpPr/>
          <p:nvPr/>
        </p:nvSpPr>
        <p:spPr>
          <a:xfrm>
            <a:off x="522312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0" name="object 680"/>
          <p:cNvSpPr/>
          <p:nvPr/>
        </p:nvSpPr>
        <p:spPr>
          <a:xfrm>
            <a:off x="523835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1" name="object 681"/>
          <p:cNvSpPr/>
          <p:nvPr/>
        </p:nvSpPr>
        <p:spPr>
          <a:xfrm>
            <a:off x="525357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2" name="object 682"/>
          <p:cNvSpPr/>
          <p:nvPr/>
        </p:nvSpPr>
        <p:spPr>
          <a:xfrm>
            <a:off x="526879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3" name="object 683"/>
          <p:cNvSpPr/>
          <p:nvPr/>
        </p:nvSpPr>
        <p:spPr>
          <a:xfrm>
            <a:off x="528402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4" name="object 684"/>
          <p:cNvSpPr/>
          <p:nvPr/>
        </p:nvSpPr>
        <p:spPr>
          <a:xfrm>
            <a:off x="529925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5" name="object 685"/>
          <p:cNvSpPr/>
          <p:nvPr/>
        </p:nvSpPr>
        <p:spPr>
          <a:xfrm>
            <a:off x="531446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6" name="object 686"/>
          <p:cNvSpPr/>
          <p:nvPr/>
        </p:nvSpPr>
        <p:spPr>
          <a:xfrm>
            <a:off x="532969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7" name="object 687"/>
          <p:cNvSpPr/>
          <p:nvPr/>
        </p:nvSpPr>
        <p:spPr>
          <a:xfrm>
            <a:off x="534492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8" name="object 688"/>
          <p:cNvSpPr/>
          <p:nvPr/>
        </p:nvSpPr>
        <p:spPr>
          <a:xfrm>
            <a:off x="536013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9" name="object 689"/>
          <p:cNvSpPr/>
          <p:nvPr/>
        </p:nvSpPr>
        <p:spPr>
          <a:xfrm>
            <a:off x="537536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0" name="object 690"/>
          <p:cNvSpPr/>
          <p:nvPr/>
        </p:nvSpPr>
        <p:spPr>
          <a:xfrm>
            <a:off x="539059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1" name="object 691"/>
          <p:cNvSpPr/>
          <p:nvPr/>
        </p:nvSpPr>
        <p:spPr>
          <a:xfrm>
            <a:off x="540580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2" name="object 692"/>
          <p:cNvSpPr/>
          <p:nvPr/>
        </p:nvSpPr>
        <p:spPr>
          <a:xfrm>
            <a:off x="542103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3" name="object 693"/>
          <p:cNvSpPr/>
          <p:nvPr/>
        </p:nvSpPr>
        <p:spPr>
          <a:xfrm>
            <a:off x="543626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4" name="object 694"/>
          <p:cNvSpPr/>
          <p:nvPr/>
        </p:nvSpPr>
        <p:spPr>
          <a:xfrm>
            <a:off x="545147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5" name="object 695"/>
          <p:cNvSpPr/>
          <p:nvPr/>
        </p:nvSpPr>
        <p:spPr>
          <a:xfrm>
            <a:off x="546670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6" name="object 696"/>
          <p:cNvSpPr/>
          <p:nvPr/>
        </p:nvSpPr>
        <p:spPr>
          <a:xfrm>
            <a:off x="548192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7" name="object 697"/>
          <p:cNvSpPr/>
          <p:nvPr/>
        </p:nvSpPr>
        <p:spPr>
          <a:xfrm>
            <a:off x="549714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8" name="object 698"/>
          <p:cNvSpPr/>
          <p:nvPr/>
        </p:nvSpPr>
        <p:spPr>
          <a:xfrm>
            <a:off x="551237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9" name="object 699"/>
          <p:cNvSpPr/>
          <p:nvPr/>
        </p:nvSpPr>
        <p:spPr>
          <a:xfrm>
            <a:off x="552759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0" name="object 700"/>
          <p:cNvSpPr/>
          <p:nvPr/>
        </p:nvSpPr>
        <p:spPr>
          <a:xfrm>
            <a:off x="554282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1" name="object 701"/>
          <p:cNvSpPr/>
          <p:nvPr/>
        </p:nvSpPr>
        <p:spPr>
          <a:xfrm>
            <a:off x="555804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2" name="object 702"/>
          <p:cNvSpPr/>
          <p:nvPr/>
        </p:nvSpPr>
        <p:spPr>
          <a:xfrm>
            <a:off x="557326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3" name="object 703"/>
          <p:cNvSpPr/>
          <p:nvPr/>
        </p:nvSpPr>
        <p:spPr>
          <a:xfrm>
            <a:off x="558849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4" name="object 704"/>
          <p:cNvSpPr/>
          <p:nvPr/>
        </p:nvSpPr>
        <p:spPr>
          <a:xfrm>
            <a:off x="560370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5" name="object 705"/>
          <p:cNvSpPr/>
          <p:nvPr/>
        </p:nvSpPr>
        <p:spPr>
          <a:xfrm>
            <a:off x="561893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6" name="object 706"/>
          <p:cNvSpPr/>
          <p:nvPr/>
        </p:nvSpPr>
        <p:spPr>
          <a:xfrm>
            <a:off x="563416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7" name="object 707"/>
          <p:cNvSpPr/>
          <p:nvPr/>
        </p:nvSpPr>
        <p:spPr>
          <a:xfrm>
            <a:off x="564937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8" name="object 708"/>
          <p:cNvSpPr/>
          <p:nvPr/>
        </p:nvSpPr>
        <p:spPr>
          <a:xfrm>
            <a:off x="566460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9" name="object 709"/>
          <p:cNvSpPr/>
          <p:nvPr/>
        </p:nvSpPr>
        <p:spPr>
          <a:xfrm>
            <a:off x="567983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0" name="object 710"/>
          <p:cNvSpPr/>
          <p:nvPr/>
        </p:nvSpPr>
        <p:spPr>
          <a:xfrm>
            <a:off x="569504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1" name="object 711"/>
          <p:cNvSpPr/>
          <p:nvPr/>
        </p:nvSpPr>
        <p:spPr>
          <a:xfrm>
            <a:off x="571027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2" name="object 712"/>
          <p:cNvSpPr/>
          <p:nvPr/>
        </p:nvSpPr>
        <p:spPr>
          <a:xfrm>
            <a:off x="572550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3" name="object 713"/>
          <p:cNvSpPr/>
          <p:nvPr/>
        </p:nvSpPr>
        <p:spPr>
          <a:xfrm>
            <a:off x="574073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4" name="object 714"/>
          <p:cNvSpPr/>
          <p:nvPr/>
        </p:nvSpPr>
        <p:spPr>
          <a:xfrm>
            <a:off x="575594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5" name="object 715"/>
          <p:cNvSpPr/>
          <p:nvPr/>
        </p:nvSpPr>
        <p:spPr>
          <a:xfrm>
            <a:off x="57711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6" name="object 716"/>
          <p:cNvSpPr/>
          <p:nvPr/>
        </p:nvSpPr>
        <p:spPr>
          <a:xfrm>
            <a:off x="578639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7" name="object 717"/>
          <p:cNvSpPr/>
          <p:nvPr/>
        </p:nvSpPr>
        <p:spPr>
          <a:xfrm>
            <a:off x="580161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8" name="object 718"/>
          <p:cNvSpPr/>
          <p:nvPr/>
        </p:nvSpPr>
        <p:spPr>
          <a:xfrm>
            <a:off x="581684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9" name="object 719"/>
          <p:cNvSpPr/>
          <p:nvPr/>
        </p:nvSpPr>
        <p:spPr>
          <a:xfrm>
            <a:off x="583206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0" name="object 720"/>
          <p:cNvSpPr/>
          <p:nvPr/>
        </p:nvSpPr>
        <p:spPr>
          <a:xfrm>
            <a:off x="584728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1" name="object 721"/>
          <p:cNvSpPr/>
          <p:nvPr/>
        </p:nvSpPr>
        <p:spPr>
          <a:xfrm>
            <a:off x="586251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2" name="object 722"/>
          <p:cNvSpPr/>
          <p:nvPr/>
        </p:nvSpPr>
        <p:spPr>
          <a:xfrm>
            <a:off x="587773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3" name="object 723"/>
          <p:cNvSpPr/>
          <p:nvPr/>
        </p:nvSpPr>
        <p:spPr>
          <a:xfrm>
            <a:off x="589295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4" name="object 724"/>
          <p:cNvSpPr/>
          <p:nvPr/>
        </p:nvSpPr>
        <p:spPr>
          <a:xfrm>
            <a:off x="590817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5" name="object 725"/>
          <p:cNvSpPr/>
          <p:nvPr/>
        </p:nvSpPr>
        <p:spPr>
          <a:xfrm>
            <a:off x="592340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6" name="object 726"/>
          <p:cNvSpPr/>
          <p:nvPr/>
        </p:nvSpPr>
        <p:spPr>
          <a:xfrm>
            <a:off x="593862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7" name="object 727"/>
          <p:cNvSpPr/>
          <p:nvPr/>
        </p:nvSpPr>
        <p:spPr>
          <a:xfrm>
            <a:off x="595384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8" name="object 728"/>
          <p:cNvSpPr/>
          <p:nvPr/>
        </p:nvSpPr>
        <p:spPr>
          <a:xfrm>
            <a:off x="59690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9" name="object 729"/>
          <p:cNvSpPr/>
          <p:nvPr/>
        </p:nvSpPr>
        <p:spPr>
          <a:xfrm>
            <a:off x="598430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0" name="object 730"/>
          <p:cNvSpPr/>
          <p:nvPr/>
        </p:nvSpPr>
        <p:spPr>
          <a:xfrm>
            <a:off x="59995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1" name="object 731"/>
          <p:cNvSpPr/>
          <p:nvPr/>
        </p:nvSpPr>
        <p:spPr>
          <a:xfrm>
            <a:off x="601474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2" name="object 732"/>
          <p:cNvSpPr/>
          <p:nvPr/>
        </p:nvSpPr>
        <p:spPr>
          <a:xfrm>
            <a:off x="60299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3" name="object 733"/>
          <p:cNvSpPr/>
          <p:nvPr/>
        </p:nvSpPr>
        <p:spPr>
          <a:xfrm>
            <a:off x="604518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4" name="object 734"/>
          <p:cNvSpPr/>
          <p:nvPr/>
        </p:nvSpPr>
        <p:spPr>
          <a:xfrm>
            <a:off x="606041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5" name="object 735"/>
          <p:cNvSpPr/>
          <p:nvPr/>
        </p:nvSpPr>
        <p:spPr>
          <a:xfrm>
            <a:off x="607564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6" name="object 736"/>
          <p:cNvSpPr/>
          <p:nvPr/>
        </p:nvSpPr>
        <p:spPr>
          <a:xfrm>
            <a:off x="609085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7" name="object 737"/>
          <p:cNvSpPr/>
          <p:nvPr/>
        </p:nvSpPr>
        <p:spPr>
          <a:xfrm>
            <a:off x="610608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8" name="object 738"/>
          <p:cNvSpPr/>
          <p:nvPr/>
        </p:nvSpPr>
        <p:spPr>
          <a:xfrm>
            <a:off x="612131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9" name="object 739"/>
          <p:cNvSpPr/>
          <p:nvPr/>
        </p:nvSpPr>
        <p:spPr>
          <a:xfrm>
            <a:off x="613652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0" name="object 740"/>
          <p:cNvSpPr/>
          <p:nvPr/>
        </p:nvSpPr>
        <p:spPr>
          <a:xfrm>
            <a:off x="615175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1" name="object 741"/>
          <p:cNvSpPr/>
          <p:nvPr/>
        </p:nvSpPr>
        <p:spPr>
          <a:xfrm>
            <a:off x="61669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2" name="object 742"/>
          <p:cNvSpPr/>
          <p:nvPr/>
        </p:nvSpPr>
        <p:spPr>
          <a:xfrm>
            <a:off x="618219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3" name="object 743"/>
          <p:cNvSpPr/>
          <p:nvPr/>
        </p:nvSpPr>
        <p:spPr>
          <a:xfrm>
            <a:off x="61974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4" name="object 744"/>
          <p:cNvSpPr/>
          <p:nvPr/>
        </p:nvSpPr>
        <p:spPr>
          <a:xfrm>
            <a:off x="621264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5" name="object 745"/>
          <p:cNvSpPr/>
          <p:nvPr/>
        </p:nvSpPr>
        <p:spPr>
          <a:xfrm>
            <a:off x="62278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6" name="object 746"/>
          <p:cNvSpPr/>
          <p:nvPr/>
        </p:nvSpPr>
        <p:spPr>
          <a:xfrm>
            <a:off x="624309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7" name="object 747"/>
          <p:cNvSpPr/>
          <p:nvPr/>
        </p:nvSpPr>
        <p:spPr>
          <a:xfrm>
            <a:off x="62583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8" name="object 748"/>
          <p:cNvSpPr/>
          <p:nvPr/>
        </p:nvSpPr>
        <p:spPr>
          <a:xfrm>
            <a:off x="62735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9" name="object 749"/>
          <p:cNvSpPr/>
          <p:nvPr/>
        </p:nvSpPr>
        <p:spPr>
          <a:xfrm>
            <a:off x="628876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0" name="object 750"/>
          <p:cNvSpPr/>
          <p:nvPr/>
        </p:nvSpPr>
        <p:spPr>
          <a:xfrm>
            <a:off x="63039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1" name="object 751"/>
          <p:cNvSpPr/>
          <p:nvPr/>
        </p:nvSpPr>
        <p:spPr>
          <a:xfrm>
            <a:off x="631921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2" name="object 752"/>
          <p:cNvSpPr/>
          <p:nvPr/>
        </p:nvSpPr>
        <p:spPr>
          <a:xfrm>
            <a:off x="633442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3" name="object 753"/>
          <p:cNvSpPr/>
          <p:nvPr/>
        </p:nvSpPr>
        <p:spPr>
          <a:xfrm>
            <a:off x="634965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4" name="object 754"/>
          <p:cNvSpPr/>
          <p:nvPr/>
        </p:nvSpPr>
        <p:spPr>
          <a:xfrm>
            <a:off x="636488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5" name="object 755"/>
          <p:cNvSpPr/>
          <p:nvPr/>
        </p:nvSpPr>
        <p:spPr>
          <a:xfrm>
            <a:off x="638009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6" name="object 756"/>
          <p:cNvSpPr/>
          <p:nvPr/>
        </p:nvSpPr>
        <p:spPr>
          <a:xfrm>
            <a:off x="639532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7" name="object 757"/>
          <p:cNvSpPr/>
          <p:nvPr/>
        </p:nvSpPr>
        <p:spPr>
          <a:xfrm>
            <a:off x="641055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8" name="object 758"/>
          <p:cNvSpPr/>
          <p:nvPr/>
        </p:nvSpPr>
        <p:spPr>
          <a:xfrm>
            <a:off x="642576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9" name="object 759"/>
          <p:cNvSpPr/>
          <p:nvPr/>
        </p:nvSpPr>
        <p:spPr>
          <a:xfrm>
            <a:off x="644099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0" name="object 760"/>
          <p:cNvSpPr/>
          <p:nvPr/>
        </p:nvSpPr>
        <p:spPr>
          <a:xfrm>
            <a:off x="64562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1" name="object 761"/>
          <p:cNvSpPr/>
          <p:nvPr/>
        </p:nvSpPr>
        <p:spPr>
          <a:xfrm>
            <a:off x="647144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2" name="object 762"/>
          <p:cNvSpPr/>
          <p:nvPr/>
        </p:nvSpPr>
        <p:spPr>
          <a:xfrm>
            <a:off x="648666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3" name="object 763"/>
          <p:cNvSpPr/>
          <p:nvPr/>
        </p:nvSpPr>
        <p:spPr>
          <a:xfrm>
            <a:off x="650189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4" name="object 764"/>
          <p:cNvSpPr/>
          <p:nvPr/>
        </p:nvSpPr>
        <p:spPr>
          <a:xfrm>
            <a:off x="651711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5" name="object 765"/>
          <p:cNvSpPr/>
          <p:nvPr/>
        </p:nvSpPr>
        <p:spPr>
          <a:xfrm>
            <a:off x="653233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6" name="object 766"/>
          <p:cNvSpPr/>
          <p:nvPr/>
        </p:nvSpPr>
        <p:spPr>
          <a:xfrm>
            <a:off x="654756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7" name="object 767"/>
          <p:cNvSpPr/>
          <p:nvPr/>
        </p:nvSpPr>
        <p:spPr>
          <a:xfrm>
            <a:off x="65627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8" name="object 768"/>
          <p:cNvSpPr/>
          <p:nvPr/>
        </p:nvSpPr>
        <p:spPr>
          <a:xfrm>
            <a:off x="657800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9" name="object 769"/>
          <p:cNvSpPr/>
          <p:nvPr/>
        </p:nvSpPr>
        <p:spPr>
          <a:xfrm>
            <a:off x="659323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0" name="object 770"/>
          <p:cNvSpPr/>
          <p:nvPr/>
        </p:nvSpPr>
        <p:spPr>
          <a:xfrm>
            <a:off x="660845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1" name="object 771"/>
          <p:cNvSpPr/>
          <p:nvPr/>
        </p:nvSpPr>
        <p:spPr>
          <a:xfrm>
            <a:off x="66236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2" name="object 772"/>
          <p:cNvSpPr/>
          <p:nvPr/>
        </p:nvSpPr>
        <p:spPr>
          <a:xfrm>
            <a:off x="663889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3" name="object 773"/>
          <p:cNvSpPr/>
          <p:nvPr/>
        </p:nvSpPr>
        <p:spPr>
          <a:xfrm>
            <a:off x="66541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4" name="object 774"/>
          <p:cNvSpPr/>
          <p:nvPr/>
        </p:nvSpPr>
        <p:spPr>
          <a:xfrm>
            <a:off x="666935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5" name="object 775"/>
          <p:cNvSpPr/>
          <p:nvPr/>
        </p:nvSpPr>
        <p:spPr>
          <a:xfrm>
            <a:off x="668456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6" name="object 776"/>
          <p:cNvSpPr/>
          <p:nvPr/>
        </p:nvSpPr>
        <p:spPr>
          <a:xfrm>
            <a:off x="66997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7" name="object 777"/>
          <p:cNvSpPr/>
          <p:nvPr/>
        </p:nvSpPr>
        <p:spPr>
          <a:xfrm>
            <a:off x="671502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8" name="object 778"/>
          <p:cNvSpPr/>
          <p:nvPr/>
        </p:nvSpPr>
        <p:spPr>
          <a:xfrm>
            <a:off x="673023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9" name="object 779"/>
          <p:cNvSpPr/>
          <p:nvPr/>
        </p:nvSpPr>
        <p:spPr>
          <a:xfrm>
            <a:off x="674546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0" name="object 780"/>
          <p:cNvSpPr/>
          <p:nvPr/>
        </p:nvSpPr>
        <p:spPr>
          <a:xfrm>
            <a:off x="67606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1" name="object 781"/>
          <p:cNvSpPr/>
          <p:nvPr/>
        </p:nvSpPr>
        <p:spPr>
          <a:xfrm>
            <a:off x="677590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2" name="object 782"/>
          <p:cNvSpPr/>
          <p:nvPr/>
        </p:nvSpPr>
        <p:spPr>
          <a:xfrm>
            <a:off x="679113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3" name="object 783"/>
          <p:cNvSpPr/>
          <p:nvPr/>
        </p:nvSpPr>
        <p:spPr>
          <a:xfrm>
            <a:off x="68063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4" name="object 784"/>
          <p:cNvSpPr/>
          <p:nvPr/>
        </p:nvSpPr>
        <p:spPr>
          <a:xfrm>
            <a:off x="68215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5" name="object 785"/>
          <p:cNvSpPr/>
          <p:nvPr/>
        </p:nvSpPr>
        <p:spPr>
          <a:xfrm>
            <a:off x="683680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6" name="object 786"/>
          <p:cNvSpPr/>
          <p:nvPr/>
        </p:nvSpPr>
        <p:spPr>
          <a:xfrm>
            <a:off x="685203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7" name="object 787"/>
          <p:cNvSpPr/>
          <p:nvPr/>
        </p:nvSpPr>
        <p:spPr>
          <a:xfrm>
            <a:off x="686724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8" name="object 788"/>
          <p:cNvSpPr/>
          <p:nvPr/>
        </p:nvSpPr>
        <p:spPr>
          <a:xfrm>
            <a:off x="68824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9" name="object 789"/>
          <p:cNvSpPr/>
          <p:nvPr/>
        </p:nvSpPr>
        <p:spPr>
          <a:xfrm>
            <a:off x="689769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0" name="object 790"/>
          <p:cNvSpPr/>
          <p:nvPr/>
        </p:nvSpPr>
        <p:spPr>
          <a:xfrm>
            <a:off x="69129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1" name="object 791"/>
          <p:cNvSpPr/>
          <p:nvPr/>
        </p:nvSpPr>
        <p:spPr>
          <a:xfrm>
            <a:off x="692814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2" name="object 792"/>
          <p:cNvSpPr/>
          <p:nvPr/>
        </p:nvSpPr>
        <p:spPr>
          <a:xfrm>
            <a:off x="69433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3" name="object 793"/>
          <p:cNvSpPr/>
          <p:nvPr/>
        </p:nvSpPr>
        <p:spPr>
          <a:xfrm>
            <a:off x="69585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4" name="object 794"/>
          <p:cNvSpPr/>
          <p:nvPr/>
        </p:nvSpPr>
        <p:spPr>
          <a:xfrm>
            <a:off x="697381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5" name="object 795"/>
          <p:cNvSpPr/>
          <p:nvPr/>
        </p:nvSpPr>
        <p:spPr>
          <a:xfrm>
            <a:off x="698903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6" name="object 796"/>
          <p:cNvSpPr/>
          <p:nvPr/>
        </p:nvSpPr>
        <p:spPr>
          <a:xfrm>
            <a:off x="700426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7" name="object 797"/>
          <p:cNvSpPr/>
          <p:nvPr/>
        </p:nvSpPr>
        <p:spPr>
          <a:xfrm>
            <a:off x="70194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8" name="object 798"/>
          <p:cNvSpPr/>
          <p:nvPr/>
        </p:nvSpPr>
        <p:spPr>
          <a:xfrm>
            <a:off x="703470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9" name="object 799"/>
          <p:cNvSpPr/>
          <p:nvPr/>
        </p:nvSpPr>
        <p:spPr>
          <a:xfrm>
            <a:off x="704993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0" name="object 800"/>
          <p:cNvSpPr/>
          <p:nvPr/>
        </p:nvSpPr>
        <p:spPr>
          <a:xfrm>
            <a:off x="706514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1" name="object 801"/>
          <p:cNvSpPr/>
          <p:nvPr/>
        </p:nvSpPr>
        <p:spPr>
          <a:xfrm>
            <a:off x="708037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2" name="object 802"/>
          <p:cNvSpPr/>
          <p:nvPr/>
        </p:nvSpPr>
        <p:spPr>
          <a:xfrm>
            <a:off x="709560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3" name="object 803"/>
          <p:cNvSpPr/>
          <p:nvPr/>
        </p:nvSpPr>
        <p:spPr>
          <a:xfrm>
            <a:off x="71108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4" name="object 804"/>
          <p:cNvSpPr/>
          <p:nvPr/>
        </p:nvSpPr>
        <p:spPr>
          <a:xfrm>
            <a:off x="71260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5" name="object 805"/>
          <p:cNvSpPr/>
          <p:nvPr/>
        </p:nvSpPr>
        <p:spPr>
          <a:xfrm>
            <a:off x="714127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6" name="object 806"/>
          <p:cNvSpPr/>
          <p:nvPr/>
        </p:nvSpPr>
        <p:spPr>
          <a:xfrm>
            <a:off x="715650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7" name="object 807"/>
          <p:cNvSpPr/>
          <p:nvPr/>
        </p:nvSpPr>
        <p:spPr>
          <a:xfrm>
            <a:off x="717171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8" name="object 808"/>
          <p:cNvSpPr/>
          <p:nvPr/>
        </p:nvSpPr>
        <p:spPr>
          <a:xfrm>
            <a:off x="718694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9" name="object 809"/>
          <p:cNvSpPr/>
          <p:nvPr/>
        </p:nvSpPr>
        <p:spPr>
          <a:xfrm>
            <a:off x="72021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0" name="object 810"/>
          <p:cNvSpPr/>
          <p:nvPr/>
        </p:nvSpPr>
        <p:spPr>
          <a:xfrm>
            <a:off x="721738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1" name="object 811"/>
          <p:cNvSpPr/>
          <p:nvPr/>
        </p:nvSpPr>
        <p:spPr>
          <a:xfrm>
            <a:off x="723261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2" name="object 812"/>
          <p:cNvSpPr/>
          <p:nvPr/>
        </p:nvSpPr>
        <p:spPr>
          <a:xfrm>
            <a:off x="724783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3" name="object 813"/>
          <p:cNvSpPr/>
          <p:nvPr/>
        </p:nvSpPr>
        <p:spPr>
          <a:xfrm>
            <a:off x="726305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4" name="object 814"/>
          <p:cNvSpPr/>
          <p:nvPr/>
        </p:nvSpPr>
        <p:spPr>
          <a:xfrm>
            <a:off x="727828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5" name="object 815"/>
          <p:cNvSpPr/>
          <p:nvPr/>
        </p:nvSpPr>
        <p:spPr>
          <a:xfrm>
            <a:off x="729350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6" name="object 816"/>
          <p:cNvSpPr/>
          <p:nvPr/>
        </p:nvSpPr>
        <p:spPr>
          <a:xfrm>
            <a:off x="73087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7" name="object 817"/>
          <p:cNvSpPr/>
          <p:nvPr/>
        </p:nvSpPr>
        <p:spPr>
          <a:xfrm>
            <a:off x="732395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8" name="object 818"/>
          <p:cNvSpPr/>
          <p:nvPr/>
        </p:nvSpPr>
        <p:spPr>
          <a:xfrm>
            <a:off x="733917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9" name="object 819"/>
          <p:cNvSpPr/>
          <p:nvPr/>
        </p:nvSpPr>
        <p:spPr>
          <a:xfrm>
            <a:off x="73543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0" name="object 820"/>
          <p:cNvSpPr/>
          <p:nvPr/>
        </p:nvSpPr>
        <p:spPr>
          <a:xfrm>
            <a:off x="736961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1" name="object 821"/>
          <p:cNvSpPr/>
          <p:nvPr/>
        </p:nvSpPr>
        <p:spPr>
          <a:xfrm>
            <a:off x="73848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2" name="object 822"/>
          <p:cNvSpPr/>
          <p:nvPr/>
        </p:nvSpPr>
        <p:spPr>
          <a:xfrm>
            <a:off x="740007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3" name="object 823"/>
          <p:cNvSpPr/>
          <p:nvPr/>
        </p:nvSpPr>
        <p:spPr>
          <a:xfrm>
            <a:off x="74152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4" name="object 824"/>
          <p:cNvSpPr/>
          <p:nvPr/>
        </p:nvSpPr>
        <p:spPr>
          <a:xfrm>
            <a:off x="74305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5" name="object 825"/>
          <p:cNvSpPr/>
          <p:nvPr/>
        </p:nvSpPr>
        <p:spPr>
          <a:xfrm>
            <a:off x="744574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6" name="object 826"/>
          <p:cNvSpPr/>
          <p:nvPr/>
        </p:nvSpPr>
        <p:spPr>
          <a:xfrm>
            <a:off x="746095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7" name="object 827"/>
          <p:cNvSpPr/>
          <p:nvPr/>
        </p:nvSpPr>
        <p:spPr>
          <a:xfrm>
            <a:off x="747618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8" name="object 828"/>
          <p:cNvSpPr/>
          <p:nvPr/>
        </p:nvSpPr>
        <p:spPr>
          <a:xfrm>
            <a:off x="749141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9" name="object 829"/>
          <p:cNvSpPr/>
          <p:nvPr/>
        </p:nvSpPr>
        <p:spPr>
          <a:xfrm>
            <a:off x="75066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0" name="object 830"/>
          <p:cNvSpPr/>
          <p:nvPr/>
        </p:nvSpPr>
        <p:spPr>
          <a:xfrm>
            <a:off x="752185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1" name="object 831"/>
          <p:cNvSpPr/>
          <p:nvPr/>
        </p:nvSpPr>
        <p:spPr>
          <a:xfrm>
            <a:off x="753708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2" name="object 832"/>
          <p:cNvSpPr/>
          <p:nvPr/>
        </p:nvSpPr>
        <p:spPr>
          <a:xfrm>
            <a:off x="75522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3" name="object 833"/>
          <p:cNvSpPr/>
          <p:nvPr/>
        </p:nvSpPr>
        <p:spPr>
          <a:xfrm>
            <a:off x="756752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4" name="object 834"/>
          <p:cNvSpPr/>
          <p:nvPr/>
        </p:nvSpPr>
        <p:spPr>
          <a:xfrm>
            <a:off x="75827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5" name="object 835"/>
          <p:cNvSpPr/>
          <p:nvPr/>
        </p:nvSpPr>
        <p:spPr>
          <a:xfrm>
            <a:off x="759797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6" name="object 836"/>
          <p:cNvSpPr/>
          <p:nvPr/>
        </p:nvSpPr>
        <p:spPr>
          <a:xfrm>
            <a:off x="76131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7" name="object 837"/>
          <p:cNvSpPr/>
          <p:nvPr/>
        </p:nvSpPr>
        <p:spPr>
          <a:xfrm>
            <a:off x="76284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8" name="object 838"/>
          <p:cNvSpPr/>
          <p:nvPr/>
        </p:nvSpPr>
        <p:spPr>
          <a:xfrm>
            <a:off x="764364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9" name="object 839"/>
          <p:cNvSpPr/>
          <p:nvPr/>
        </p:nvSpPr>
        <p:spPr>
          <a:xfrm>
            <a:off x="765886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0" name="object 840"/>
          <p:cNvSpPr/>
          <p:nvPr/>
        </p:nvSpPr>
        <p:spPr>
          <a:xfrm>
            <a:off x="76740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1" name="object 841"/>
          <p:cNvSpPr/>
          <p:nvPr/>
        </p:nvSpPr>
        <p:spPr>
          <a:xfrm>
            <a:off x="76893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2" name="object 842"/>
          <p:cNvSpPr/>
          <p:nvPr/>
        </p:nvSpPr>
        <p:spPr>
          <a:xfrm>
            <a:off x="770453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3" name="object 843"/>
          <p:cNvSpPr/>
          <p:nvPr/>
        </p:nvSpPr>
        <p:spPr>
          <a:xfrm>
            <a:off x="771975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4" name="object 844"/>
          <p:cNvSpPr/>
          <p:nvPr/>
        </p:nvSpPr>
        <p:spPr>
          <a:xfrm>
            <a:off x="773498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5" name="object 845"/>
          <p:cNvSpPr/>
          <p:nvPr/>
        </p:nvSpPr>
        <p:spPr>
          <a:xfrm>
            <a:off x="775020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6" name="object 846"/>
          <p:cNvSpPr/>
          <p:nvPr/>
        </p:nvSpPr>
        <p:spPr>
          <a:xfrm>
            <a:off x="77654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7" name="object 847"/>
          <p:cNvSpPr/>
          <p:nvPr/>
        </p:nvSpPr>
        <p:spPr>
          <a:xfrm>
            <a:off x="778065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8" name="object 848"/>
          <p:cNvSpPr/>
          <p:nvPr/>
        </p:nvSpPr>
        <p:spPr>
          <a:xfrm>
            <a:off x="77958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9" name="object 849"/>
          <p:cNvSpPr/>
          <p:nvPr/>
        </p:nvSpPr>
        <p:spPr>
          <a:xfrm>
            <a:off x="78110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0" name="object 850"/>
          <p:cNvSpPr/>
          <p:nvPr/>
        </p:nvSpPr>
        <p:spPr>
          <a:xfrm>
            <a:off x="782632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1" name="object 851"/>
          <p:cNvSpPr/>
          <p:nvPr/>
        </p:nvSpPr>
        <p:spPr>
          <a:xfrm>
            <a:off x="78415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2" name="object 852"/>
          <p:cNvSpPr/>
          <p:nvPr/>
        </p:nvSpPr>
        <p:spPr>
          <a:xfrm>
            <a:off x="785676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3" name="object 853"/>
          <p:cNvSpPr/>
          <p:nvPr/>
        </p:nvSpPr>
        <p:spPr>
          <a:xfrm>
            <a:off x="787199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4" name="object 854"/>
          <p:cNvSpPr/>
          <p:nvPr/>
        </p:nvSpPr>
        <p:spPr>
          <a:xfrm>
            <a:off x="78872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5" name="object 855"/>
          <p:cNvSpPr/>
          <p:nvPr/>
        </p:nvSpPr>
        <p:spPr>
          <a:xfrm>
            <a:off x="790243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6" name="object 856"/>
          <p:cNvSpPr/>
          <p:nvPr/>
        </p:nvSpPr>
        <p:spPr>
          <a:xfrm>
            <a:off x="79176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7" name="object 857"/>
          <p:cNvSpPr/>
          <p:nvPr/>
        </p:nvSpPr>
        <p:spPr>
          <a:xfrm>
            <a:off x="793289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8" name="object 858"/>
          <p:cNvSpPr/>
          <p:nvPr/>
        </p:nvSpPr>
        <p:spPr>
          <a:xfrm>
            <a:off x="794810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9" name="object 859"/>
          <p:cNvSpPr/>
          <p:nvPr/>
        </p:nvSpPr>
        <p:spPr>
          <a:xfrm>
            <a:off x="796333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0" name="object 860"/>
          <p:cNvSpPr/>
          <p:nvPr/>
        </p:nvSpPr>
        <p:spPr>
          <a:xfrm>
            <a:off x="797855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1" name="object 861"/>
          <p:cNvSpPr/>
          <p:nvPr/>
        </p:nvSpPr>
        <p:spPr>
          <a:xfrm>
            <a:off x="799377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2" name="object 862"/>
          <p:cNvSpPr/>
          <p:nvPr/>
        </p:nvSpPr>
        <p:spPr>
          <a:xfrm>
            <a:off x="800900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3" name="object 863"/>
          <p:cNvSpPr/>
          <p:nvPr/>
        </p:nvSpPr>
        <p:spPr>
          <a:xfrm>
            <a:off x="802422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4" name="object 864"/>
          <p:cNvSpPr/>
          <p:nvPr/>
        </p:nvSpPr>
        <p:spPr>
          <a:xfrm>
            <a:off x="803944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5" name="object 865"/>
          <p:cNvSpPr/>
          <p:nvPr/>
        </p:nvSpPr>
        <p:spPr>
          <a:xfrm>
            <a:off x="805467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6" name="object 866"/>
          <p:cNvSpPr/>
          <p:nvPr/>
        </p:nvSpPr>
        <p:spPr>
          <a:xfrm>
            <a:off x="806989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7" name="object 867"/>
          <p:cNvSpPr/>
          <p:nvPr/>
        </p:nvSpPr>
        <p:spPr>
          <a:xfrm>
            <a:off x="808512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8" name="object 868"/>
          <p:cNvSpPr/>
          <p:nvPr/>
        </p:nvSpPr>
        <p:spPr>
          <a:xfrm>
            <a:off x="810033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9" name="object 869"/>
          <p:cNvSpPr/>
          <p:nvPr/>
        </p:nvSpPr>
        <p:spPr>
          <a:xfrm>
            <a:off x="811556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0" name="object 870"/>
          <p:cNvSpPr/>
          <p:nvPr/>
        </p:nvSpPr>
        <p:spPr>
          <a:xfrm>
            <a:off x="813079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1" name="object 871"/>
          <p:cNvSpPr/>
          <p:nvPr/>
        </p:nvSpPr>
        <p:spPr>
          <a:xfrm>
            <a:off x="814600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2" name="object 872"/>
          <p:cNvSpPr/>
          <p:nvPr/>
        </p:nvSpPr>
        <p:spPr>
          <a:xfrm>
            <a:off x="816123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3" name="object 873"/>
          <p:cNvSpPr/>
          <p:nvPr/>
        </p:nvSpPr>
        <p:spPr>
          <a:xfrm>
            <a:off x="81764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4" name="object 874"/>
          <p:cNvSpPr/>
          <p:nvPr/>
        </p:nvSpPr>
        <p:spPr>
          <a:xfrm>
            <a:off x="819167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5" name="object 875"/>
          <p:cNvSpPr/>
          <p:nvPr/>
        </p:nvSpPr>
        <p:spPr>
          <a:xfrm>
            <a:off x="820690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6" name="object 876"/>
          <p:cNvSpPr/>
          <p:nvPr/>
        </p:nvSpPr>
        <p:spPr>
          <a:xfrm>
            <a:off x="822213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7" name="object 877"/>
          <p:cNvSpPr/>
          <p:nvPr/>
        </p:nvSpPr>
        <p:spPr>
          <a:xfrm>
            <a:off x="82373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8" name="object 878"/>
          <p:cNvSpPr/>
          <p:nvPr/>
        </p:nvSpPr>
        <p:spPr>
          <a:xfrm>
            <a:off x="825257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9" name="object 879"/>
          <p:cNvSpPr/>
          <p:nvPr/>
        </p:nvSpPr>
        <p:spPr>
          <a:xfrm>
            <a:off x="826780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0" name="object 880"/>
          <p:cNvSpPr/>
          <p:nvPr/>
        </p:nvSpPr>
        <p:spPr>
          <a:xfrm>
            <a:off x="82830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1" name="object 881"/>
          <p:cNvSpPr/>
          <p:nvPr/>
        </p:nvSpPr>
        <p:spPr>
          <a:xfrm>
            <a:off x="829824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2" name="object 882"/>
          <p:cNvSpPr/>
          <p:nvPr/>
        </p:nvSpPr>
        <p:spPr>
          <a:xfrm>
            <a:off x="831347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3" name="object 883"/>
          <p:cNvSpPr/>
          <p:nvPr/>
        </p:nvSpPr>
        <p:spPr>
          <a:xfrm>
            <a:off x="832869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4" name="object 884"/>
          <p:cNvSpPr/>
          <p:nvPr/>
        </p:nvSpPr>
        <p:spPr>
          <a:xfrm>
            <a:off x="834391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5" name="object 885"/>
          <p:cNvSpPr/>
          <p:nvPr/>
        </p:nvSpPr>
        <p:spPr>
          <a:xfrm>
            <a:off x="835914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6" name="object 886"/>
          <p:cNvSpPr/>
          <p:nvPr/>
        </p:nvSpPr>
        <p:spPr>
          <a:xfrm>
            <a:off x="837436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7" name="object 887"/>
          <p:cNvSpPr/>
          <p:nvPr/>
        </p:nvSpPr>
        <p:spPr>
          <a:xfrm>
            <a:off x="838958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8" name="object 888"/>
          <p:cNvSpPr/>
          <p:nvPr/>
        </p:nvSpPr>
        <p:spPr>
          <a:xfrm>
            <a:off x="840480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9" name="object 889"/>
          <p:cNvSpPr/>
          <p:nvPr/>
        </p:nvSpPr>
        <p:spPr>
          <a:xfrm>
            <a:off x="842003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0" name="object 890"/>
          <p:cNvSpPr/>
          <p:nvPr/>
        </p:nvSpPr>
        <p:spPr>
          <a:xfrm>
            <a:off x="84352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1" name="object 891"/>
          <p:cNvSpPr/>
          <p:nvPr/>
        </p:nvSpPr>
        <p:spPr>
          <a:xfrm>
            <a:off x="845047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2" name="object 892"/>
          <p:cNvSpPr/>
          <p:nvPr/>
        </p:nvSpPr>
        <p:spPr>
          <a:xfrm>
            <a:off x="846570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3" name="object 893"/>
          <p:cNvSpPr/>
          <p:nvPr/>
        </p:nvSpPr>
        <p:spPr>
          <a:xfrm>
            <a:off x="84809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4" name="object 894"/>
          <p:cNvSpPr/>
          <p:nvPr/>
        </p:nvSpPr>
        <p:spPr>
          <a:xfrm>
            <a:off x="849614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5" name="object 895"/>
          <p:cNvSpPr/>
          <p:nvPr/>
        </p:nvSpPr>
        <p:spPr>
          <a:xfrm>
            <a:off x="851137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6" name="object 896"/>
          <p:cNvSpPr/>
          <p:nvPr/>
        </p:nvSpPr>
        <p:spPr>
          <a:xfrm>
            <a:off x="852658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7" name="object 897"/>
          <p:cNvSpPr/>
          <p:nvPr/>
        </p:nvSpPr>
        <p:spPr>
          <a:xfrm>
            <a:off x="85418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8" name="object 898"/>
          <p:cNvSpPr/>
          <p:nvPr/>
        </p:nvSpPr>
        <p:spPr>
          <a:xfrm>
            <a:off x="855704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9" name="object 899"/>
          <p:cNvSpPr/>
          <p:nvPr/>
        </p:nvSpPr>
        <p:spPr>
          <a:xfrm>
            <a:off x="857227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0" name="object 900"/>
          <p:cNvSpPr/>
          <p:nvPr/>
        </p:nvSpPr>
        <p:spPr>
          <a:xfrm>
            <a:off x="858748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1" name="object 901"/>
          <p:cNvSpPr/>
          <p:nvPr/>
        </p:nvSpPr>
        <p:spPr>
          <a:xfrm>
            <a:off x="860271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2" name="object 902"/>
          <p:cNvSpPr/>
          <p:nvPr/>
        </p:nvSpPr>
        <p:spPr>
          <a:xfrm>
            <a:off x="861794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3" name="object 903"/>
          <p:cNvSpPr/>
          <p:nvPr/>
        </p:nvSpPr>
        <p:spPr>
          <a:xfrm>
            <a:off x="863315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4" name="object 904"/>
          <p:cNvSpPr/>
          <p:nvPr/>
        </p:nvSpPr>
        <p:spPr>
          <a:xfrm>
            <a:off x="864838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5" name="object 905"/>
          <p:cNvSpPr/>
          <p:nvPr/>
        </p:nvSpPr>
        <p:spPr>
          <a:xfrm>
            <a:off x="866360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6" name="object 906"/>
          <p:cNvSpPr/>
          <p:nvPr/>
        </p:nvSpPr>
        <p:spPr>
          <a:xfrm>
            <a:off x="867882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7" name="object 907"/>
          <p:cNvSpPr/>
          <p:nvPr/>
        </p:nvSpPr>
        <p:spPr>
          <a:xfrm>
            <a:off x="86940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8" name="object 908"/>
          <p:cNvSpPr/>
          <p:nvPr/>
        </p:nvSpPr>
        <p:spPr>
          <a:xfrm>
            <a:off x="870927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9" name="object 909"/>
          <p:cNvSpPr/>
          <p:nvPr/>
        </p:nvSpPr>
        <p:spPr>
          <a:xfrm>
            <a:off x="872450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0" name="object 910"/>
          <p:cNvSpPr/>
          <p:nvPr/>
        </p:nvSpPr>
        <p:spPr>
          <a:xfrm>
            <a:off x="8727541" y="13190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1" name="object 911"/>
          <p:cNvSpPr/>
          <p:nvPr/>
        </p:nvSpPr>
        <p:spPr>
          <a:xfrm>
            <a:off x="8727541" y="13343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2" name="object 912"/>
          <p:cNvSpPr/>
          <p:nvPr/>
        </p:nvSpPr>
        <p:spPr>
          <a:xfrm>
            <a:off x="8727541" y="13495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3" name="object 913"/>
          <p:cNvSpPr/>
          <p:nvPr/>
        </p:nvSpPr>
        <p:spPr>
          <a:xfrm>
            <a:off x="8727541" y="13647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4" name="object 914"/>
          <p:cNvSpPr/>
          <p:nvPr/>
        </p:nvSpPr>
        <p:spPr>
          <a:xfrm>
            <a:off x="8727541" y="13800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5" name="object 915"/>
          <p:cNvSpPr/>
          <p:nvPr/>
        </p:nvSpPr>
        <p:spPr>
          <a:xfrm>
            <a:off x="8727541" y="13952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6" name="object 916"/>
          <p:cNvSpPr/>
          <p:nvPr/>
        </p:nvSpPr>
        <p:spPr>
          <a:xfrm>
            <a:off x="8727541" y="14104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7" name="object 917"/>
          <p:cNvSpPr/>
          <p:nvPr/>
        </p:nvSpPr>
        <p:spPr>
          <a:xfrm>
            <a:off x="8727541" y="14257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8" name="object 918"/>
          <p:cNvSpPr/>
          <p:nvPr/>
        </p:nvSpPr>
        <p:spPr>
          <a:xfrm>
            <a:off x="8727541" y="14409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9" name="object 919"/>
          <p:cNvSpPr/>
          <p:nvPr/>
        </p:nvSpPr>
        <p:spPr>
          <a:xfrm>
            <a:off x="8727541" y="14561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0" name="object 920"/>
          <p:cNvSpPr/>
          <p:nvPr/>
        </p:nvSpPr>
        <p:spPr>
          <a:xfrm>
            <a:off x="8727541" y="14713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1" name="object 921"/>
          <p:cNvSpPr/>
          <p:nvPr/>
        </p:nvSpPr>
        <p:spPr>
          <a:xfrm>
            <a:off x="8727541" y="14866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2" name="object 922"/>
          <p:cNvSpPr/>
          <p:nvPr/>
        </p:nvSpPr>
        <p:spPr>
          <a:xfrm>
            <a:off x="8727541" y="15018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3" name="object 923"/>
          <p:cNvSpPr/>
          <p:nvPr/>
        </p:nvSpPr>
        <p:spPr>
          <a:xfrm>
            <a:off x="8727541" y="15170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4" name="object 924"/>
          <p:cNvSpPr/>
          <p:nvPr/>
        </p:nvSpPr>
        <p:spPr>
          <a:xfrm>
            <a:off x="8727541" y="15323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5" name="object 925"/>
          <p:cNvSpPr/>
          <p:nvPr/>
        </p:nvSpPr>
        <p:spPr>
          <a:xfrm>
            <a:off x="8727541" y="15475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6" name="object 926"/>
          <p:cNvSpPr/>
          <p:nvPr/>
        </p:nvSpPr>
        <p:spPr>
          <a:xfrm>
            <a:off x="8727541" y="15627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7" name="object 927"/>
          <p:cNvSpPr/>
          <p:nvPr/>
        </p:nvSpPr>
        <p:spPr>
          <a:xfrm>
            <a:off x="8727541" y="15780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8" name="object 928"/>
          <p:cNvSpPr/>
          <p:nvPr/>
        </p:nvSpPr>
        <p:spPr>
          <a:xfrm>
            <a:off x="8727541" y="15932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9" name="object 929"/>
          <p:cNvSpPr/>
          <p:nvPr/>
        </p:nvSpPr>
        <p:spPr>
          <a:xfrm>
            <a:off x="8727541" y="16084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0" name="object 930"/>
          <p:cNvSpPr/>
          <p:nvPr/>
        </p:nvSpPr>
        <p:spPr>
          <a:xfrm>
            <a:off x="8727541" y="16237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1" name="object 931"/>
          <p:cNvSpPr/>
          <p:nvPr/>
        </p:nvSpPr>
        <p:spPr>
          <a:xfrm>
            <a:off x="8727541" y="16389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2" name="object 932"/>
          <p:cNvSpPr/>
          <p:nvPr/>
        </p:nvSpPr>
        <p:spPr>
          <a:xfrm>
            <a:off x="8727541" y="16541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3" name="object 933"/>
          <p:cNvSpPr/>
          <p:nvPr/>
        </p:nvSpPr>
        <p:spPr>
          <a:xfrm>
            <a:off x="8727541" y="16694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4" name="object 934"/>
          <p:cNvSpPr/>
          <p:nvPr/>
        </p:nvSpPr>
        <p:spPr>
          <a:xfrm>
            <a:off x="8727541" y="16846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5" name="object 935"/>
          <p:cNvSpPr/>
          <p:nvPr/>
        </p:nvSpPr>
        <p:spPr>
          <a:xfrm>
            <a:off x="8727541" y="16998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6" name="object 936"/>
          <p:cNvSpPr/>
          <p:nvPr/>
        </p:nvSpPr>
        <p:spPr>
          <a:xfrm>
            <a:off x="8727541" y="17150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7" name="object 937"/>
          <p:cNvSpPr/>
          <p:nvPr/>
        </p:nvSpPr>
        <p:spPr>
          <a:xfrm>
            <a:off x="8727541" y="17303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8" name="object 938"/>
          <p:cNvSpPr/>
          <p:nvPr/>
        </p:nvSpPr>
        <p:spPr>
          <a:xfrm>
            <a:off x="8727541" y="17455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9" name="object 939"/>
          <p:cNvSpPr/>
          <p:nvPr/>
        </p:nvSpPr>
        <p:spPr>
          <a:xfrm>
            <a:off x="8727541" y="17607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0" name="object 940"/>
          <p:cNvSpPr/>
          <p:nvPr/>
        </p:nvSpPr>
        <p:spPr>
          <a:xfrm>
            <a:off x="8727541" y="17760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1" name="object 941"/>
          <p:cNvSpPr/>
          <p:nvPr/>
        </p:nvSpPr>
        <p:spPr>
          <a:xfrm>
            <a:off x="8727541" y="17912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2" name="object 942"/>
          <p:cNvSpPr/>
          <p:nvPr/>
        </p:nvSpPr>
        <p:spPr>
          <a:xfrm>
            <a:off x="8727541" y="18064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3" name="object 943"/>
          <p:cNvSpPr/>
          <p:nvPr/>
        </p:nvSpPr>
        <p:spPr>
          <a:xfrm>
            <a:off x="8727541" y="18217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4" name="object 944"/>
          <p:cNvSpPr/>
          <p:nvPr/>
        </p:nvSpPr>
        <p:spPr>
          <a:xfrm>
            <a:off x="8727541" y="18369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5" name="object 945"/>
          <p:cNvSpPr/>
          <p:nvPr/>
        </p:nvSpPr>
        <p:spPr>
          <a:xfrm>
            <a:off x="8727541" y="18521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6" name="object 946"/>
          <p:cNvSpPr/>
          <p:nvPr/>
        </p:nvSpPr>
        <p:spPr>
          <a:xfrm>
            <a:off x="8727541" y="18674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7" name="object 947"/>
          <p:cNvSpPr/>
          <p:nvPr/>
        </p:nvSpPr>
        <p:spPr>
          <a:xfrm>
            <a:off x="8727541" y="18826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8" name="object 948"/>
          <p:cNvSpPr/>
          <p:nvPr/>
        </p:nvSpPr>
        <p:spPr>
          <a:xfrm>
            <a:off x="8727541" y="18978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9" name="object 949"/>
          <p:cNvSpPr/>
          <p:nvPr/>
        </p:nvSpPr>
        <p:spPr>
          <a:xfrm>
            <a:off x="8727541" y="19131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0" name="object 950"/>
          <p:cNvSpPr/>
          <p:nvPr/>
        </p:nvSpPr>
        <p:spPr>
          <a:xfrm>
            <a:off x="8727541" y="19283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1" name="object 951"/>
          <p:cNvSpPr/>
          <p:nvPr/>
        </p:nvSpPr>
        <p:spPr>
          <a:xfrm>
            <a:off x="8727541" y="19435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2" name="object 952"/>
          <p:cNvSpPr/>
          <p:nvPr/>
        </p:nvSpPr>
        <p:spPr>
          <a:xfrm>
            <a:off x="8727541" y="19588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3" name="object 953"/>
          <p:cNvSpPr/>
          <p:nvPr/>
        </p:nvSpPr>
        <p:spPr>
          <a:xfrm>
            <a:off x="8727541" y="19740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4" name="object 954"/>
          <p:cNvSpPr/>
          <p:nvPr/>
        </p:nvSpPr>
        <p:spPr>
          <a:xfrm>
            <a:off x="8727541" y="19892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5" name="object 955"/>
          <p:cNvSpPr/>
          <p:nvPr/>
        </p:nvSpPr>
        <p:spPr>
          <a:xfrm>
            <a:off x="8727541" y="20045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6" name="object 956"/>
          <p:cNvSpPr/>
          <p:nvPr/>
        </p:nvSpPr>
        <p:spPr>
          <a:xfrm>
            <a:off x="8727541" y="20197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7" name="object 957"/>
          <p:cNvSpPr/>
          <p:nvPr/>
        </p:nvSpPr>
        <p:spPr>
          <a:xfrm>
            <a:off x="8727541" y="20349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8" name="object 958"/>
          <p:cNvSpPr/>
          <p:nvPr/>
        </p:nvSpPr>
        <p:spPr>
          <a:xfrm>
            <a:off x="8727541" y="20501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9" name="object 959"/>
          <p:cNvSpPr/>
          <p:nvPr/>
        </p:nvSpPr>
        <p:spPr>
          <a:xfrm>
            <a:off x="8727541" y="20654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0" name="object 960"/>
          <p:cNvSpPr/>
          <p:nvPr/>
        </p:nvSpPr>
        <p:spPr>
          <a:xfrm>
            <a:off x="8727541" y="20806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1" name="object 961"/>
          <p:cNvSpPr/>
          <p:nvPr/>
        </p:nvSpPr>
        <p:spPr>
          <a:xfrm>
            <a:off x="8727541" y="20958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2" name="object 962"/>
          <p:cNvSpPr/>
          <p:nvPr/>
        </p:nvSpPr>
        <p:spPr>
          <a:xfrm>
            <a:off x="8727541" y="21111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3" name="object 963"/>
          <p:cNvSpPr/>
          <p:nvPr/>
        </p:nvSpPr>
        <p:spPr>
          <a:xfrm>
            <a:off x="8727541" y="21263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4" name="object 964"/>
          <p:cNvSpPr/>
          <p:nvPr/>
        </p:nvSpPr>
        <p:spPr>
          <a:xfrm>
            <a:off x="8727541" y="21415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5" name="object 965"/>
          <p:cNvSpPr/>
          <p:nvPr/>
        </p:nvSpPr>
        <p:spPr>
          <a:xfrm>
            <a:off x="8727541" y="21568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6" name="object 966"/>
          <p:cNvSpPr/>
          <p:nvPr/>
        </p:nvSpPr>
        <p:spPr>
          <a:xfrm>
            <a:off x="8727541" y="21720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7" name="object 967"/>
          <p:cNvSpPr/>
          <p:nvPr/>
        </p:nvSpPr>
        <p:spPr>
          <a:xfrm>
            <a:off x="8727541" y="21872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8" name="object 968"/>
          <p:cNvSpPr/>
          <p:nvPr/>
        </p:nvSpPr>
        <p:spPr>
          <a:xfrm>
            <a:off x="8727541" y="22025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9" name="object 969"/>
          <p:cNvSpPr/>
          <p:nvPr/>
        </p:nvSpPr>
        <p:spPr>
          <a:xfrm>
            <a:off x="8727541" y="22177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0" name="object 970"/>
          <p:cNvSpPr/>
          <p:nvPr/>
        </p:nvSpPr>
        <p:spPr>
          <a:xfrm>
            <a:off x="8727541" y="22329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1" name="object 971"/>
          <p:cNvSpPr/>
          <p:nvPr/>
        </p:nvSpPr>
        <p:spPr>
          <a:xfrm>
            <a:off x="8727541" y="22482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2" name="object 972"/>
          <p:cNvSpPr/>
          <p:nvPr/>
        </p:nvSpPr>
        <p:spPr>
          <a:xfrm>
            <a:off x="8727541" y="22634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3" name="object 973"/>
          <p:cNvSpPr/>
          <p:nvPr/>
        </p:nvSpPr>
        <p:spPr>
          <a:xfrm>
            <a:off x="8727541" y="22786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4" name="object 974"/>
          <p:cNvSpPr/>
          <p:nvPr/>
        </p:nvSpPr>
        <p:spPr>
          <a:xfrm>
            <a:off x="8727541" y="22939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5" name="object 975"/>
          <p:cNvSpPr/>
          <p:nvPr/>
        </p:nvSpPr>
        <p:spPr>
          <a:xfrm>
            <a:off x="8727541" y="23091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6" name="object 976"/>
          <p:cNvSpPr/>
          <p:nvPr/>
        </p:nvSpPr>
        <p:spPr>
          <a:xfrm>
            <a:off x="8727541" y="23243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7" name="object 977"/>
          <p:cNvSpPr/>
          <p:nvPr/>
        </p:nvSpPr>
        <p:spPr>
          <a:xfrm>
            <a:off x="8727541" y="23396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8" name="object 978"/>
          <p:cNvSpPr/>
          <p:nvPr/>
        </p:nvSpPr>
        <p:spPr>
          <a:xfrm>
            <a:off x="8727541" y="23548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9" name="object 979"/>
          <p:cNvSpPr/>
          <p:nvPr/>
        </p:nvSpPr>
        <p:spPr>
          <a:xfrm>
            <a:off x="8727541" y="23700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0" name="object 980"/>
          <p:cNvSpPr/>
          <p:nvPr/>
        </p:nvSpPr>
        <p:spPr>
          <a:xfrm>
            <a:off x="8727541" y="23853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1" name="object 981"/>
          <p:cNvSpPr/>
          <p:nvPr/>
        </p:nvSpPr>
        <p:spPr>
          <a:xfrm>
            <a:off x="8727541" y="24005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2" name="object 982"/>
          <p:cNvSpPr/>
          <p:nvPr/>
        </p:nvSpPr>
        <p:spPr>
          <a:xfrm>
            <a:off x="8727541" y="24157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3" name="object 983"/>
          <p:cNvSpPr/>
          <p:nvPr/>
        </p:nvSpPr>
        <p:spPr>
          <a:xfrm>
            <a:off x="8727541" y="24309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4" name="object 984"/>
          <p:cNvSpPr/>
          <p:nvPr/>
        </p:nvSpPr>
        <p:spPr>
          <a:xfrm>
            <a:off x="8727541" y="24462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5" name="object 985"/>
          <p:cNvSpPr/>
          <p:nvPr/>
        </p:nvSpPr>
        <p:spPr>
          <a:xfrm>
            <a:off x="8727541" y="24614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6" name="object 986"/>
          <p:cNvSpPr/>
          <p:nvPr/>
        </p:nvSpPr>
        <p:spPr>
          <a:xfrm>
            <a:off x="8727541" y="24766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7" name="object 987"/>
          <p:cNvSpPr/>
          <p:nvPr/>
        </p:nvSpPr>
        <p:spPr>
          <a:xfrm>
            <a:off x="8727541" y="24919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8" name="object 988"/>
          <p:cNvSpPr/>
          <p:nvPr/>
        </p:nvSpPr>
        <p:spPr>
          <a:xfrm>
            <a:off x="8727541" y="25071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9" name="object 989"/>
          <p:cNvSpPr/>
          <p:nvPr/>
        </p:nvSpPr>
        <p:spPr>
          <a:xfrm>
            <a:off x="8727541" y="25223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0" name="object 990"/>
          <p:cNvSpPr/>
          <p:nvPr/>
        </p:nvSpPr>
        <p:spPr>
          <a:xfrm>
            <a:off x="8727541" y="25376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1" name="object 991"/>
          <p:cNvSpPr/>
          <p:nvPr/>
        </p:nvSpPr>
        <p:spPr>
          <a:xfrm>
            <a:off x="8727541" y="25528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2" name="object 992"/>
          <p:cNvSpPr/>
          <p:nvPr/>
        </p:nvSpPr>
        <p:spPr>
          <a:xfrm>
            <a:off x="8727541" y="25680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3" name="object 993"/>
          <p:cNvSpPr/>
          <p:nvPr/>
        </p:nvSpPr>
        <p:spPr>
          <a:xfrm>
            <a:off x="8727541" y="25833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4" name="object 994"/>
          <p:cNvSpPr/>
          <p:nvPr/>
        </p:nvSpPr>
        <p:spPr>
          <a:xfrm>
            <a:off x="8727541" y="25985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5" name="object 995"/>
          <p:cNvSpPr/>
          <p:nvPr/>
        </p:nvSpPr>
        <p:spPr>
          <a:xfrm>
            <a:off x="8727541" y="26137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6" name="object 996"/>
          <p:cNvSpPr/>
          <p:nvPr/>
        </p:nvSpPr>
        <p:spPr>
          <a:xfrm>
            <a:off x="8727541" y="26290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7" name="object 997"/>
          <p:cNvSpPr/>
          <p:nvPr/>
        </p:nvSpPr>
        <p:spPr>
          <a:xfrm>
            <a:off x="8727541" y="26442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8" name="object 998"/>
          <p:cNvSpPr/>
          <p:nvPr/>
        </p:nvSpPr>
        <p:spPr>
          <a:xfrm>
            <a:off x="8727541" y="26594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9" name="object 999"/>
          <p:cNvSpPr/>
          <p:nvPr/>
        </p:nvSpPr>
        <p:spPr>
          <a:xfrm>
            <a:off x="8727541" y="26747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0" name="object 1000"/>
          <p:cNvSpPr/>
          <p:nvPr/>
        </p:nvSpPr>
        <p:spPr>
          <a:xfrm>
            <a:off x="8727541" y="26899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1" name="object 1001"/>
          <p:cNvSpPr/>
          <p:nvPr/>
        </p:nvSpPr>
        <p:spPr>
          <a:xfrm>
            <a:off x="8727541" y="27051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2" name="object 1002"/>
          <p:cNvSpPr/>
          <p:nvPr/>
        </p:nvSpPr>
        <p:spPr>
          <a:xfrm>
            <a:off x="8727541" y="27204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3" name="object 1003"/>
          <p:cNvSpPr/>
          <p:nvPr/>
        </p:nvSpPr>
        <p:spPr>
          <a:xfrm>
            <a:off x="8727541" y="27356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4" name="object 1004"/>
          <p:cNvSpPr/>
          <p:nvPr/>
        </p:nvSpPr>
        <p:spPr>
          <a:xfrm>
            <a:off x="8727541" y="27508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5" name="object 1005"/>
          <p:cNvSpPr/>
          <p:nvPr/>
        </p:nvSpPr>
        <p:spPr>
          <a:xfrm>
            <a:off x="8727541" y="27660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6" name="object 1006"/>
          <p:cNvSpPr/>
          <p:nvPr/>
        </p:nvSpPr>
        <p:spPr>
          <a:xfrm>
            <a:off x="8727541" y="27813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7" name="object 1007"/>
          <p:cNvSpPr/>
          <p:nvPr/>
        </p:nvSpPr>
        <p:spPr>
          <a:xfrm>
            <a:off x="8727541" y="27965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8" name="object 1008"/>
          <p:cNvSpPr/>
          <p:nvPr/>
        </p:nvSpPr>
        <p:spPr>
          <a:xfrm>
            <a:off x="8727541" y="28117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9" name="object 1009"/>
          <p:cNvSpPr/>
          <p:nvPr/>
        </p:nvSpPr>
        <p:spPr>
          <a:xfrm>
            <a:off x="8727541" y="28270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0" name="object 1010"/>
          <p:cNvSpPr/>
          <p:nvPr/>
        </p:nvSpPr>
        <p:spPr>
          <a:xfrm>
            <a:off x="8727541" y="28422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1" name="object 1011"/>
          <p:cNvSpPr/>
          <p:nvPr/>
        </p:nvSpPr>
        <p:spPr>
          <a:xfrm>
            <a:off x="8727541" y="28574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2" name="object 1012"/>
          <p:cNvSpPr/>
          <p:nvPr/>
        </p:nvSpPr>
        <p:spPr>
          <a:xfrm>
            <a:off x="8727541" y="28727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3" name="object 1013"/>
          <p:cNvSpPr/>
          <p:nvPr/>
        </p:nvSpPr>
        <p:spPr>
          <a:xfrm>
            <a:off x="8727541" y="28879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4" name="object 1014"/>
          <p:cNvSpPr/>
          <p:nvPr/>
        </p:nvSpPr>
        <p:spPr>
          <a:xfrm>
            <a:off x="8727541" y="29031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5" name="object 1015"/>
          <p:cNvSpPr/>
          <p:nvPr/>
        </p:nvSpPr>
        <p:spPr>
          <a:xfrm>
            <a:off x="8727541" y="29184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6" name="object 1016"/>
          <p:cNvSpPr/>
          <p:nvPr/>
        </p:nvSpPr>
        <p:spPr>
          <a:xfrm>
            <a:off x="8727541" y="29336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7" name="object 1017"/>
          <p:cNvSpPr/>
          <p:nvPr/>
        </p:nvSpPr>
        <p:spPr>
          <a:xfrm>
            <a:off x="8727541" y="29488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8" name="object 1018"/>
          <p:cNvSpPr/>
          <p:nvPr/>
        </p:nvSpPr>
        <p:spPr>
          <a:xfrm>
            <a:off x="8727541" y="29641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9" name="object 1019"/>
          <p:cNvSpPr/>
          <p:nvPr/>
        </p:nvSpPr>
        <p:spPr>
          <a:xfrm>
            <a:off x="8727541" y="29793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0" name="object 1020"/>
          <p:cNvSpPr/>
          <p:nvPr/>
        </p:nvSpPr>
        <p:spPr>
          <a:xfrm>
            <a:off x="8727541" y="29945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1" name="object 1021"/>
          <p:cNvSpPr/>
          <p:nvPr/>
        </p:nvSpPr>
        <p:spPr>
          <a:xfrm>
            <a:off x="8727541" y="30098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2" name="object 1022"/>
          <p:cNvSpPr/>
          <p:nvPr/>
        </p:nvSpPr>
        <p:spPr>
          <a:xfrm>
            <a:off x="8727541" y="30250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3" name="object 1023"/>
          <p:cNvSpPr/>
          <p:nvPr/>
        </p:nvSpPr>
        <p:spPr>
          <a:xfrm>
            <a:off x="8727541" y="30402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4" name="object 1024"/>
          <p:cNvSpPr/>
          <p:nvPr/>
        </p:nvSpPr>
        <p:spPr>
          <a:xfrm>
            <a:off x="8727541" y="30555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5" name="object 1025"/>
          <p:cNvSpPr/>
          <p:nvPr/>
        </p:nvSpPr>
        <p:spPr>
          <a:xfrm>
            <a:off x="8727541" y="30707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6" name="object 1026"/>
          <p:cNvSpPr/>
          <p:nvPr/>
        </p:nvSpPr>
        <p:spPr>
          <a:xfrm>
            <a:off x="8727541" y="30859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7" name="object 1027"/>
          <p:cNvSpPr/>
          <p:nvPr/>
        </p:nvSpPr>
        <p:spPr>
          <a:xfrm>
            <a:off x="8727541" y="31012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8" name="object 1028"/>
          <p:cNvSpPr/>
          <p:nvPr/>
        </p:nvSpPr>
        <p:spPr>
          <a:xfrm>
            <a:off x="8727541" y="31164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9" name="object 1029"/>
          <p:cNvSpPr/>
          <p:nvPr/>
        </p:nvSpPr>
        <p:spPr>
          <a:xfrm>
            <a:off x="8727541" y="31316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0" name="object 1030"/>
          <p:cNvSpPr/>
          <p:nvPr/>
        </p:nvSpPr>
        <p:spPr>
          <a:xfrm>
            <a:off x="8727541" y="31468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1" name="object 1031"/>
          <p:cNvSpPr/>
          <p:nvPr/>
        </p:nvSpPr>
        <p:spPr>
          <a:xfrm>
            <a:off x="8727541" y="31621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2" name="object 1032"/>
          <p:cNvSpPr/>
          <p:nvPr/>
        </p:nvSpPr>
        <p:spPr>
          <a:xfrm>
            <a:off x="8727541" y="31773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3" name="object 1033"/>
          <p:cNvSpPr/>
          <p:nvPr/>
        </p:nvSpPr>
        <p:spPr>
          <a:xfrm>
            <a:off x="8727541" y="31925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4" name="object 1034"/>
          <p:cNvSpPr/>
          <p:nvPr/>
        </p:nvSpPr>
        <p:spPr>
          <a:xfrm>
            <a:off x="8727541" y="32078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5" name="object 1035"/>
          <p:cNvSpPr/>
          <p:nvPr/>
        </p:nvSpPr>
        <p:spPr>
          <a:xfrm>
            <a:off x="8727541" y="32230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6" name="object 1036"/>
          <p:cNvSpPr/>
          <p:nvPr/>
        </p:nvSpPr>
        <p:spPr>
          <a:xfrm>
            <a:off x="8727541" y="32382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7" name="object 1037"/>
          <p:cNvSpPr/>
          <p:nvPr/>
        </p:nvSpPr>
        <p:spPr>
          <a:xfrm>
            <a:off x="8727541" y="32535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8" name="object 1038"/>
          <p:cNvSpPr/>
          <p:nvPr/>
        </p:nvSpPr>
        <p:spPr>
          <a:xfrm>
            <a:off x="8727541" y="32687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9" name="object 1039"/>
          <p:cNvSpPr/>
          <p:nvPr/>
        </p:nvSpPr>
        <p:spPr>
          <a:xfrm>
            <a:off x="8727541" y="32839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0" name="object 1040"/>
          <p:cNvSpPr/>
          <p:nvPr/>
        </p:nvSpPr>
        <p:spPr>
          <a:xfrm>
            <a:off x="8727541" y="32992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1" name="object 1041"/>
          <p:cNvSpPr/>
          <p:nvPr/>
        </p:nvSpPr>
        <p:spPr>
          <a:xfrm>
            <a:off x="8727541" y="33144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2" name="object 1042"/>
          <p:cNvSpPr/>
          <p:nvPr/>
        </p:nvSpPr>
        <p:spPr>
          <a:xfrm>
            <a:off x="8727541" y="33296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3" name="object 1043"/>
          <p:cNvSpPr/>
          <p:nvPr/>
        </p:nvSpPr>
        <p:spPr>
          <a:xfrm>
            <a:off x="8727541" y="33449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4" name="object 1044"/>
          <p:cNvSpPr/>
          <p:nvPr/>
        </p:nvSpPr>
        <p:spPr>
          <a:xfrm>
            <a:off x="8727541" y="33601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5" name="object 1045"/>
          <p:cNvSpPr/>
          <p:nvPr/>
        </p:nvSpPr>
        <p:spPr>
          <a:xfrm>
            <a:off x="8727541" y="3375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6" name="object 1046"/>
          <p:cNvSpPr/>
          <p:nvPr/>
        </p:nvSpPr>
        <p:spPr>
          <a:xfrm>
            <a:off x="8727541" y="33905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7" name="object 1047"/>
          <p:cNvSpPr/>
          <p:nvPr/>
        </p:nvSpPr>
        <p:spPr>
          <a:xfrm>
            <a:off x="8727541" y="34058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8" name="object 1048"/>
          <p:cNvSpPr/>
          <p:nvPr/>
        </p:nvSpPr>
        <p:spPr>
          <a:xfrm>
            <a:off x="8727541" y="34210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9" name="object 1049"/>
          <p:cNvSpPr/>
          <p:nvPr/>
        </p:nvSpPr>
        <p:spPr>
          <a:xfrm>
            <a:off x="8727541" y="34362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0" name="object 1050"/>
          <p:cNvSpPr/>
          <p:nvPr/>
        </p:nvSpPr>
        <p:spPr>
          <a:xfrm>
            <a:off x="8727541" y="34515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1" name="object 1051"/>
          <p:cNvSpPr/>
          <p:nvPr/>
        </p:nvSpPr>
        <p:spPr>
          <a:xfrm>
            <a:off x="8727541" y="34667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2" name="object 1052"/>
          <p:cNvSpPr/>
          <p:nvPr/>
        </p:nvSpPr>
        <p:spPr>
          <a:xfrm>
            <a:off x="8727541" y="34819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3" name="object 1053"/>
          <p:cNvSpPr/>
          <p:nvPr/>
        </p:nvSpPr>
        <p:spPr>
          <a:xfrm>
            <a:off x="8727541" y="34972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4" name="object 1054"/>
          <p:cNvSpPr/>
          <p:nvPr/>
        </p:nvSpPr>
        <p:spPr>
          <a:xfrm>
            <a:off x="8727541" y="35124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5" name="object 1055"/>
          <p:cNvSpPr/>
          <p:nvPr/>
        </p:nvSpPr>
        <p:spPr>
          <a:xfrm>
            <a:off x="8727541" y="35276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6" name="object 1056"/>
          <p:cNvSpPr/>
          <p:nvPr/>
        </p:nvSpPr>
        <p:spPr>
          <a:xfrm>
            <a:off x="8727541" y="35429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7" name="object 1057"/>
          <p:cNvSpPr/>
          <p:nvPr/>
        </p:nvSpPr>
        <p:spPr>
          <a:xfrm>
            <a:off x="8727541" y="35581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8" name="object 1058"/>
          <p:cNvSpPr/>
          <p:nvPr/>
        </p:nvSpPr>
        <p:spPr>
          <a:xfrm>
            <a:off x="8727541" y="35733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9" name="object 1059"/>
          <p:cNvSpPr/>
          <p:nvPr/>
        </p:nvSpPr>
        <p:spPr>
          <a:xfrm>
            <a:off x="8727541" y="35886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0" name="object 1060"/>
          <p:cNvSpPr/>
          <p:nvPr/>
        </p:nvSpPr>
        <p:spPr>
          <a:xfrm>
            <a:off x="8727541" y="36038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1" name="object 1061"/>
          <p:cNvSpPr/>
          <p:nvPr/>
        </p:nvSpPr>
        <p:spPr>
          <a:xfrm>
            <a:off x="8727541" y="36190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2" name="object 1062"/>
          <p:cNvSpPr/>
          <p:nvPr/>
        </p:nvSpPr>
        <p:spPr>
          <a:xfrm>
            <a:off x="8727541" y="36343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3" name="object 1063"/>
          <p:cNvSpPr/>
          <p:nvPr/>
        </p:nvSpPr>
        <p:spPr>
          <a:xfrm>
            <a:off x="8727541" y="36495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4" name="object 1064"/>
          <p:cNvSpPr/>
          <p:nvPr/>
        </p:nvSpPr>
        <p:spPr>
          <a:xfrm>
            <a:off x="8727541" y="36647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5" name="object 1065"/>
          <p:cNvSpPr/>
          <p:nvPr/>
        </p:nvSpPr>
        <p:spPr>
          <a:xfrm>
            <a:off x="8727541" y="36800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6" name="object 1066"/>
          <p:cNvSpPr/>
          <p:nvPr/>
        </p:nvSpPr>
        <p:spPr>
          <a:xfrm>
            <a:off x="8727541" y="36952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7" name="object 1067"/>
          <p:cNvSpPr/>
          <p:nvPr/>
        </p:nvSpPr>
        <p:spPr>
          <a:xfrm>
            <a:off x="8727541" y="37104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8" name="object 1068"/>
          <p:cNvSpPr/>
          <p:nvPr/>
        </p:nvSpPr>
        <p:spPr>
          <a:xfrm>
            <a:off x="8727541" y="37256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9" name="object 1069"/>
          <p:cNvSpPr/>
          <p:nvPr/>
        </p:nvSpPr>
        <p:spPr>
          <a:xfrm>
            <a:off x="8727541" y="37409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0" name="object 1070"/>
          <p:cNvSpPr/>
          <p:nvPr/>
        </p:nvSpPr>
        <p:spPr>
          <a:xfrm>
            <a:off x="8727541" y="37561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1" name="object 1071"/>
          <p:cNvSpPr/>
          <p:nvPr/>
        </p:nvSpPr>
        <p:spPr>
          <a:xfrm>
            <a:off x="8727541" y="37713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2" name="object 1072"/>
          <p:cNvSpPr/>
          <p:nvPr/>
        </p:nvSpPr>
        <p:spPr>
          <a:xfrm>
            <a:off x="8727541" y="37866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3" name="object 1073"/>
          <p:cNvSpPr/>
          <p:nvPr/>
        </p:nvSpPr>
        <p:spPr>
          <a:xfrm>
            <a:off x="8727541" y="38018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4" name="object 1074"/>
          <p:cNvSpPr/>
          <p:nvPr/>
        </p:nvSpPr>
        <p:spPr>
          <a:xfrm>
            <a:off x="8727541" y="38170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5" name="object 1075"/>
          <p:cNvSpPr/>
          <p:nvPr/>
        </p:nvSpPr>
        <p:spPr>
          <a:xfrm>
            <a:off x="8727541" y="38323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6" name="object 1076"/>
          <p:cNvSpPr/>
          <p:nvPr/>
        </p:nvSpPr>
        <p:spPr>
          <a:xfrm>
            <a:off x="8727541" y="38475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7" name="object 1077"/>
          <p:cNvSpPr/>
          <p:nvPr/>
        </p:nvSpPr>
        <p:spPr>
          <a:xfrm>
            <a:off x="8727541" y="38627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8" name="object 1078"/>
          <p:cNvSpPr/>
          <p:nvPr/>
        </p:nvSpPr>
        <p:spPr>
          <a:xfrm>
            <a:off x="8727541" y="38780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9" name="object 1079"/>
          <p:cNvSpPr/>
          <p:nvPr/>
        </p:nvSpPr>
        <p:spPr>
          <a:xfrm>
            <a:off x="8727541" y="38932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0" name="object 1080"/>
          <p:cNvSpPr/>
          <p:nvPr/>
        </p:nvSpPr>
        <p:spPr>
          <a:xfrm>
            <a:off x="8727541" y="39084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1" name="object 1081"/>
          <p:cNvSpPr/>
          <p:nvPr/>
        </p:nvSpPr>
        <p:spPr>
          <a:xfrm>
            <a:off x="8727541" y="39237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2" name="object 1082"/>
          <p:cNvSpPr/>
          <p:nvPr/>
        </p:nvSpPr>
        <p:spPr>
          <a:xfrm>
            <a:off x="8727541" y="39389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3" name="object 1083"/>
          <p:cNvSpPr/>
          <p:nvPr/>
        </p:nvSpPr>
        <p:spPr>
          <a:xfrm>
            <a:off x="8727541" y="39541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4" name="object 1084"/>
          <p:cNvSpPr/>
          <p:nvPr/>
        </p:nvSpPr>
        <p:spPr>
          <a:xfrm>
            <a:off x="8727541" y="39694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5" name="object 1085"/>
          <p:cNvSpPr/>
          <p:nvPr/>
        </p:nvSpPr>
        <p:spPr>
          <a:xfrm>
            <a:off x="8727541" y="39846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6" name="object 1086"/>
          <p:cNvSpPr/>
          <p:nvPr/>
        </p:nvSpPr>
        <p:spPr>
          <a:xfrm>
            <a:off x="8727541" y="39998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7" name="object 1087"/>
          <p:cNvSpPr/>
          <p:nvPr/>
        </p:nvSpPr>
        <p:spPr>
          <a:xfrm>
            <a:off x="8727541" y="40151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8" name="object 1088"/>
          <p:cNvSpPr/>
          <p:nvPr/>
        </p:nvSpPr>
        <p:spPr>
          <a:xfrm>
            <a:off x="8727541" y="40303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9" name="object 1089"/>
          <p:cNvSpPr/>
          <p:nvPr/>
        </p:nvSpPr>
        <p:spPr>
          <a:xfrm>
            <a:off x="8727541" y="40455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0" name="object 1090"/>
          <p:cNvSpPr/>
          <p:nvPr/>
        </p:nvSpPr>
        <p:spPr>
          <a:xfrm>
            <a:off x="8727541" y="40607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1" name="object 1091"/>
          <p:cNvSpPr/>
          <p:nvPr/>
        </p:nvSpPr>
        <p:spPr>
          <a:xfrm>
            <a:off x="8727541" y="40760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2" name="object 1092"/>
          <p:cNvSpPr/>
          <p:nvPr/>
        </p:nvSpPr>
        <p:spPr>
          <a:xfrm>
            <a:off x="8727541" y="40912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3" name="object 1093"/>
          <p:cNvSpPr/>
          <p:nvPr/>
        </p:nvSpPr>
        <p:spPr>
          <a:xfrm>
            <a:off x="8727541" y="41064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4" name="object 1094"/>
          <p:cNvSpPr/>
          <p:nvPr/>
        </p:nvSpPr>
        <p:spPr>
          <a:xfrm>
            <a:off x="8727541" y="41217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5" name="object 1095"/>
          <p:cNvSpPr/>
          <p:nvPr/>
        </p:nvSpPr>
        <p:spPr>
          <a:xfrm>
            <a:off x="8727541" y="41369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6" name="object 1096"/>
          <p:cNvSpPr/>
          <p:nvPr/>
        </p:nvSpPr>
        <p:spPr>
          <a:xfrm>
            <a:off x="8727541" y="41521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7" name="object 1097"/>
          <p:cNvSpPr/>
          <p:nvPr/>
        </p:nvSpPr>
        <p:spPr>
          <a:xfrm>
            <a:off x="8727541" y="41674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8" name="object 1098"/>
          <p:cNvSpPr/>
          <p:nvPr/>
        </p:nvSpPr>
        <p:spPr>
          <a:xfrm>
            <a:off x="8727541" y="41826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9" name="object 1099"/>
          <p:cNvSpPr/>
          <p:nvPr/>
        </p:nvSpPr>
        <p:spPr>
          <a:xfrm>
            <a:off x="8727541" y="41978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0" name="object 1100"/>
          <p:cNvSpPr/>
          <p:nvPr/>
        </p:nvSpPr>
        <p:spPr>
          <a:xfrm>
            <a:off x="8727541" y="42131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1" name="object 1101"/>
          <p:cNvSpPr/>
          <p:nvPr/>
        </p:nvSpPr>
        <p:spPr>
          <a:xfrm>
            <a:off x="8727541" y="42283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2" name="object 1102"/>
          <p:cNvSpPr/>
          <p:nvPr/>
        </p:nvSpPr>
        <p:spPr>
          <a:xfrm>
            <a:off x="8727541" y="42435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3" name="object 1103"/>
          <p:cNvSpPr/>
          <p:nvPr/>
        </p:nvSpPr>
        <p:spPr>
          <a:xfrm>
            <a:off x="8727541" y="42588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4" name="object 1104"/>
          <p:cNvSpPr/>
          <p:nvPr/>
        </p:nvSpPr>
        <p:spPr>
          <a:xfrm>
            <a:off x="8727541" y="42740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5" name="object 1105"/>
          <p:cNvSpPr/>
          <p:nvPr/>
        </p:nvSpPr>
        <p:spPr>
          <a:xfrm>
            <a:off x="8727541" y="42892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6" name="object 1106"/>
          <p:cNvSpPr/>
          <p:nvPr/>
        </p:nvSpPr>
        <p:spPr>
          <a:xfrm>
            <a:off x="8727541" y="43045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7" name="object 1107"/>
          <p:cNvSpPr/>
          <p:nvPr/>
        </p:nvSpPr>
        <p:spPr>
          <a:xfrm>
            <a:off x="8727541" y="43197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8" name="object 1108"/>
          <p:cNvSpPr/>
          <p:nvPr/>
        </p:nvSpPr>
        <p:spPr>
          <a:xfrm>
            <a:off x="8727541" y="43349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9" name="object 1109"/>
          <p:cNvSpPr/>
          <p:nvPr/>
        </p:nvSpPr>
        <p:spPr>
          <a:xfrm>
            <a:off x="8727541" y="43502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0" name="object 1110"/>
          <p:cNvSpPr/>
          <p:nvPr/>
        </p:nvSpPr>
        <p:spPr>
          <a:xfrm>
            <a:off x="8727541" y="43654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1" name="object 1111"/>
          <p:cNvSpPr/>
          <p:nvPr/>
        </p:nvSpPr>
        <p:spPr>
          <a:xfrm>
            <a:off x="8727541" y="43806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2" name="object 1112"/>
          <p:cNvSpPr/>
          <p:nvPr/>
        </p:nvSpPr>
        <p:spPr>
          <a:xfrm>
            <a:off x="8727541" y="43959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3" name="object 1113"/>
          <p:cNvSpPr/>
          <p:nvPr/>
        </p:nvSpPr>
        <p:spPr>
          <a:xfrm>
            <a:off x="8727541" y="44111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4" name="object 1114"/>
          <p:cNvSpPr/>
          <p:nvPr/>
        </p:nvSpPr>
        <p:spPr>
          <a:xfrm>
            <a:off x="8727541" y="4426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5" name="object 1115"/>
          <p:cNvSpPr/>
          <p:nvPr/>
        </p:nvSpPr>
        <p:spPr>
          <a:xfrm>
            <a:off x="8727541" y="44415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6" name="object 1116"/>
          <p:cNvSpPr/>
          <p:nvPr/>
        </p:nvSpPr>
        <p:spPr>
          <a:xfrm>
            <a:off x="8727541" y="44568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7" name="object 1117"/>
          <p:cNvSpPr/>
          <p:nvPr/>
        </p:nvSpPr>
        <p:spPr>
          <a:xfrm>
            <a:off x="8727541" y="44720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8" name="object 1118"/>
          <p:cNvSpPr/>
          <p:nvPr/>
        </p:nvSpPr>
        <p:spPr>
          <a:xfrm>
            <a:off x="8727541" y="44872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9" name="object 1119"/>
          <p:cNvSpPr/>
          <p:nvPr/>
        </p:nvSpPr>
        <p:spPr>
          <a:xfrm>
            <a:off x="8727541" y="45025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0" name="object 1120"/>
          <p:cNvSpPr/>
          <p:nvPr/>
        </p:nvSpPr>
        <p:spPr>
          <a:xfrm>
            <a:off x="8727541" y="45177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1" name="object 1121"/>
          <p:cNvSpPr/>
          <p:nvPr/>
        </p:nvSpPr>
        <p:spPr>
          <a:xfrm>
            <a:off x="8727541" y="45329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2" name="object 1122"/>
          <p:cNvSpPr/>
          <p:nvPr/>
        </p:nvSpPr>
        <p:spPr>
          <a:xfrm>
            <a:off x="8727541" y="45482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3" name="object 1123"/>
          <p:cNvSpPr/>
          <p:nvPr/>
        </p:nvSpPr>
        <p:spPr>
          <a:xfrm>
            <a:off x="8727541" y="45634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4" name="object 1124"/>
          <p:cNvSpPr/>
          <p:nvPr/>
        </p:nvSpPr>
        <p:spPr>
          <a:xfrm>
            <a:off x="8727541" y="45786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5" name="object 1125"/>
          <p:cNvSpPr/>
          <p:nvPr/>
        </p:nvSpPr>
        <p:spPr>
          <a:xfrm>
            <a:off x="8727541" y="45939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6" name="object 1126"/>
          <p:cNvSpPr/>
          <p:nvPr/>
        </p:nvSpPr>
        <p:spPr>
          <a:xfrm>
            <a:off x="8727541" y="46091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7" name="object 1127"/>
          <p:cNvSpPr/>
          <p:nvPr/>
        </p:nvSpPr>
        <p:spPr>
          <a:xfrm>
            <a:off x="8727541" y="46243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8" name="object 1128"/>
          <p:cNvSpPr/>
          <p:nvPr/>
        </p:nvSpPr>
        <p:spPr>
          <a:xfrm>
            <a:off x="8727541" y="46396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9" name="object 1129"/>
          <p:cNvSpPr/>
          <p:nvPr/>
        </p:nvSpPr>
        <p:spPr>
          <a:xfrm>
            <a:off x="8727541" y="46548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0" name="object 1130"/>
          <p:cNvSpPr/>
          <p:nvPr/>
        </p:nvSpPr>
        <p:spPr>
          <a:xfrm>
            <a:off x="8727541" y="46700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1" name="object 1131"/>
          <p:cNvSpPr/>
          <p:nvPr/>
        </p:nvSpPr>
        <p:spPr>
          <a:xfrm>
            <a:off x="8727541" y="46853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2" name="object 1132"/>
          <p:cNvSpPr/>
          <p:nvPr/>
        </p:nvSpPr>
        <p:spPr>
          <a:xfrm>
            <a:off x="8727541" y="47005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3" name="object 1133"/>
          <p:cNvSpPr/>
          <p:nvPr/>
        </p:nvSpPr>
        <p:spPr>
          <a:xfrm>
            <a:off x="8727541" y="47157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4" name="object 1134"/>
          <p:cNvSpPr/>
          <p:nvPr/>
        </p:nvSpPr>
        <p:spPr>
          <a:xfrm>
            <a:off x="8727541" y="47310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5" name="object 1135"/>
          <p:cNvSpPr/>
          <p:nvPr/>
        </p:nvSpPr>
        <p:spPr>
          <a:xfrm>
            <a:off x="8727541" y="47462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6" name="object 1136"/>
          <p:cNvSpPr/>
          <p:nvPr/>
        </p:nvSpPr>
        <p:spPr>
          <a:xfrm>
            <a:off x="8727541" y="47614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7" name="object 1137"/>
          <p:cNvSpPr/>
          <p:nvPr/>
        </p:nvSpPr>
        <p:spPr>
          <a:xfrm>
            <a:off x="8727541" y="47766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8" name="object 1138"/>
          <p:cNvSpPr/>
          <p:nvPr/>
        </p:nvSpPr>
        <p:spPr>
          <a:xfrm>
            <a:off x="8727541" y="47919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9" name="object 1139"/>
          <p:cNvSpPr/>
          <p:nvPr/>
        </p:nvSpPr>
        <p:spPr>
          <a:xfrm>
            <a:off x="8727541" y="48071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0" name="object 1140"/>
          <p:cNvSpPr/>
          <p:nvPr/>
        </p:nvSpPr>
        <p:spPr>
          <a:xfrm>
            <a:off x="8727541" y="48223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1" name="object 1141"/>
          <p:cNvSpPr/>
          <p:nvPr/>
        </p:nvSpPr>
        <p:spPr>
          <a:xfrm>
            <a:off x="8727541" y="48376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2" name="object 1142"/>
          <p:cNvSpPr/>
          <p:nvPr/>
        </p:nvSpPr>
        <p:spPr>
          <a:xfrm>
            <a:off x="8727541" y="48528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3" name="object 1143"/>
          <p:cNvSpPr/>
          <p:nvPr/>
        </p:nvSpPr>
        <p:spPr>
          <a:xfrm>
            <a:off x="8727541" y="48680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4" name="object 1144"/>
          <p:cNvSpPr/>
          <p:nvPr/>
        </p:nvSpPr>
        <p:spPr>
          <a:xfrm>
            <a:off x="8727541" y="48833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5" name="object 1145"/>
          <p:cNvSpPr/>
          <p:nvPr/>
        </p:nvSpPr>
        <p:spPr>
          <a:xfrm>
            <a:off x="8727541" y="48985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6" name="object 1146"/>
          <p:cNvSpPr/>
          <p:nvPr/>
        </p:nvSpPr>
        <p:spPr>
          <a:xfrm>
            <a:off x="8727541" y="49137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7" name="object 1147"/>
          <p:cNvSpPr/>
          <p:nvPr/>
        </p:nvSpPr>
        <p:spPr>
          <a:xfrm>
            <a:off x="8727541" y="49290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8" name="object 1148"/>
          <p:cNvSpPr/>
          <p:nvPr/>
        </p:nvSpPr>
        <p:spPr>
          <a:xfrm>
            <a:off x="8727541" y="49442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9" name="object 1149"/>
          <p:cNvSpPr/>
          <p:nvPr/>
        </p:nvSpPr>
        <p:spPr>
          <a:xfrm>
            <a:off x="8727541" y="49594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0" name="object 1150"/>
          <p:cNvSpPr/>
          <p:nvPr/>
        </p:nvSpPr>
        <p:spPr>
          <a:xfrm>
            <a:off x="2256104" y="13190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1" name="object 1151"/>
          <p:cNvSpPr/>
          <p:nvPr/>
        </p:nvSpPr>
        <p:spPr>
          <a:xfrm>
            <a:off x="2256104" y="13343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2" name="object 1152"/>
          <p:cNvSpPr/>
          <p:nvPr/>
        </p:nvSpPr>
        <p:spPr>
          <a:xfrm>
            <a:off x="2256104" y="13495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3" name="object 1153"/>
          <p:cNvSpPr/>
          <p:nvPr/>
        </p:nvSpPr>
        <p:spPr>
          <a:xfrm>
            <a:off x="2256104" y="13647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4" name="object 1154"/>
          <p:cNvSpPr/>
          <p:nvPr/>
        </p:nvSpPr>
        <p:spPr>
          <a:xfrm>
            <a:off x="2256104" y="13800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5" name="object 1155"/>
          <p:cNvSpPr/>
          <p:nvPr/>
        </p:nvSpPr>
        <p:spPr>
          <a:xfrm>
            <a:off x="2256104" y="13952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6" name="object 1156"/>
          <p:cNvSpPr/>
          <p:nvPr/>
        </p:nvSpPr>
        <p:spPr>
          <a:xfrm>
            <a:off x="2256104" y="14104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7" name="object 1157"/>
          <p:cNvSpPr/>
          <p:nvPr/>
        </p:nvSpPr>
        <p:spPr>
          <a:xfrm>
            <a:off x="2256104" y="14257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8" name="object 1158"/>
          <p:cNvSpPr/>
          <p:nvPr/>
        </p:nvSpPr>
        <p:spPr>
          <a:xfrm>
            <a:off x="2256104" y="14409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9" name="object 1159"/>
          <p:cNvSpPr/>
          <p:nvPr/>
        </p:nvSpPr>
        <p:spPr>
          <a:xfrm>
            <a:off x="2256104" y="14561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0" name="object 1160"/>
          <p:cNvSpPr/>
          <p:nvPr/>
        </p:nvSpPr>
        <p:spPr>
          <a:xfrm>
            <a:off x="2256104" y="14713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1" name="object 1161"/>
          <p:cNvSpPr/>
          <p:nvPr/>
        </p:nvSpPr>
        <p:spPr>
          <a:xfrm>
            <a:off x="2256104" y="14866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2" name="object 1162"/>
          <p:cNvSpPr/>
          <p:nvPr/>
        </p:nvSpPr>
        <p:spPr>
          <a:xfrm>
            <a:off x="2256104" y="15018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3" name="object 1163"/>
          <p:cNvSpPr/>
          <p:nvPr/>
        </p:nvSpPr>
        <p:spPr>
          <a:xfrm>
            <a:off x="2256104" y="15170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4" name="object 1164"/>
          <p:cNvSpPr/>
          <p:nvPr/>
        </p:nvSpPr>
        <p:spPr>
          <a:xfrm>
            <a:off x="2256104" y="15323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5" name="object 1165"/>
          <p:cNvSpPr/>
          <p:nvPr/>
        </p:nvSpPr>
        <p:spPr>
          <a:xfrm>
            <a:off x="2256104" y="15475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6" name="object 1166"/>
          <p:cNvSpPr/>
          <p:nvPr/>
        </p:nvSpPr>
        <p:spPr>
          <a:xfrm>
            <a:off x="2256104" y="15627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7" name="object 1167"/>
          <p:cNvSpPr/>
          <p:nvPr/>
        </p:nvSpPr>
        <p:spPr>
          <a:xfrm>
            <a:off x="2256104" y="15780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8" name="object 1168"/>
          <p:cNvSpPr/>
          <p:nvPr/>
        </p:nvSpPr>
        <p:spPr>
          <a:xfrm>
            <a:off x="2256104" y="15932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9" name="object 1169"/>
          <p:cNvSpPr/>
          <p:nvPr/>
        </p:nvSpPr>
        <p:spPr>
          <a:xfrm>
            <a:off x="2256104" y="16084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0" name="object 1170"/>
          <p:cNvSpPr/>
          <p:nvPr/>
        </p:nvSpPr>
        <p:spPr>
          <a:xfrm>
            <a:off x="2256104" y="16237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1" name="object 1171"/>
          <p:cNvSpPr/>
          <p:nvPr/>
        </p:nvSpPr>
        <p:spPr>
          <a:xfrm>
            <a:off x="2256104" y="16389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2" name="object 1172"/>
          <p:cNvSpPr/>
          <p:nvPr/>
        </p:nvSpPr>
        <p:spPr>
          <a:xfrm>
            <a:off x="2256104" y="16541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3" name="object 1173"/>
          <p:cNvSpPr/>
          <p:nvPr/>
        </p:nvSpPr>
        <p:spPr>
          <a:xfrm>
            <a:off x="2256104" y="16694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4" name="object 1174"/>
          <p:cNvSpPr/>
          <p:nvPr/>
        </p:nvSpPr>
        <p:spPr>
          <a:xfrm>
            <a:off x="2256104" y="16846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5" name="object 1175"/>
          <p:cNvSpPr/>
          <p:nvPr/>
        </p:nvSpPr>
        <p:spPr>
          <a:xfrm>
            <a:off x="2256104" y="16998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6" name="object 1176"/>
          <p:cNvSpPr/>
          <p:nvPr/>
        </p:nvSpPr>
        <p:spPr>
          <a:xfrm>
            <a:off x="2256104" y="17150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7" name="object 1177"/>
          <p:cNvSpPr/>
          <p:nvPr/>
        </p:nvSpPr>
        <p:spPr>
          <a:xfrm>
            <a:off x="2256104" y="17303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8" name="object 1178"/>
          <p:cNvSpPr/>
          <p:nvPr/>
        </p:nvSpPr>
        <p:spPr>
          <a:xfrm>
            <a:off x="2256104" y="17455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9" name="object 1179"/>
          <p:cNvSpPr/>
          <p:nvPr/>
        </p:nvSpPr>
        <p:spPr>
          <a:xfrm>
            <a:off x="2256104" y="17607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0" name="object 1180"/>
          <p:cNvSpPr/>
          <p:nvPr/>
        </p:nvSpPr>
        <p:spPr>
          <a:xfrm>
            <a:off x="2256104" y="17760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1" name="object 1181"/>
          <p:cNvSpPr/>
          <p:nvPr/>
        </p:nvSpPr>
        <p:spPr>
          <a:xfrm>
            <a:off x="2256104" y="17912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2" name="object 1182"/>
          <p:cNvSpPr/>
          <p:nvPr/>
        </p:nvSpPr>
        <p:spPr>
          <a:xfrm>
            <a:off x="2256104" y="18064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3" name="object 1183"/>
          <p:cNvSpPr/>
          <p:nvPr/>
        </p:nvSpPr>
        <p:spPr>
          <a:xfrm>
            <a:off x="2256104" y="18217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4" name="object 1184"/>
          <p:cNvSpPr/>
          <p:nvPr/>
        </p:nvSpPr>
        <p:spPr>
          <a:xfrm>
            <a:off x="2256104" y="18369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5" name="object 1185"/>
          <p:cNvSpPr/>
          <p:nvPr/>
        </p:nvSpPr>
        <p:spPr>
          <a:xfrm>
            <a:off x="2256104" y="18521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6" name="object 1186"/>
          <p:cNvSpPr/>
          <p:nvPr/>
        </p:nvSpPr>
        <p:spPr>
          <a:xfrm>
            <a:off x="2256104" y="18674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7" name="object 1187"/>
          <p:cNvSpPr/>
          <p:nvPr/>
        </p:nvSpPr>
        <p:spPr>
          <a:xfrm>
            <a:off x="2256104" y="18826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8" name="object 1188"/>
          <p:cNvSpPr/>
          <p:nvPr/>
        </p:nvSpPr>
        <p:spPr>
          <a:xfrm>
            <a:off x="2256104" y="18978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9" name="object 1189"/>
          <p:cNvSpPr/>
          <p:nvPr/>
        </p:nvSpPr>
        <p:spPr>
          <a:xfrm>
            <a:off x="2256104" y="19131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0" name="object 1190"/>
          <p:cNvSpPr/>
          <p:nvPr/>
        </p:nvSpPr>
        <p:spPr>
          <a:xfrm>
            <a:off x="2256104" y="19283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1" name="object 1191"/>
          <p:cNvSpPr/>
          <p:nvPr/>
        </p:nvSpPr>
        <p:spPr>
          <a:xfrm>
            <a:off x="2256104" y="19435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2" name="object 1192"/>
          <p:cNvSpPr/>
          <p:nvPr/>
        </p:nvSpPr>
        <p:spPr>
          <a:xfrm>
            <a:off x="2256104" y="19588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3" name="object 1193"/>
          <p:cNvSpPr/>
          <p:nvPr/>
        </p:nvSpPr>
        <p:spPr>
          <a:xfrm>
            <a:off x="2256104" y="19740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4" name="object 1194"/>
          <p:cNvSpPr/>
          <p:nvPr/>
        </p:nvSpPr>
        <p:spPr>
          <a:xfrm>
            <a:off x="2256104" y="19892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5" name="object 1195"/>
          <p:cNvSpPr/>
          <p:nvPr/>
        </p:nvSpPr>
        <p:spPr>
          <a:xfrm>
            <a:off x="2256104" y="20045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6" name="object 1196"/>
          <p:cNvSpPr/>
          <p:nvPr/>
        </p:nvSpPr>
        <p:spPr>
          <a:xfrm>
            <a:off x="2256104" y="20197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7" name="object 1197"/>
          <p:cNvSpPr/>
          <p:nvPr/>
        </p:nvSpPr>
        <p:spPr>
          <a:xfrm>
            <a:off x="2256104" y="20349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8" name="object 1198"/>
          <p:cNvSpPr/>
          <p:nvPr/>
        </p:nvSpPr>
        <p:spPr>
          <a:xfrm>
            <a:off x="2256104" y="20501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9" name="object 1199"/>
          <p:cNvSpPr/>
          <p:nvPr/>
        </p:nvSpPr>
        <p:spPr>
          <a:xfrm>
            <a:off x="2256104" y="20654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0" name="object 1200"/>
          <p:cNvSpPr/>
          <p:nvPr/>
        </p:nvSpPr>
        <p:spPr>
          <a:xfrm>
            <a:off x="2256104" y="20806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1" name="object 1201"/>
          <p:cNvSpPr/>
          <p:nvPr/>
        </p:nvSpPr>
        <p:spPr>
          <a:xfrm>
            <a:off x="2256104" y="20958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2" name="object 1202"/>
          <p:cNvSpPr/>
          <p:nvPr/>
        </p:nvSpPr>
        <p:spPr>
          <a:xfrm>
            <a:off x="2256104" y="21111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3" name="object 1203"/>
          <p:cNvSpPr/>
          <p:nvPr/>
        </p:nvSpPr>
        <p:spPr>
          <a:xfrm>
            <a:off x="2256104" y="21263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4" name="object 1204"/>
          <p:cNvSpPr/>
          <p:nvPr/>
        </p:nvSpPr>
        <p:spPr>
          <a:xfrm>
            <a:off x="2256104" y="21415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5" name="object 1205"/>
          <p:cNvSpPr/>
          <p:nvPr/>
        </p:nvSpPr>
        <p:spPr>
          <a:xfrm>
            <a:off x="2256104" y="21568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6" name="object 1206"/>
          <p:cNvSpPr/>
          <p:nvPr/>
        </p:nvSpPr>
        <p:spPr>
          <a:xfrm>
            <a:off x="2256104" y="21720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7" name="object 1207"/>
          <p:cNvSpPr/>
          <p:nvPr/>
        </p:nvSpPr>
        <p:spPr>
          <a:xfrm>
            <a:off x="2256104" y="21872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8" name="object 1208"/>
          <p:cNvSpPr/>
          <p:nvPr/>
        </p:nvSpPr>
        <p:spPr>
          <a:xfrm>
            <a:off x="2256104" y="22025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9" name="object 1209"/>
          <p:cNvSpPr/>
          <p:nvPr/>
        </p:nvSpPr>
        <p:spPr>
          <a:xfrm>
            <a:off x="2256104" y="22177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0" name="object 1210"/>
          <p:cNvSpPr/>
          <p:nvPr/>
        </p:nvSpPr>
        <p:spPr>
          <a:xfrm>
            <a:off x="2256104" y="22329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1" name="object 1211"/>
          <p:cNvSpPr/>
          <p:nvPr/>
        </p:nvSpPr>
        <p:spPr>
          <a:xfrm>
            <a:off x="2256104" y="22482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2" name="object 1212"/>
          <p:cNvSpPr/>
          <p:nvPr/>
        </p:nvSpPr>
        <p:spPr>
          <a:xfrm>
            <a:off x="2256104" y="22634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3" name="object 1213"/>
          <p:cNvSpPr/>
          <p:nvPr/>
        </p:nvSpPr>
        <p:spPr>
          <a:xfrm>
            <a:off x="2256104" y="22786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4" name="object 1214"/>
          <p:cNvSpPr/>
          <p:nvPr/>
        </p:nvSpPr>
        <p:spPr>
          <a:xfrm>
            <a:off x="2256104" y="22939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5" name="object 1215"/>
          <p:cNvSpPr/>
          <p:nvPr/>
        </p:nvSpPr>
        <p:spPr>
          <a:xfrm>
            <a:off x="2256104" y="23091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6" name="object 1216"/>
          <p:cNvSpPr/>
          <p:nvPr/>
        </p:nvSpPr>
        <p:spPr>
          <a:xfrm>
            <a:off x="2256104" y="23243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7" name="object 1217"/>
          <p:cNvSpPr/>
          <p:nvPr/>
        </p:nvSpPr>
        <p:spPr>
          <a:xfrm>
            <a:off x="2256104" y="23396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8" name="object 1218"/>
          <p:cNvSpPr/>
          <p:nvPr/>
        </p:nvSpPr>
        <p:spPr>
          <a:xfrm>
            <a:off x="2256104" y="23548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9" name="object 1219"/>
          <p:cNvSpPr/>
          <p:nvPr/>
        </p:nvSpPr>
        <p:spPr>
          <a:xfrm>
            <a:off x="2256104" y="23700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0" name="object 1220"/>
          <p:cNvSpPr/>
          <p:nvPr/>
        </p:nvSpPr>
        <p:spPr>
          <a:xfrm>
            <a:off x="2256104" y="23853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1" name="object 1221"/>
          <p:cNvSpPr/>
          <p:nvPr/>
        </p:nvSpPr>
        <p:spPr>
          <a:xfrm>
            <a:off x="2256104" y="24005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2" name="object 1222"/>
          <p:cNvSpPr/>
          <p:nvPr/>
        </p:nvSpPr>
        <p:spPr>
          <a:xfrm>
            <a:off x="2256104" y="24157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3" name="object 1223"/>
          <p:cNvSpPr/>
          <p:nvPr/>
        </p:nvSpPr>
        <p:spPr>
          <a:xfrm>
            <a:off x="2256104" y="24309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4" name="object 1224"/>
          <p:cNvSpPr/>
          <p:nvPr/>
        </p:nvSpPr>
        <p:spPr>
          <a:xfrm>
            <a:off x="2256104" y="24462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5" name="object 1225"/>
          <p:cNvSpPr/>
          <p:nvPr/>
        </p:nvSpPr>
        <p:spPr>
          <a:xfrm>
            <a:off x="2256104" y="24614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6" name="object 1226"/>
          <p:cNvSpPr/>
          <p:nvPr/>
        </p:nvSpPr>
        <p:spPr>
          <a:xfrm>
            <a:off x="2256104" y="24766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7" name="object 1227"/>
          <p:cNvSpPr/>
          <p:nvPr/>
        </p:nvSpPr>
        <p:spPr>
          <a:xfrm>
            <a:off x="2256104" y="24919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8" name="object 1228"/>
          <p:cNvSpPr/>
          <p:nvPr/>
        </p:nvSpPr>
        <p:spPr>
          <a:xfrm>
            <a:off x="2256104" y="25071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9" name="object 1229"/>
          <p:cNvSpPr/>
          <p:nvPr/>
        </p:nvSpPr>
        <p:spPr>
          <a:xfrm>
            <a:off x="2256104" y="25223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0" name="object 1230"/>
          <p:cNvSpPr/>
          <p:nvPr/>
        </p:nvSpPr>
        <p:spPr>
          <a:xfrm>
            <a:off x="2256104" y="25376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1" name="object 1231"/>
          <p:cNvSpPr/>
          <p:nvPr/>
        </p:nvSpPr>
        <p:spPr>
          <a:xfrm>
            <a:off x="2256104" y="25528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2" name="object 1232"/>
          <p:cNvSpPr/>
          <p:nvPr/>
        </p:nvSpPr>
        <p:spPr>
          <a:xfrm>
            <a:off x="2256104" y="25680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3" name="object 1233"/>
          <p:cNvSpPr/>
          <p:nvPr/>
        </p:nvSpPr>
        <p:spPr>
          <a:xfrm>
            <a:off x="2256104" y="25833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4" name="object 1234"/>
          <p:cNvSpPr/>
          <p:nvPr/>
        </p:nvSpPr>
        <p:spPr>
          <a:xfrm>
            <a:off x="2256104" y="25985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5" name="object 1235"/>
          <p:cNvSpPr/>
          <p:nvPr/>
        </p:nvSpPr>
        <p:spPr>
          <a:xfrm>
            <a:off x="2256104" y="26137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6" name="object 1236"/>
          <p:cNvSpPr/>
          <p:nvPr/>
        </p:nvSpPr>
        <p:spPr>
          <a:xfrm>
            <a:off x="2256104" y="26290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7" name="object 1237"/>
          <p:cNvSpPr/>
          <p:nvPr/>
        </p:nvSpPr>
        <p:spPr>
          <a:xfrm>
            <a:off x="2256104" y="26442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8" name="object 1238"/>
          <p:cNvSpPr/>
          <p:nvPr/>
        </p:nvSpPr>
        <p:spPr>
          <a:xfrm>
            <a:off x="2256104" y="26594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9" name="object 1239"/>
          <p:cNvSpPr/>
          <p:nvPr/>
        </p:nvSpPr>
        <p:spPr>
          <a:xfrm>
            <a:off x="2256104" y="26747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0" name="object 1240"/>
          <p:cNvSpPr/>
          <p:nvPr/>
        </p:nvSpPr>
        <p:spPr>
          <a:xfrm>
            <a:off x="2256104" y="26899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1" name="object 1241"/>
          <p:cNvSpPr/>
          <p:nvPr/>
        </p:nvSpPr>
        <p:spPr>
          <a:xfrm>
            <a:off x="2256104" y="27051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2" name="object 1242"/>
          <p:cNvSpPr/>
          <p:nvPr/>
        </p:nvSpPr>
        <p:spPr>
          <a:xfrm>
            <a:off x="2256104" y="27204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3" name="object 1243"/>
          <p:cNvSpPr/>
          <p:nvPr/>
        </p:nvSpPr>
        <p:spPr>
          <a:xfrm>
            <a:off x="2256104" y="27356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4" name="object 1244"/>
          <p:cNvSpPr/>
          <p:nvPr/>
        </p:nvSpPr>
        <p:spPr>
          <a:xfrm>
            <a:off x="2256104" y="27508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5" name="object 1245"/>
          <p:cNvSpPr/>
          <p:nvPr/>
        </p:nvSpPr>
        <p:spPr>
          <a:xfrm>
            <a:off x="2256104" y="27660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6" name="object 1246"/>
          <p:cNvSpPr/>
          <p:nvPr/>
        </p:nvSpPr>
        <p:spPr>
          <a:xfrm>
            <a:off x="2256104" y="27813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7" name="object 1247"/>
          <p:cNvSpPr/>
          <p:nvPr/>
        </p:nvSpPr>
        <p:spPr>
          <a:xfrm>
            <a:off x="2256104" y="27965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8" name="object 1248"/>
          <p:cNvSpPr/>
          <p:nvPr/>
        </p:nvSpPr>
        <p:spPr>
          <a:xfrm>
            <a:off x="2256104" y="28117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9" name="object 1249"/>
          <p:cNvSpPr/>
          <p:nvPr/>
        </p:nvSpPr>
        <p:spPr>
          <a:xfrm>
            <a:off x="2256104" y="28270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0" name="object 1250"/>
          <p:cNvSpPr/>
          <p:nvPr/>
        </p:nvSpPr>
        <p:spPr>
          <a:xfrm>
            <a:off x="2256104" y="28422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1" name="object 1251"/>
          <p:cNvSpPr/>
          <p:nvPr/>
        </p:nvSpPr>
        <p:spPr>
          <a:xfrm>
            <a:off x="2256104" y="28574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2" name="object 1252"/>
          <p:cNvSpPr/>
          <p:nvPr/>
        </p:nvSpPr>
        <p:spPr>
          <a:xfrm>
            <a:off x="2256104" y="28727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3" name="object 1253"/>
          <p:cNvSpPr/>
          <p:nvPr/>
        </p:nvSpPr>
        <p:spPr>
          <a:xfrm>
            <a:off x="2256104" y="28879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4" name="object 1254"/>
          <p:cNvSpPr/>
          <p:nvPr/>
        </p:nvSpPr>
        <p:spPr>
          <a:xfrm>
            <a:off x="2256104" y="29031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5" name="object 1255"/>
          <p:cNvSpPr/>
          <p:nvPr/>
        </p:nvSpPr>
        <p:spPr>
          <a:xfrm>
            <a:off x="2256104" y="29184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6" name="object 1256"/>
          <p:cNvSpPr/>
          <p:nvPr/>
        </p:nvSpPr>
        <p:spPr>
          <a:xfrm>
            <a:off x="2256104" y="29336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7" name="object 1257"/>
          <p:cNvSpPr/>
          <p:nvPr/>
        </p:nvSpPr>
        <p:spPr>
          <a:xfrm>
            <a:off x="2256104" y="29488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8" name="object 1258"/>
          <p:cNvSpPr/>
          <p:nvPr/>
        </p:nvSpPr>
        <p:spPr>
          <a:xfrm>
            <a:off x="2256104" y="29641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9" name="object 1259"/>
          <p:cNvSpPr/>
          <p:nvPr/>
        </p:nvSpPr>
        <p:spPr>
          <a:xfrm>
            <a:off x="2256104" y="29793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0" name="object 1260"/>
          <p:cNvSpPr/>
          <p:nvPr/>
        </p:nvSpPr>
        <p:spPr>
          <a:xfrm>
            <a:off x="2256104" y="29945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1" name="object 1261"/>
          <p:cNvSpPr/>
          <p:nvPr/>
        </p:nvSpPr>
        <p:spPr>
          <a:xfrm>
            <a:off x="2256104" y="30098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2" name="object 1262"/>
          <p:cNvSpPr/>
          <p:nvPr/>
        </p:nvSpPr>
        <p:spPr>
          <a:xfrm>
            <a:off x="2256104" y="30250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3" name="object 1263"/>
          <p:cNvSpPr/>
          <p:nvPr/>
        </p:nvSpPr>
        <p:spPr>
          <a:xfrm>
            <a:off x="2256104" y="30402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4" name="object 1264"/>
          <p:cNvSpPr/>
          <p:nvPr/>
        </p:nvSpPr>
        <p:spPr>
          <a:xfrm>
            <a:off x="2256104" y="30555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5" name="object 1265"/>
          <p:cNvSpPr/>
          <p:nvPr/>
        </p:nvSpPr>
        <p:spPr>
          <a:xfrm>
            <a:off x="2256104" y="30707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6" name="object 1266"/>
          <p:cNvSpPr/>
          <p:nvPr/>
        </p:nvSpPr>
        <p:spPr>
          <a:xfrm>
            <a:off x="2256104" y="30859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7" name="object 1267"/>
          <p:cNvSpPr/>
          <p:nvPr/>
        </p:nvSpPr>
        <p:spPr>
          <a:xfrm>
            <a:off x="2256104" y="31012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8" name="object 1268"/>
          <p:cNvSpPr/>
          <p:nvPr/>
        </p:nvSpPr>
        <p:spPr>
          <a:xfrm>
            <a:off x="2256104" y="31164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9" name="object 1269"/>
          <p:cNvSpPr/>
          <p:nvPr/>
        </p:nvSpPr>
        <p:spPr>
          <a:xfrm>
            <a:off x="2256104" y="31316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0" name="object 1270"/>
          <p:cNvSpPr/>
          <p:nvPr/>
        </p:nvSpPr>
        <p:spPr>
          <a:xfrm>
            <a:off x="2256104" y="31468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1" name="object 1271"/>
          <p:cNvSpPr/>
          <p:nvPr/>
        </p:nvSpPr>
        <p:spPr>
          <a:xfrm>
            <a:off x="2256104" y="31621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2" name="object 1272"/>
          <p:cNvSpPr/>
          <p:nvPr/>
        </p:nvSpPr>
        <p:spPr>
          <a:xfrm>
            <a:off x="2256104" y="31773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3" name="object 1273"/>
          <p:cNvSpPr/>
          <p:nvPr/>
        </p:nvSpPr>
        <p:spPr>
          <a:xfrm>
            <a:off x="2256104" y="31925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4" name="object 1274"/>
          <p:cNvSpPr/>
          <p:nvPr/>
        </p:nvSpPr>
        <p:spPr>
          <a:xfrm>
            <a:off x="2256104" y="32078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5" name="object 1275"/>
          <p:cNvSpPr/>
          <p:nvPr/>
        </p:nvSpPr>
        <p:spPr>
          <a:xfrm>
            <a:off x="2256104" y="32230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6" name="object 1276"/>
          <p:cNvSpPr/>
          <p:nvPr/>
        </p:nvSpPr>
        <p:spPr>
          <a:xfrm>
            <a:off x="2256104" y="32382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7" name="object 1277"/>
          <p:cNvSpPr/>
          <p:nvPr/>
        </p:nvSpPr>
        <p:spPr>
          <a:xfrm>
            <a:off x="2256104" y="32535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8" name="object 1278"/>
          <p:cNvSpPr/>
          <p:nvPr/>
        </p:nvSpPr>
        <p:spPr>
          <a:xfrm>
            <a:off x="2256104" y="32687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9" name="object 1279"/>
          <p:cNvSpPr/>
          <p:nvPr/>
        </p:nvSpPr>
        <p:spPr>
          <a:xfrm>
            <a:off x="2256104" y="32839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0" name="object 1280"/>
          <p:cNvSpPr/>
          <p:nvPr/>
        </p:nvSpPr>
        <p:spPr>
          <a:xfrm>
            <a:off x="2256104" y="32992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1" name="object 1281"/>
          <p:cNvSpPr/>
          <p:nvPr/>
        </p:nvSpPr>
        <p:spPr>
          <a:xfrm>
            <a:off x="2256104" y="33144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2" name="object 1282"/>
          <p:cNvSpPr/>
          <p:nvPr/>
        </p:nvSpPr>
        <p:spPr>
          <a:xfrm>
            <a:off x="2256104" y="33296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3" name="object 1283"/>
          <p:cNvSpPr/>
          <p:nvPr/>
        </p:nvSpPr>
        <p:spPr>
          <a:xfrm>
            <a:off x="2256104" y="33449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4" name="object 1284"/>
          <p:cNvSpPr/>
          <p:nvPr/>
        </p:nvSpPr>
        <p:spPr>
          <a:xfrm>
            <a:off x="2256104" y="33601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5" name="object 1285"/>
          <p:cNvSpPr/>
          <p:nvPr/>
        </p:nvSpPr>
        <p:spPr>
          <a:xfrm>
            <a:off x="2256104" y="3375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6" name="object 1286"/>
          <p:cNvSpPr/>
          <p:nvPr/>
        </p:nvSpPr>
        <p:spPr>
          <a:xfrm>
            <a:off x="2256104" y="33905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7" name="object 1287"/>
          <p:cNvSpPr/>
          <p:nvPr/>
        </p:nvSpPr>
        <p:spPr>
          <a:xfrm>
            <a:off x="2256104" y="34058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8" name="object 1288"/>
          <p:cNvSpPr/>
          <p:nvPr/>
        </p:nvSpPr>
        <p:spPr>
          <a:xfrm>
            <a:off x="2256104" y="34210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9" name="object 1289"/>
          <p:cNvSpPr/>
          <p:nvPr/>
        </p:nvSpPr>
        <p:spPr>
          <a:xfrm>
            <a:off x="2256104" y="34362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0" name="object 1290"/>
          <p:cNvSpPr/>
          <p:nvPr/>
        </p:nvSpPr>
        <p:spPr>
          <a:xfrm>
            <a:off x="2256104" y="34515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1" name="object 1291"/>
          <p:cNvSpPr/>
          <p:nvPr/>
        </p:nvSpPr>
        <p:spPr>
          <a:xfrm>
            <a:off x="2256104" y="34667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2" name="object 1292"/>
          <p:cNvSpPr/>
          <p:nvPr/>
        </p:nvSpPr>
        <p:spPr>
          <a:xfrm>
            <a:off x="2256104" y="34819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3" name="object 1293"/>
          <p:cNvSpPr/>
          <p:nvPr/>
        </p:nvSpPr>
        <p:spPr>
          <a:xfrm>
            <a:off x="2256104" y="34972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4" name="object 1294"/>
          <p:cNvSpPr/>
          <p:nvPr/>
        </p:nvSpPr>
        <p:spPr>
          <a:xfrm>
            <a:off x="2256104" y="35124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5" name="object 1295"/>
          <p:cNvSpPr/>
          <p:nvPr/>
        </p:nvSpPr>
        <p:spPr>
          <a:xfrm>
            <a:off x="2256104" y="35276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6" name="object 1296"/>
          <p:cNvSpPr/>
          <p:nvPr/>
        </p:nvSpPr>
        <p:spPr>
          <a:xfrm>
            <a:off x="2256104" y="35429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7" name="object 1297"/>
          <p:cNvSpPr/>
          <p:nvPr/>
        </p:nvSpPr>
        <p:spPr>
          <a:xfrm>
            <a:off x="2256104" y="35581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8" name="object 1298"/>
          <p:cNvSpPr/>
          <p:nvPr/>
        </p:nvSpPr>
        <p:spPr>
          <a:xfrm>
            <a:off x="2256104" y="35733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9" name="object 1299"/>
          <p:cNvSpPr/>
          <p:nvPr/>
        </p:nvSpPr>
        <p:spPr>
          <a:xfrm>
            <a:off x="2256104" y="35886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0" name="object 1300"/>
          <p:cNvSpPr/>
          <p:nvPr/>
        </p:nvSpPr>
        <p:spPr>
          <a:xfrm>
            <a:off x="2256104" y="36038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1" name="object 1301"/>
          <p:cNvSpPr/>
          <p:nvPr/>
        </p:nvSpPr>
        <p:spPr>
          <a:xfrm>
            <a:off x="2256104" y="36190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2" name="object 1302"/>
          <p:cNvSpPr/>
          <p:nvPr/>
        </p:nvSpPr>
        <p:spPr>
          <a:xfrm>
            <a:off x="2256104" y="36343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3" name="object 1303"/>
          <p:cNvSpPr/>
          <p:nvPr/>
        </p:nvSpPr>
        <p:spPr>
          <a:xfrm>
            <a:off x="2256104" y="36495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4" name="object 1304"/>
          <p:cNvSpPr/>
          <p:nvPr/>
        </p:nvSpPr>
        <p:spPr>
          <a:xfrm>
            <a:off x="2256104" y="36647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5" name="object 1305"/>
          <p:cNvSpPr/>
          <p:nvPr/>
        </p:nvSpPr>
        <p:spPr>
          <a:xfrm>
            <a:off x="2256104" y="36800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6" name="object 1306"/>
          <p:cNvSpPr/>
          <p:nvPr/>
        </p:nvSpPr>
        <p:spPr>
          <a:xfrm>
            <a:off x="2256104" y="36952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7" name="object 1307"/>
          <p:cNvSpPr/>
          <p:nvPr/>
        </p:nvSpPr>
        <p:spPr>
          <a:xfrm>
            <a:off x="2256104" y="37104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8" name="object 1308"/>
          <p:cNvSpPr/>
          <p:nvPr/>
        </p:nvSpPr>
        <p:spPr>
          <a:xfrm>
            <a:off x="2256104" y="37256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9" name="object 1309"/>
          <p:cNvSpPr/>
          <p:nvPr/>
        </p:nvSpPr>
        <p:spPr>
          <a:xfrm>
            <a:off x="2256104" y="37409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0" name="object 1310"/>
          <p:cNvSpPr/>
          <p:nvPr/>
        </p:nvSpPr>
        <p:spPr>
          <a:xfrm>
            <a:off x="2256104" y="37561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1" name="object 1311"/>
          <p:cNvSpPr/>
          <p:nvPr/>
        </p:nvSpPr>
        <p:spPr>
          <a:xfrm>
            <a:off x="2256104" y="37713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2" name="object 1312"/>
          <p:cNvSpPr/>
          <p:nvPr/>
        </p:nvSpPr>
        <p:spPr>
          <a:xfrm>
            <a:off x="2256104" y="37866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3" name="object 1313"/>
          <p:cNvSpPr/>
          <p:nvPr/>
        </p:nvSpPr>
        <p:spPr>
          <a:xfrm>
            <a:off x="2256104" y="38018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4" name="object 1314"/>
          <p:cNvSpPr/>
          <p:nvPr/>
        </p:nvSpPr>
        <p:spPr>
          <a:xfrm>
            <a:off x="2256104" y="38170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5" name="object 1315"/>
          <p:cNvSpPr/>
          <p:nvPr/>
        </p:nvSpPr>
        <p:spPr>
          <a:xfrm>
            <a:off x="2256104" y="38323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6" name="object 1316"/>
          <p:cNvSpPr/>
          <p:nvPr/>
        </p:nvSpPr>
        <p:spPr>
          <a:xfrm>
            <a:off x="2256104" y="38475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7" name="object 1317"/>
          <p:cNvSpPr/>
          <p:nvPr/>
        </p:nvSpPr>
        <p:spPr>
          <a:xfrm>
            <a:off x="2256104" y="38627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8" name="object 1318"/>
          <p:cNvSpPr/>
          <p:nvPr/>
        </p:nvSpPr>
        <p:spPr>
          <a:xfrm>
            <a:off x="2256104" y="38780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9" name="object 1319"/>
          <p:cNvSpPr/>
          <p:nvPr/>
        </p:nvSpPr>
        <p:spPr>
          <a:xfrm>
            <a:off x="2256104" y="38932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0" name="object 1320"/>
          <p:cNvSpPr/>
          <p:nvPr/>
        </p:nvSpPr>
        <p:spPr>
          <a:xfrm>
            <a:off x="2256104" y="39084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1" name="object 1321"/>
          <p:cNvSpPr/>
          <p:nvPr/>
        </p:nvSpPr>
        <p:spPr>
          <a:xfrm>
            <a:off x="2256104" y="39237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2" name="object 1322"/>
          <p:cNvSpPr/>
          <p:nvPr/>
        </p:nvSpPr>
        <p:spPr>
          <a:xfrm>
            <a:off x="2256104" y="39389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3" name="object 1323"/>
          <p:cNvSpPr/>
          <p:nvPr/>
        </p:nvSpPr>
        <p:spPr>
          <a:xfrm>
            <a:off x="2256104" y="39541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4" name="object 1324"/>
          <p:cNvSpPr/>
          <p:nvPr/>
        </p:nvSpPr>
        <p:spPr>
          <a:xfrm>
            <a:off x="2256104" y="39694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5" name="object 1325"/>
          <p:cNvSpPr/>
          <p:nvPr/>
        </p:nvSpPr>
        <p:spPr>
          <a:xfrm>
            <a:off x="2256104" y="39846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6" name="object 1326"/>
          <p:cNvSpPr/>
          <p:nvPr/>
        </p:nvSpPr>
        <p:spPr>
          <a:xfrm>
            <a:off x="2256104" y="39998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7" name="object 1327"/>
          <p:cNvSpPr/>
          <p:nvPr/>
        </p:nvSpPr>
        <p:spPr>
          <a:xfrm>
            <a:off x="2256104" y="40151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8" name="object 1328"/>
          <p:cNvSpPr/>
          <p:nvPr/>
        </p:nvSpPr>
        <p:spPr>
          <a:xfrm>
            <a:off x="2256104" y="40303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9" name="object 1329"/>
          <p:cNvSpPr/>
          <p:nvPr/>
        </p:nvSpPr>
        <p:spPr>
          <a:xfrm>
            <a:off x="2256104" y="40455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0" name="object 1330"/>
          <p:cNvSpPr/>
          <p:nvPr/>
        </p:nvSpPr>
        <p:spPr>
          <a:xfrm>
            <a:off x="2256104" y="40607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1" name="object 1331"/>
          <p:cNvSpPr/>
          <p:nvPr/>
        </p:nvSpPr>
        <p:spPr>
          <a:xfrm>
            <a:off x="2256104" y="40760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2" name="object 1332"/>
          <p:cNvSpPr/>
          <p:nvPr/>
        </p:nvSpPr>
        <p:spPr>
          <a:xfrm>
            <a:off x="2256104" y="40912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3" name="object 1333"/>
          <p:cNvSpPr/>
          <p:nvPr/>
        </p:nvSpPr>
        <p:spPr>
          <a:xfrm>
            <a:off x="2256104" y="41064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4" name="object 1334"/>
          <p:cNvSpPr/>
          <p:nvPr/>
        </p:nvSpPr>
        <p:spPr>
          <a:xfrm>
            <a:off x="2256104" y="41217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5" name="object 1335"/>
          <p:cNvSpPr/>
          <p:nvPr/>
        </p:nvSpPr>
        <p:spPr>
          <a:xfrm>
            <a:off x="2256104" y="41369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6" name="object 1336"/>
          <p:cNvSpPr/>
          <p:nvPr/>
        </p:nvSpPr>
        <p:spPr>
          <a:xfrm>
            <a:off x="2256104" y="41521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7" name="object 1337"/>
          <p:cNvSpPr/>
          <p:nvPr/>
        </p:nvSpPr>
        <p:spPr>
          <a:xfrm>
            <a:off x="2256104" y="41674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8" name="object 1338"/>
          <p:cNvSpPr/>
          <p:nvPr/>
        </p:nvSpPr>
        <p:spPr>
          <a:xfrm>
            <a:off x="2256104" y="41826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9" name="object 1339"/>
          <p:cNvSpPr/>
          <p:nvPr/>
        </p:nvSpPr>
        <p:spPr>
          <a:xfrm>
            <a:off x="2256104" y="41978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0" name="object 1340"/>
          <p:cNvSpPr/>
          <p:nvPr/>
        </p:nvSpPr>
        <p:spPr>
          <a:xfrm>
            <a:off x="2256104" y="42131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1" name="object 1341"/>
          <p:cNvSpPr/>
          <p:nvPr/>
        </p:nvSpPr>
        <p:spPr>
          <a:xfrm>
            <a:off x="2256104" y="42283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2" name="object 1342"/>
          <p:cNvSpPr/>
          <p:nvPr/>
        </p:nvSpPr>
        <p:spPr>
          <a:xfrm>
            <a:off x="2256104" y="42435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3" name="object 1343"/>
          <p:cNvSpPr/>
          <p:nvPr/>
        </p:nvSpPr>
        <p:spPr>
          <a:xfrm>
            <a:off x="2256104" y="42588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4" name="object 1344"/>
          <p:cNvSpPr/>
          <p:nvPr/>
        </p:nvSpPr>
        <p:spPr>
          <a:xfrm>
            <a:off x="2256104" y="42740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5" name="object 1345"/>
          <p:cNvSpPr/>
          <p:nvPr/>
        </p:nvSpPr>
        <p:spPr>
          <a:xfrm>
            <a:off x="2256104" y="42892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6" name="object 1346"/>
          <p:cNvSpPr/>
          <p:nvPr/>
        </p:nvSpPr>
        <p:spPr>
          <a:xfrm>
            <a:off x="2256104" y="43045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7" name="object 1347"/>
          <p:cNvSpPr/>
          <p:nvPr/>
        </p:nvSpPr>
        <p:spPr>
          <a:xfrm>
            <a:off x="2256104" y="43197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8" name="object 1348"/>
          <p:cNvSpPr/>
          <p:nvPr/>
        </p:nvSpPr>
        <p:spPr>
          <a:xfrm>
            <a:off x="2256104" y="43349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9" name="object 1349"/>
          <p:cNvSpPr/>
          <p:nvPr/>
        </p:nvSpPr>
        <p:spPr>
          <a:xfrm>
            <a:off x="2256104" y="43502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0" name="object 1350"/>
          <p:cNvSpPr/>
          <p:nvPr/>
        </p:nvSpPr>
        <p:spPr>
          <a:xfrm>
            <a:off x="2256104" y="43654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1" name="object 1351"/>
          <p:cNvSpPr/>
          <p:nvPr/>
        </p:nvSpPr>
        <p:spPr>
          <a:xfrm>
            <a:off x="2256104" y="43806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2" name="object 1352"/>
          <p:cNvSpPr/>
          <p:nvPr/>
        </p:nvSpPr>
        <p:spPr>
          <a:xfrm>
            <a:off x="2256104" y="43959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3" name="object 1353"/>
          <p:cNvSpPr/>
          <p:nvPr/>
        </p:nvSpPr>
        <p:spPr>
          <a:xfrm>
            <a:off x="2256104" y="44111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4" name="object 1354"/>
          <p:cNvSpPr/>
          <p:nvPr/>
        </p:nvSpPr>
        <p:spPr>
          <a:xfrm>
            <a:off x="2256104" y="4426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5" name="object 1355"/>
          <p:cNvSpPr/>
          <p:nvPr/>
        </p:nvSpPr>
        <p:spPr>
          <a:xfrm>
            <a:off x="2256104" y="44415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6" name="object 1356"/>
          <p:cNvSpPr/>
          <p:nvPr/>
        </p:nvSpPr>
        <p:spPr>
          <a:xfrm>
            <a:off x="2256104" y="44568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7" name="object 1357"/>
          <p:cNvSpPr/>
          <p:nvPr/>
        </p:nvSpPr>
        <p:spPr>
          <a:xfrm>
            <a:off x="2256104" y="44720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8" name="object 1358"/>
          <p:cNvSpPr/>
          <p:nvPr/>
        </p:nvSpPr>
        <p:spPr>
          <a:xfrm>
            <a:off x="2256104" y="44872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9" name="object 1359"/>
          <p:cNvSpPr/>
          <p:nvPr/>
        </p:nvSpPr>
        <p:spPr>
          <a:xfrm>
            <a:off x="2256104" y="45025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0" name="object 1360"/>
          <p:cNvSpPr/>
          <p:nvPr/>
        </p:nvSpPr>
        <p:spPr>
          <a:xfrm>
            <a:off x="2256104" y="45177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1" name="object 1361"/>
          <p:cNvSpPr/>
          <p:nvPr/>
        </p:nvSpPr>
        <p:spPr>
          <a:xfrm>
            <a:off x="2256104" y="45329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2" name="object 1362"/>
          <p:cNvSpPr/>
          <p:nvPr/>
        </p:nvSpPr>
        <p:spPr>
          <a:xfrm>
            <a:off x="2256104" y="45482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3" name="object 1363"/>
          <p:cNvSpPr/>
          <p:nvPr/>
        </p:nvSpPr>
        <p:spPr>
          <a:xfrm>
            <a:off x="2256104" y="45634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4" name="object 1364"/>
          <p:cNvSpPr/>
          <p:nvPr/>
        </p:nvSpPr>
        <p:spPr>
          <a:xfrm>
            <a:off x="2256104" y="45786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5" name="object 1365"/>
          <p:cNvSpPr/>
          <p:nvPr/>
        </p:nvSpPr>
        <p:spPr>
          <a:xfrm>
            <a:off x="2256104" y="45939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6" name="object 1366"/>
          <p:cNvSpPr/>
          <p:nvPr/>
        </p:nvSpPr>
        <p:spPr>
          <a:xfrm>
            <a:off x="2256104" y="46091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7" name="object 1367"/>
          <p:cNvSpPr/>
          <p:nvPr/>
        </p:nvSpPr>
        <p:spPr>
          <a:xfrm>
            <a:off x="2256104" y="46243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8" name="object 1368"/>
          <p:cNvSpPr/>
          <p:nvPr/>
        </p:nvSpPr>
        <p:spPr>
          <a:xfrm>
            <a:off x="2256104" y="46396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9" name="object 1369"/>
          <p:cNvSpPr/>
          <p:nvPr/>
        </p:nvSpPr>
        <p:spPr>
          <a:xfrm>
            <a:off x="2256104" y="46548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0" name="object 1370"/>
          <p:cNvSpPr/>
          <p:nvPr/>
        </p:nvSpPr>
        <p:spPr>
          <a:xfrm>
            <a:off x="2256104" y="46700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1" name="object 1371"/>
          <p:cNvSpPr/>
          <p:nvPr/>
        </p:nvSpPr>
        <p:spPr>
          <a:xfrm>
            <a:off x="2256104" y="46853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2" name="object 1372"/>
          <p:cNvSpPr/>
          <p:nvPr/>
        </p:nvSpPr>
        <p:spPr>
          <a:xfrm>
            <a:off x="2256104" y="47005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3" name="object 1373"/>
          <p:cNvSpPr/>
          <p:nvPr/>
        </p:nvSpPr>
        <p:spPr>
          <a:xfrm>
            <a:off x="2256104" y="47157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4" name="object 1374"/>
          <p:cNvSpPr/>
          <p:nvPr/>
        </p:nvSpPr>
        <p:spPr>
          <a:xfrm>
            <a:off x="2256104" y="47310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5" name="object 1375"/>
          <p:cNvSpPr/>
          <p:nvPr/>
        </p:nvSpPr>
        <p:spPr>
          <a:xfrm>
            <a:off x="2256104" y="47462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6" name="object 1376"/>
          <p:cNvSpPr/>
          <p:nvPr/>
        </p:nvSpPr>
        <p:spPr>
          <a:xfrm>
            <a:off x="2256104" y="47614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7" name="object 1377"/>
          <p:cNvSpPr/>
          <p:nvPr/>
        </p:nvSpPr>
        <p:spPr>
          <a:xfrm>
            <a:off x="2256104" y="47766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8" name="object 1378"/>
          <p:cNvSpPr/>
          <p:nvPr/>
        </p:nvSpPr>
        <p:spPr>
          <a:xfrm>
            <a:off x="2256104" y="47919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9" name="object 1379"/>
          <p:cNvSpPr/>
          <p:nvPr/>
        </p:nvSpPr>
        <p:spPr>
          <a:xfrm>
            <a:off x="2256104" y="48071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0" name="object 1380"/>
          <p:cNvSpPr/>
          <p:nvPr/>
        </p:nvSpPr>
        <p:spPr>
          <a:xfrm>
            <a:off x="2256104" y="48223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1" name="object 1381"/>
          <p:cNvSpPr/>
          <p:nvPr/>
        </p:nvSpPr>
        <p:spPr>
          <a:xfrm>
            <a:off x="2256104" y="48376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2" name="object 1382"/>
          <p:cNvSpPr/>
          <p:nvPr/>
        </p:nvSpPr>
        <p:spPr>
          <a:xfrm>
            <a:off x="2256104" y="48528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3" name="object 1383"/>
          <p:cNvSpPr/>
          <p:nvPr/>
        </p:nvSpPr>
        <p:spPr>
          <a:xfrm>
            <a:off x="2256104" y="48680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4" name="object 1384"/>
          <p:cNvSpPr/>
          <p:nvPr/>
        </p:nvSpPr>
        <p:spPr>
          <a:xfrm>
            <a:off x="2256104" y="48833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5" name="object 1385"/>
          <p:cNvSpPr/>
          <p:nvPr/>
        </p:nvSpPr>
        <p:spPr>
          <a:xfrm>
            <a:off x="2256104" y="48985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6" name="object 1386"/>
          <p:cNvSpPr/>
          <p:nvPr/>
        </p:nvSpPr>
        <p:spPr>
          <a:xfrm>
            <a:off x="2256104" y="49137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7" name="object 1387"/>
          <p:cNvSpPr/>
          <p:nvPr/>
        </p:nvSpPr>
        <p:spPr>
          <a:xfrm>
            <a:off x="2256104" y="49290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8" name="object 1388"/>
          <p:cNvSpPr/>
          <p:nvPr/>
        </p:nvSpPr>
        <p:spPr>
          <a:xfrm>
            <a:off x="2256104" y="49442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9" name="object 1389"/>
          <p:cNvSpPr/>
          <p:nvPr/>
        </p:nvSpPr>
        <p:spPr>
          <a:xfrm>
            <a:off x="2256104" y="49594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0" name="object 1390"/>
          <p:cNvSpPr/>
          <p:nvPr/>
        </p:nvSpPr>
        <p:spPr>
          <a:xfrm>
            <a:off x="2256104" y="49747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1" name="object 1391"/>
          <p:cNvSpPr/>
          <p:nvPr/>
        </p:nvSpPr>
        <p:spPr>
          <a:xfrm>
            <a:off x="22545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2" name="object 1392"/>
          <p:cNvSpPr/>
          <p:nvPr/>
        </p:nvSpPr>
        <p:spPr>
          <a:xfrm>
            <a:off x="226979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3" name="object 1393"/>
          <p:cNvSpPr/>
          <p:nvPr/>
        </p:nvSpPr>
        <p:spPr>
          <a:xfrm>
            <a:off x="22850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4" name="object 1394"/>
          <p:cNvSpPr/>
          <p:nvPr/>
        </p:nvSpPr>
        <p:spPr>
          <a:xfrm>
            <a:off x="230024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5" name="object 1395"/>
          <p:cNvSpPr/>
          <p:nvPr/>
        </p:nvSpPr>
        <p:spPr>
          <a:xfrm>
            <a:off x="23154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6" name="object 1396"/>
          <p:cNvSpPr/>
          <p:nvPr/>
        </p:nvSpPr>
        <p:spPr>
          <a:xfrm>
            <a:off x="233069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7" name="object 1397"/>
          <p:cNvSpPr/>
          <p:nvPr/>
        </p:nvSpPr>
        <p:spPr>
          <a:xfrm>
            <a:off x="23459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8" name="object 1398"/>
          <p:cNvSpPr/>
          <p:nvPr/>
        </p:nvSpPr>
        <p:spPr>
          <a:xfrm>
            <a:off x="236114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9" name="object 1399"/>
          <p:cNvSpPr/>
          <p:nvPr/>
        </p:nvSpPr>
        <p:spPr>
          <a:xfrm>
            <a:off x="237636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0" name="object 1400"/>
          <p:cNvSpPr/>
          <p:nvPr/>
        </p:nvSpPr>
        <p:spPr>
          <a:xfrm>
            <a:off x="239158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1" name="object 1401"/>
          <p:cNvSpPr/>
          <p:nvPr/>
        </p:nvSpPr>
        <p:spPr>
          <a:xfrm>
            <a:off x="240681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2" name="object 1402"/>
          <p:cNvSpPr/>
          <p:nvPr/>
        </p:nvSpPr>
        <p:spPr>
          <a:xfrm>
            <a:off x="242202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3" name="object 1403"/>
          <p:cNvSpPr/>
          <p:nvPr/>
        </p:nvSpPr>
        <p:spPr>
          <a:xfrm>
            <a:off x="243725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4" name="object 1404"/>
          <p:cNvSpPr/>
          <p:nvPr/>
        </p:nvSpPr>
        <p:spPr>
          <a:xfrm>
            <a:off x="245248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5" name="object 1405"/>
          <p:cNvSpPr/>
          <p:nvPr/>
        </p:nvSpPr>
        <p:spPr>
          <a:xfrm>
            <a:off x="246769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6" name="object 1406"/>
          <p:cNvSpPr/>
          <p:nvPr/>
        </p:nvSpPr>
        <p:spPr>
          <a:xfrm>
            <a:off x="248292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7" name="object 1407"/>
          <p:cNvSpPr/>
          <p:nvPr/>
        </p:nvSpPr>
        <p:spPr>
          <a:xfrm>
            <a:off x="249815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8" name="object 1408"/>
          <p:cNvSpPr/>
          <p:nvPr/>
        </p:nvSpPr>
        <p:spPr>
          <a:xfrm>
            <a:off x="25133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9" name="object 1409"/>
          <p:cNvSpPr/>
          <p:nvPr/>
        </p:nvSpPr>
        <p:spPr>
          <a:xfrm>
            <a:off x="252859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0" name="object 1410"/>
          <p:cNvSpPr/>
          <p:nvPr/>
        </p:nvSpPr>
        <p:spPr>
          <a:xfrm>
            <a:off x="25438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1" name="object 1411"/>
          <p:cNvSpPr/>
          <p:nvPr/>
        </p:nvSpPr>
        <p:spPr>
          <a:xfrm>
            <a:off x="255905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2" name="object 1412"/>
          <p:cNvSpPr/>
          <p:nvPr/>
        </p:nvSpPr>
        <p:spPr>
          <a:xfrm>
            <a:off x="257426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3" name="object 1413"/>
          <p:cNvSpPr/>
          <p:nvPr/>
        </p:nvSpPr>
        <p:spPr>
          <a:xfrm>
            <a:off x="258949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4" name="object 1414"/>
          <p:cNvSpPr/>
          <p:nvPr/>
        </p:nvSpPr>
        <p:spPr>
          <a:xfrm>
            <a:off x="260471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5" name="object 1415"/>
          <p:cNvSpPr/>
          <p:nvPr/>
        </p:nvSpPr>
        <p:spPr>
          <a:xfrm>
            <a:off x="261993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6" name="object 1416"/>
          <p:cNvSpPr/>
          <p:nvPr/>
        </p:nvSpPr>
        <p:spPr>
          <a:xfrm>
            <a:off x="263516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7" name="object 1417"/>
          <p:cNvSpPr/>
          <p:nvPr/>
        </p:nvSpPr>
        <p:spPr>
          <a:xfrm>
            <a:off x="26503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8" name="object 1418"/>
          <p:cNvSpPr/>
          <p:nvPr/>
        </p:nvSpPr>
        <p:spPr>
          <a:xfrm>
            <a:off x="266560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9" name="object 1419"/>
          <p:cNvSpPr/>
          <p:nvPr/>
        </p:nvSpPr>
        <p:spPr>
          <a:xfrm>
            <a:off x="268083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0" name="object 1420"/>
          <p:cNvSpPr/>
          <p:nvPr/>
        </p:nvSpPr>
        <p:spPr>
          <a:xfrm>
            <a:off x="269605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1" name="object 1421"/>
          <p:cNvSpPr/>
          <p:nvPr/>
        </p:nvSpPr>
        <p:spPr>
          <a:xfrm>
            <a:off x="27112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2" name="object 1422"/>
          <p:cNvSpPr/>
          <p:nvPr/>
        </p:nvSpPr>
        <p:spPr>
          <a:xfrm>
            <a:off x="272649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3" name="object 1423"/>
          <p:cNvSpPr/>
          <p:nvPr/>
        </p:nvSpPr>
        <p:spPr>
          <a:xfrm>
            <a:off x="274172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4" name="object 1424"/>
          <p:cNvSpPr/>
          <p:nvPr/>
        </p:nvSpPr>
        <p:spPr>
          <a:xfrm>
            <a:off x="275695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5" name="object 1425"/>
          <p:cNvSpPr/>
          <p:nvPr/>
        </p:nvSpPr>
        <p:spPr>
          <a:xfrm>
            <a:off x="277216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6" name="object 1426"/>
          <p:cNvSpPr/>
          <p:nvPr/>
        </p:nvSpPr>
        <p:spPr>
          <a:xfrm>
            <a:off x="278739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7" name="object 1427"/>
          <p:cNvSpPr/>
          <p:nvPr/>
        </p:nvSpPr>
        <p:spPr>
          <a:xfrm>
            <a:off x="280262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8" name="object 1428"/>
          <p:cNvSpPr/>
          <p:nvPr/>
        </p:nvSpPr>
        <p:spPr>
          <a:xfrm>
            <a:off x="281783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9" name="object 1429"/>
          <p:cNvSpPr/>
          <p:nvPr/>
        </p:nvSpPr>
        <p:spPr>
          <a:xfrm>
            <a:off x="283306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0" name="object 1430"/>
          <p:cNvSpPr/>
          <p:nvPr/>
        </p:nvSpPr>
        <p:spPr>
          <a:xfrm>
            <a:off x="28482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1" name="object 1431"/>
          <p:cNvSpPr/>
          <p:nvPr/>
        </p:nvSpPr>
        <p:spPr>
          <a:xfrm>
            <a:off x="286350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2" name="object 1432"/>
          <p:cNvSpPr/>
          <p:nvPr/>
        </p:nvSpPr>
        <p:spPr>
          <a:xfrm>
            <a:off x="287873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3" name="object 1433"/>
          <p:cNvSpPr/>
          <p:nvPr/>
        </p:nvSpPr>
        <p:spPr>
          <a:xfrm>
            <a:off x="289396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4" name="object 1434"/>
          <p:cNvSpPr/>
          <p:nvPr/>
        </p:nvSpPr>
        <p:spPr>
          <a:xfrm>
            <a:off x="29091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5" name="object 1435"/>
          <p:cNvSpPr/>
          <p:nvPr/>
        </p:nvSpPr>
        <p:spPr>
          <a:xfrm>
            <a:off x="292440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6" name="object 1436"/>
          <p:cNvSpPr/>
          <p:nvPr/>
        </p:nvSpPr>
        <p:spPr>
          <a:xfrm>
            <a:off x="293963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7" name="object 1437"/>
          <p:cNvSpPr/>
          <p:nvPr/>
        </p:nvSpPr>
        <p:spPr>
          <a:xfrm>
            <a:off x="295484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8" name="object 1438"/>
          <p:cNvSpPr/>
          <p:nvPr/>
        </p:nvSpPr>
        <p:spPr>
          <a:xfrm>
            <a:off x="29700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9" name="object 1439"/>
          <p:cNvSpPr/>
          <p:nvPr/>
        </p:nvSpPr>
        <p:spPr>
          <a:xfrm>
            <a:off x="298530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0" name="object 1440"/>
          <p:cNvSpPr/>
          <p:nvPr/>
        </p:nvSpPr>
        <p:spPr>
          <a:xfrm>
            <a:off x="30005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1" name="object 1441"/>
          <p:cNvSpPr/>
          <p:nvPr/>
        </p:nvSpPr>
        <p:spPr>
          <a:xfrm>
            <a:off x="301574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2" name="object 1442"/>
          <p:cNvSpPr/>
          <p:nvPr/>
        </p:nvSpPr>
        <p:spPr>
          <a:xfrm>
            <a:off x="30309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3" name="object 1443"/>
          <p:cNvSpPr/>
          <p:nvPr/>
        </p:nvSpPr>
        <p:spPr>
          <a:xfrm>
            <a:off x="30461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4" name="object 1444"/>
          <p:cNvSpPr/>
          <p:nvPr/>
        </p:nvSpPr>
        <p:spPr>
          <a:xfrm>
            <a:off x="306141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5" name="object 1445"/>
          <p:cNvSpPr/>
          <p:nvPr/>
        </p:nvSpPr>
        <p:spPr>
          <a:xfrm>
            <a:off x="307663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6" name="object 1446"/>
          <p:cNvSpPr/>
          <p:nvPr/>
        </p:nvSpPr>
        <p:spPr>
          <a:xfrm>
            <a:off x="309186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7" name="object 1447"/>
          <p:cNvSpPr/>
          <p:nvPr/>
        </p:nvSpPr>
        <p:spPr>
          <a:xfrm>
            <a:off x="31070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8" name="object 1448"/>
          <p:cNvSpPr/>
          <p:nvPr/>
        </p:nvSpPr>
        <p:spPr>
          <a:xfrm>
            <a:off x="312230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9" name="object 1449"/>
          <p:cNvSpPr/>
          <p:nvPr/>
        </p:nvSpPr>
        <p:spPr>
          <a:xfrm>
            <a:off x="313753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0" name="object 1450"/>
          <p:cNvSpPr/>
          <p:nvPr/>
        </p:nvSpPr>
        <p:spPr>
          <a:xfrm>
            <a:off x="315274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1" name="object 1451"/>
          <p:cNvSpPr/>
          <p:nvPr/>
        </p:nvSpPr>
        <p:spPr>
          <a:xfrm>
            <a:off x="31679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2" name="object 1452"/>
          <p:cNvSpPr/>
          <p:nvPr/>
        </p:nvSpPr>
        <p:spPr>
          <a:xfrm>
            <a:off x="318320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3" name="object 1453"/>
          <p:cNvSpPr/>
          <p:nvPr/>
        </p:nvSpPr>
        <p:spPr>
          <a:xfrm>
            <a:off x="31984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4" name="object 1454"/>
          <p:cNvSpPr/>
          <p:nvPr/>
        </p:nvSpPr>
        <p:spPr>
          <a:xfrm>
            <a:off x="32136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5" name="object 1455"/>
          <p:cNvSpPr/>
          <p:nvPr/>
        </p:nvSpPr>
        <p:spPr>
          <a:xfrm>
            <a:off x="322887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6" name="object 1456"/>
          <p:cNvSpPr/>
          <p:nvPr/>
        </p:nvSpPr>
        <p:spPr>
          <a:xfrm>
            <a:off x="324410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7" name="object 1457"/>
          <p:cNvSpPr/>
          <p:nvPr/>
        </p:nvSpPr>
        <p:spPr>
          <a:xfrm>
            <a:off x="325931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8" name="object 1458"/>
          <p:cNvSpPr/>
          <p:nvPr/>
        </p:nvSpPr>
        <p:spPr>
          <a:xfrm>
            <a:off x="327454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9" name="object 1459"/>
          <p:cNvSpPr/>
          <p:nvPr/>
        </p:nvSpPr>
        <p:spPr>
          <a:xfrm>
            <a:off x="32897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0" name="object 1460"/>
          <p:cNvSpPr/>
          <p:nvPr/>
        </p:nvSpPr>
        <p:spPr>
          <a:xfrm>
            <a:off x="330498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1" name="object 1461"/>
          <p:cNvSpPr/>
          <p:nvPr/>
        </p:nvSpPr>
        <p:spPr>
          <a:xfrm>
            <a:off x="332021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2" name="object 1462"/>
          <p:cNvSpPr/>
          <p:nvPr/>
        </p:nvSpPr>
        <p:spPr>
          <a:xfrm>
            <a:off x="333543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3" name="object 1463"/>
          <p:cNvSpPr/>
          <p:nvPr/>
        </p:nvSpPr>
        <p:spPr>
          <a:xfrm>
            <a:off x="335065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4" name="object 1464"/>
          <p:cNvSpPr/>
          <p:nvPr/>
        </p:nvSpPr>
        <p:spPr>
          <a:xfrm>
            <a:off x="33658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5" name="object 1465"/>
          <p:cNvSpPr/>
          <p:nvPr/>
        </p:nvSpPr>
        <p:spPr>
          <a:xfrm>
            <a:off x="338110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6" name="object 1466"/>
          <p:cNvSpPr/>
          <p:nvPr/>
        </p:nvSpPr>
        <p:spPr>
          <a:xfrm>
            <a:off x="33963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7" name="object 1467"/>
          <p:cNvSpPr/>
          <p:nvPr/>
        </p:nvSpPr>
        <p:spPr>
          <a:xfrm>
            <a:off x="341155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8" name="object 1468"/>
          <p:cNvSpPr/>
          <p:nvPr/>
        </p:nvSpPr>
        <p:spPr>
          <a:xfrm>
            <a:off x="342677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9" name="object 1469"/>
          <p:cNvSpPr/>
          <p:nvPr/>
        </p:nvSpPr>
        <p:spPr>
          <a:xfrm>
            <a:off x="34419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0" name="object 1470"/>
          <p:cNvSpPr/>
          <p:nvPr/>
        </p:nvSpPr>
        <p:spPr>
          <a:xfrm>
            <a:off x="345721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1" name="object 1471"/>
          <p:cNvSpPr/>
          <p:nvPr/>
        </p:nvSpPr>
        <p:spPr>
          <a:xfrm>
            <a:off x="34724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2" name="object 1472"/>
          <p:cNvSpPr/>
          <p:nvPr/>
        </p:nvSpPr>
        <p:spPr>
          <a:xfrm>
            <a:off x="348767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3" name="object 1473"/>
          <p:cNvSpPr/>
          <p:nvPr/>
        </p:nvSpPr>
        <p:spPr>
          <a:xfrm>
            <a:off x="35028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4" name="object 1474"/>
          <p:cNvSpPr/>
          <p:nvPr/>
        </p:nvSpPr>
        <p:spPr>
          <a:xfrm>
            <a:off x="351811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5" name="object 1475"/>
          <p:cNvSpPr/>
          <p:nvPr/>
        </p:nvSpPr>
        <p:spPr>
          <a:xfrm>
            <a:off x="353334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6" name="object 1476"/>
          <p:cNvSpPr/>
          <p:nvPr/>
        </p:nvSpPr>
        <p:spPr>
          <a:xfrm>
            <a:off x="354855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7" name="object 1477"/>
          <p:cNvSpPr/>
          <p:nvPr/>
        </p:nvSpPr>
        <p:spPr>
          <a:xfrm>
            <a:off x="356378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8" name="object 1478"/>
          <p:cNvSpPr/>
          <p:nvPr/>
        </p:nvSpPr>
        <p:spPr>
          <a:xfrm>
            <a:off x="357901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9" name="object 1479"/>
          <p:cNvSpPr/>
          <p:nvPr/>
        </p:nvSpPr>
        <p:spPr>
          <a:xfrm>
            <a:off x="35942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0" name="object 1480"/>
          <p:cNvSpPr/>
          <p:nvPr/>
        </p:nvSpPr>
        <p:spPr>
          <a:xfrm>
            <a:off x="360945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1" name="object 1481"/>
          <p:cNvSpPr/>
          <p:nvPr/>
        </p:nvSpPr>
        <p:spPr>
          <a:xfrm>
            <a:off x="362468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2" name="object 1482"/>
          <p:cNvSpPr/>
          <p:nvPr/>
        </p:nvSpPr>
        <p:spPr>
          <a:xfrm>
            <a:off x="36398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3" name="object 1483"/>
          <p:cNvSpPr/>
          <p:nvPr/>
        </p:nvSpPr>
        <p:spPr>
          <a:xfrm>
            <a:off x="365512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4" name="object 1484"/>
          <p:cNvSpPr/>
          <p:nvPr/>
        </p:nvSpPr>
        <p:spPr>
          <a:xfrm>
            <a:off x="367035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5" name="object 1485"/>
          <p:cNvSpPr/>
          <p:nvPr/>
        </p:nvSpPr>
        <p:spPr>
          <a:xfrm>
            <a:off x="368557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6" name="object 1486"/>
          <p:cNvSpPr/>
          <p:nvPr/>
        </p:nvSpPr>
        <p:spPr>
          <a:xfrm>
            <a:off x="37007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7" name="object 1487"/>
          <p:cNvSpPr/>
          <p:nvPr/>
        </p:nvSpPr>
        <p:spPr>
          <a:xfrm>
            <a:off x="37160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8" name="object 1488"/>
          <p:cNvSpPr/>
          <p:nvPr/>
        </p:nvSpPr>
        <p:spPr>
          <a:xfrm>
            <a:off x="373124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9" name="object 1489"/>
          <p:cNvSpPr/>
          <p:nvPr/>
        </p:nvSpPr>
        <p:spPr>
          <a:xfrm>
            <a:off x="37464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0" name="object 1490"/>
          <p:cNvSpPr/>
          <p:nvPr/>
        </p:nvSpPr>
        <p:spPr>
          <a:xfrm>
            <a:off x="376168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1" name="object 1491"/>
          <p:cNvSpPr/>
          <p:nvPr/>
        </p:nvSpPr>
        <p:spPr>
          <a:xfrm>
            <a:off x="37769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2" name="object 1492"/>
          <p:cNvSpPr/>
          <p:nvPr/>
        </p:nvSpPr>
        <p:spPr>
          <a:xfrm>
            <a:off x="379213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3" name="object 1493"/>
          <p:cNvSpPr/>
          <p:nvPr/>
        </p:nvSpPr>
        <p:spPr>
          <a:xfrm>
            <a:off x="380735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4" name="object 1494"/>
          <p:cNvSpPr/>
          <p:nvPr/>
        </p:nvSpPr>
        <p:spPr>
          <a:xfrm>
            <a:off x="382258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5" name="object 1495"/>
          <p:cNvSpPr/>
          <p:nvPr/>
        </p:nvSpPr>
        <p:spPr>
          <a:xfrm>
            <a:off x="383780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6" name="object 1496"/>
          <p:cNvSpPr/>
          <p:nvPr/>
        </p:nvSpPr>
        <p:spPr>
          <a:xfrm>
            <a:off x="38530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7" name="object 1497"/>
          <p:cNvSpPr/>
          <p:nvPr/>
        </p:nvSpPr>
        <p:spPr>
          <a:xfrm>
            <a:off x="386825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8" name="object 1498"/>
          <p:cNvSpPr/>
          <p:nvPr/>
        </p:nvSpPr>
        <p:spPr>
          <a:xfrm>
            <a:off x="38834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9" name="object 1499"/>
          <p:cNvSpPr/>
          <p:nvPr/>
        </p:nvSpPr>
        <p:spPr>
          <a:xfrm>
            <a:off x="38986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0" name="object 1500"/>
          <p:cNvSpPr/>
          <p:nvPr/>
        </p:nvSpPr>
        <p:spPr>
          <a:xfrm>
            <a:off x="391392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1" name="object 1501"/>
          <p:cNvSpPr/>
          <p:nvPr/>
        </p:nvSpPr>
        <p:spPr>
          <a:xfrm>
            <a:off x="39291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2" name="object 1502"/>
          <p:cNvSpPr/>
          <p:nvPr/>
        </p:nvSpPr>
        <p:spPr>
          <a:xfrm>
            <a:off x="394436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3" name="object 1503"/>
          <p:cNvSpPr/>
          <p:nvPr/>
        </p:nvSpPr>
        <p:spPr>
          <a:xfrm>
            <a:off x="395959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4" name="object 1504"/>
          <p:cNvSpPr/>
          <p:nvPr/>
        </p:nvSpPr>
        <p:spPr>
          <a:xfrm>
            <a:off x="39748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5" name="object 1505"/>
          <p:cNvSpPr/>
          <p:nvPr/>
        </p:nvSpPr>
        <p:spPr>
          <a:xfrm>
            <a:off x="399003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6" name="object 1506"/>
          <p:cNvSpPr/>
          <p:nvPr/>
        </p:nvSpPr>
        <p:spPr>
          <a:xfrm>
            <a:off x="40052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7" name="object 1507"/>
          <p:cNvSpPr/>
          <p:nvPr/>
        </p:nvSpPr>
        <p:spPr>
          <a:xfrm>
            <a:off x="402048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8" name="object 1508"/>
          <p:cNvSpPr/>
          <p:nvPr/>
        </p:nvSpPr>
        <p:spPr>
          <a:xfrm>
            <a:off x="403570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9" name="object 1509"/>
          <p:cNvSpPr/>
          <p:nvPr/>
        </p:nvSpPr>
        <p:spPr>
          <a:xfrm>
            <a:off x="405093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0" name="object 1510"/>
          <p:cNvSpPr/>
          <p:nvPr/>
        </p:nvSpPr>
        <p:spPr>
          <a:xfrm>
            <a:off x="406615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1" name="object 1511"/>
          <p:cNvSpPr/>
          <p:nvPr/>
        </p:nvSpPr>
        <p:spPr>
          <a:xfrm>
            <a:off x="408137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2" name="object 1512"/>
          <p:cNvSpPr/>
          <p:nvPr/>
        </p:nvSpPr>
        <p:spPr>
          <a:xfrm>
            <a:off x="409660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3" name="object 1513"/>
          <p:cNvSpPr/>
          <p:nvPr/>
        </p:nvSpPr>
        <p:spPr>
          <a:xfrm>
            <a:off x="411182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4" name="object 1514"/>
          <p:cNvSpPr/>
          <p:nvPr/>
        </p:nvSpPr>
        <p:spPr>
          <a:xfrm>
            <a:off x="412705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5" name="object 1515"/>
          <p:cNvSpPr/>
          <p:nvPr/>
        </p:nvSpPr>
        <p:spPr>
          <a:xfrm>
            <a:off x="414227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6" name="object 1516"/>
          <p:cNvSpPr/>
          <p:nvPr/>
        </p:nvSpPr>
        <p:spPr>
          <a:xfrm>
            <a:off x="415749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7" name="object 1517"/>
          <p:cNvSpPr/>
          <p:nvPr/>
        </p:nvSpPr>
        <p:spPr>
          <a:xfrm>
            <a:off x="417272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8" name="object 1518"/>
          <p:cNvSpPr/>
          <p:nvPr/>
        </p:nvSpPr>
        <p:spPr>
          <a:xfrm>
            <a:off x="418793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9" name="object 1519"/>
          <p:cNvSpPr/>
          <p:nvPr/>
        </p:nvSpPr>
        <p:spPr>
          <a:xfrm>
            <a:off x="420316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0" name="object 1520"/>
          <p:cNvSpPr/>
          <p:nvPr/>
        </p:nvSpPr>
        <p:spPr>
          <a:xfrm>
            <a:off x="421839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1" name="object 1521"/>
          <p:cNvSpPr/>
          <p:nvPr/>
        </p:nvSpPr>
        <p:spPr>
          <a:xfrm>
            <a:off x="423360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2" name="object 1522"/>
          <p:cNvSpPr/>
          <p:nvPr/>
        </p:nvSpPr>
        <p:spPr>
          <a:xfrm>
            <a:off x="424883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3" name="object 1523"/>
          <p:cNvSpPr/>
          <p:nvPr/>
        </p:nvSpPr>
        <p:spPr>
          <a:xfrm>
            <a:off x="42640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4" name="object 1524"/>
          <p:cNvSpPr/>
          <p:nvPr/>
        </p:nvSpPr>
        <p:spPr>
          <a:xfrm>
            <a:off x="427927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5" name="object 1525"/>
          <p:cNvSpPr/>
          <p:nvPr/>
        </p:nvSpPr>
        <p:spPr>
          <a:xfrm>
            <a:off x="429450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6" name="object 1526"/>
          <p:cNvSpPr/>
          <p:nvPr/>
        </p:nvSpPr>
        <p:spPr>
          <a:xfrm>
            <a:off x="430973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7" name="object 1527"/>
          <p:cNvSpPr/>
          <p:nvPr/>
        </p:nvSpPr>
        <p:spPr>
          <a:xfrm>
            <a:off x="43249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8" name="object 1528"/>
          <p:cNvSpPr/>
          <p:nvPr/>
        </p:nvSpPr>
        <p:spPr>
          <a:xfrm>
            <a:off x="434017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9" name="object 1529"/>
          <p:cNvSpPr/>
          <p:nvPr/>
        </p:nvSpPr>
        <p:spPr>
          <a:xfrm>
            <a:off x="435540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0" name="object 1530"/>
          <p:cNvSpPr/>
          <p:nvPr/>
        </p:nvSpPr>
        <p:spPr>
          <a:xfrm>
            <a:off x="437062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1" name="object 1531"/>
          <p:cNvSpPr/>
          <p:nvPr/>
        </p:nvSpPr>
        <p:spPr>
          <a:xfrm>
            <a:off x="438584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2" name="object 1532"/>
          <p:cNvSpPr/>
          <p:nvPr/>
        </p:nvSpPr>
        <p:spPr>
          <a:xfrm>
            <a:off x="440107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3" name="object 1533"/>
          <p:cNvSpPr/>
          <p:nvPr/>
        </p:nvSpPr>
        <p:spPr>
          <a:xfrm>
            <a:off x="441629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4" name="object 1534"/>
          <p:cNvSpPr/>
          <p:nvPr/>
        </p:nvSpPr>
        <p:spPr>
          <a:xfrm>
            <a:off x="443151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5" name="object 1535"/>
          <p:cNvSpPr/>
          <p:nvPr/>
        </p:nvSpPr>
        <p:spPr>
          <a:xfrm>
            <a:off x="444673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6" name="object 1536"/>
          <p:cNvSpPr/>
          <p:nvPr/>
        </p:nvSpPr>
        <p:spPr>
          <a:xfrm>
            <a:off x="446196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7" name="object 1537"/>
          <p:cNvSpPr/>
          <p:nvPr/>
        </p:nvSpPr>
        <p:spPr>
          <a:xfrm>
            <a:off x="447718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8" name="object 1538"/>
          <p:cNvSpPr/>
          <p:nvPr/>
        </p:nvSpPr>
        <p:spPr>
          <a:xfrm>
            <a:off x="449240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9" name="object 1539"/>
          <p:cNvSpPr/>
          <p:nvPr/>
        </p:nvSpPr>
        <p:spPr>
          <a:xfrm>
            <a:off x="450763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0" name="object 1540"/>
          <p:cNvSpPr/>
          <p:nvPr/>
        </p:nvSpPr>
        <p:spPr>
          <a:xfrm>
            <a:off x="45228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1" name="object 1541"/>
          <p:cNvSpPr/>
          <p:nvPr/>
        </p:nvSpPr>
        <p:spPr>
          <a:xfrm>
            <a:off x="453807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2" name="object 1542"/>
          <p:cNvSpPr/>
          <p:nvPr/>
        </p:nvSpPr>
        <p:spPr>
          <a:xfrm>
            <a:off x="455330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3" name="object 1543"/>
          <p:cNvSpPr/>
          <p:nvPr/>
        </p:nvSpPr>
        <p:spPr>
          <a:xfrm>
            <a:off x="45685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4" name="object 1544"/>
          <p:cNvSpPr/>
          <p:nvPr/>
        </p:nvSpPr>
        <p:spPr>
          <a:xfrm>
            <a:off x="458374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5" name="object 1545"/>
          <p:cNvSpPr/>
          <p:nvPr/>
        </p:nvSpPr>
        <p:spPr>
          <a:xfrm>
            <a:off x="459897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6" name="object 1546"/>
          <p:cNvSpPr/>
          <p:nvPr/>
        </p:nvSpPr>
        <p:spPr>
          <a:xfrm>
            <a:off x="461420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7" name="object 1547"/>
          <p:cNvSpPr/>
          <p:nvPr/>
        </p:nvSpPr>
        <p:spPr>
          <a:xfrm>
            <a:off x="46294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8" name="object 1548"/>
          <p:cNvSpPr/>
          <p:nvPr/>
        </p:nvSpPr>
        <p:spPr>
          <a:xfrm>
            <a:off x="464464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9" name="object 1549"/>
          <p:cNvSpPr/>
          <p:nvPr/>
        </p:nvSpPr>
        <p:spPr>
          <a:xfrm>
            <a:off x="465987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0" name="object 1550"/>
          <p:cNvSpPr/>
          <p:nvPr/>
        </p:nvSpPr>
        <p:spPr>
          <a:xfrm>
            <a:off x="467508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1" name="object 1551"/>
          <p:cNvSpPr/>
          <p:nvPr/>
        </p:nvSpPr>
        <p:spPr>
          <a:xfrm>
            <a:off x="469031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2" name="object 1552"/>
          <p:cNvSpPr/>
          <p:nvPr/>
        </p:nvSpPr>
        <p:spPr>
          <a:xfrm>
            <a:off x="470554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3" name="object 1553"/>
          <p:cNvSpPr/>
          <p:nvPr/>
        </p:nvSpPr>
        <p:spPr>
          <a:xfrm>
            <a:off x="472075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4" name="object 1554"/>
          <p:cNvSpPr/>
          <p:nvPr/>
        </p:nvSpPr>
        <p:spPr>
          <a:xfrm>
            <a:off x="473598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5" name="object 1555"/>
          <p:cNvSpPr/>
          <p:nvPr/>
        </p:nvSpPr>
        <p:spPr>
          <a:xfrm>
            <a:off x="475120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6" name="object 1556"/>
          <p:cNvSpPr/>
          <p:nvPr/>
        </p:nvSpPr>
        <p:spPr>
          <a:xfrm>
            <a:off x="476642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7" name="object 1557"/>
          <p:cNvSpPr/>
          <p:nvPr/>
        </p:nvSpPr>
        <p:spPr>
          <a:xfrm>
            <a:off x="47816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8" name="object 1558"/>
          <p:cNvSpPr/>
          <p:nvPr/>
        </p:nvSpPr>
        <p:spPr>
          <a:xfrm>
            <a:off x="479687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9" name="object 1559"/>
          <p:cNvSpPr/>
          <p:nvPr/>
        </p:nvSpPr>
        <p:spPr>
          <a:xfrm>
            <a:off x="481209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0" name="object 1560"/>
          <p:cNvSpPr/>
          <p:nvPr/>
        </p:nvSpPr>
        <p:spPr>
          <a:xfrm>
            <a:off x="48273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1" name="object 1561"/>
          <p:cNvSpPr/>
          <p:nvPr/>
        </p:nvSpPr>
        <p:spPr>
          <a:xfrm>
            <a:off x="484254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2" name="object 1562"/>
          <p:cNvSpPr/>
          <p:nvPr/>
        </p:nvSpPr>
        <p:spPr>
          <a:xfrm>
            <a:off x="485777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3" name="object 1563"/>
          <p:cNvSpPr/>
          <p:nvPr/>
        </p:nvSpPr>
        <p:spPr>
          <a:xfrm>
            <a:off x="487299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4" name="object 1564"/>
          <p:cNvSpPr/>
          <p:nvPr/>
        </p:nvSpPr>
        <p:spPr>
          <a:xfrm>
            <a:off x="488821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5" name="object 1565"/>
          <p:cNvSpPr/>
          <p:nvPr/>
        </p:nvSpPr>
        <p:spPr>
          <a:xfrm>
            <a:off x="490344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6" name="object 1566"/>
          <p:cNvSpPr/>
          <p:nvPr/>
        </p:nvSpPr>
        <p:spPr>
          <a:xfrm>
            <a:off x="491865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7" name="object 1567"/>
          <p:cNvSpPr/>
          <p:nvPr/>
        </p:nvSpPr>
        <p:spPr>
          <a:xfrm>
            <a:off x="493388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8" name="object 1568"/>
          <p:cNvSpPr/>
          <p:nvPr/>
        </p:nvSpPr>
        <p:spPr>
          <a:xfrm>
            <a:off x="494911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9" name="object 1569"/>
          <p:cNvSpPr/>
          <p:nvPr/>
        </p:nvSpPr>
        <p:spPr>
          <a:xfrm>
            <a:off x="496432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0" name="object 1570"/>
          <p:cNvSpPr/>
          <p:nvPr/>
        </p:nvSpPr>
        <p:spPr>
          <a:xfrm>
            <a:off x="497955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1" name="object 1571"/>
          <p:cNvSpPr/>
          <p:nvPr/>
        </p:nvSpPr>
        <p:spPr>
          <a:xfrm>
            <a:off x="499478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2" name="object 1572"/>
          <p:cNvSpPr/>
          <p:nvPr/>
        </p:nvSpPr>
        <p:spPr>
          <a:xfrm>
            <a:off x="500999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3" name="object 1573"/>
          <p:cNvSpPr/>
          <p:nvPr/>
        </p:nvSpPr>
        <p:spPr>
          <a:xfrm>
            <a:off x="502522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4" name="object 1574"/>
          <p:cNvSpPr/>
          <p:nvPr/>
        </p:nvSpPr>
        <p:spPr>
          <a:xfrm>
            <a:off x="504045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5" name="object 1575"/>
          <p:cNvSpPr/>
          <p:nvPr/>
        </p:nvSpPr>
        <p:spPr>
          <a:xfrm>
            <a:off x="505567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6" name="object 1576"/>
          <p:cNvSpPr/>
          <p:nvPr/>
        </p:nvSpPr>
        <p:spPr>
          <a:xfrm>
            <a:off x="507089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7" name="object 1577"/>
          <p:cNvSpPr/>
          <p:nvPr/>
        </p:nvSpPr>
        <p:spPr>
          <a:xfrm>
            <a:off x="508612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8" name="object 1578"/>
          <p:cNvSpPr/>
          <p:nvPr/>
        </p:nvSpPr>
        <p:spPr>
          <a:xfrm>
            <a:off x="510134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9" name="object 1579"/>
          <p:cNvSpPr/>
          <p:nvPr/>
        </p:nvSpPr>
        <p:spPr>
          <a:xfrm>
            <a:off x="511656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0" name="object 1580"/>
          <p:cNvSpPr/>
          <p:nvPr/>
        </p:nvSpPr>
        <p:spPr>
          <a:xfrm>
            <a:off x="513179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1" name="object 1581"/>
          <p:cNvSpPr/>
          <p:nvPr/>
        </p:nvSpPr>
        <p:spPr>
          <a:xfrm>
            <a:off x="51470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2" name="object 1582"/>
          <p:cNvSpPr/>
          <p:nvPr/>
        </p:nvSpPr>
        <p:spPr>
          <a:xfrm>
            <a:off x="516223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3" name="object 1583"/>
          <p:cNvSpPr/>
          <p:nvPr/>
        </p:nvSpPr>
        <p:spPr>
          <a:xfrm>
            <a:off x="517745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4" name="object 1584"/>
          <p:cNvSpPr/>
          <p:nvPr/>
        </p:nvSpPr>
        <p:spPr>
          <a:xfrm>
            <a:off x="519268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5" name="object 1585"/>
          <p:cNvSpPr/>
          <p:nvPr/>
        </p:nvSpPr>
        <p:spPr>
          <a:xfrm>
            <a:off x="520790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6" name="object 1586"/>
          <p:cNvSpPr/>
          <p:nvPr/>
        </p:nvSpPr>
        <p:spPr>
          <a:xfrm>
            <a:off x="522312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7" name="object 1587"/>
          <p:cNvSpPr/>
          <p:nvPr/>
        </p:nvSpPr>
        <p:spPr>
          <a:xfrm>
            <a:off x="523835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8" name="object 1588"/>
          <p:cNvSpPr/>
          <p:nvPr/>
        </p:nvSpPr>
        <p:spPr>
          <a:xfrm>
            <a:off x="525357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9" name="object 1589"/>
          <p:cNvSpPr/>
          <p:nvPr/>
        </p:nvSpPr>
        <p:spPr>
          <a:xfrm>
            <a:off x="526879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0" name="object 1590"/>
          <p:cNvSpPr/>
          <p:nvPr/>
        </p:nvSpPr>
        <p:spPr>
          <a:xfrm>
            <a:off x="528402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1" name="object 1591"/>
          <p:cNvSpPr/>
          <p:nvPr/>
        </p:nvSpPr>
        <p:spPr>
          <a:xfrm>
            <a:off x="529925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2" name="object 1592"/>
          <p:cNvSpPr/>
          <p:nvPr/>
        </p:nvSpPr>
        <p:spPr>
          <a:xfrm>
            <a:off x="531446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3" name="object 1593"/>
          <p:cNvSpPr/>
          <p:nvPr/>
        </p:nvSpPr>
        <p:spPr>
          <a:xfrm>
            <a:off x="532969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4" name="object 1594"/>
          <p:cNvSpPr/>
          <p:nvPr/>
        </p:nvSpPr>
        <p:spPr>
          <a:xfrm>
            <a:off x="534492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5" name="object 1595"/>
          <p:cNvSpPr/>
          <p:nvPr/>
        </p:nvSpPr>
        <p:spPr>
          <a:xfrm>
            <a:off x="536013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6" name="object 1596"/>
          <p:cNvSpPr/>
          <p:nvPr/>
        </p:nvSpPr>
        <p:spPr>
          <a:xfrm>
            <a:off x="537536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7" name="object 1597"/>
          <p:cNvSpPr/>
          <p:nvPr/>
        </p:nvSpPr>
        <p:spPr>
          <a:xfrm>
            <a:off x="539059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8" name="object 1598"/>
          <p:cNvSpPr/>
          <p:nvPr/>
        </p:nvSpPr>
        <p:spPr>
          <a:xfrm>
            <a:off x="540580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9" name="object 1599"/>
          <p:cNvSpPr/>
          <p:nvPr/>
        </p:nvSpPr>
        <p:spPr>
          <a:xfrm>
            <a:off x="542103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0" name="object 1600"/>
          <p:cNvSpPr/>
          <p:nvPr/>
        </p:nvSpPr>
        <p:spPr>
          <a:xfrm>
            <a:off x="543626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1" name="object 1601"/>
          <p:cNvSpPr/>
          <p:nvPr/>
        </p:nvSpPr>
        <p:spPr>
          <a:xfrm>
            <a:off x="545147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2" name="object 1602"/>
          <p:cNvSpPr/>
          <p:nvPr/>
        </p:nvSpPr>
        <p:spPr>
          <a:xfrm>
            <a:off x="546670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3" name="object 1603"/>
          <p:cNvSpPr/>
          <p:nvPr/>
        </p:nvSpPr>
        <p:spPr>
          <a:xfrm>
            <a:off x="548192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4" name="object 1604"/>
          <p:cNvSpPr/>
          <p:nvPr/>
        </p:nvSpPr>
        <p:spPr>
          <a:xfrm>
            <a:off x="549714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5" name="object 1605"/>
          <p:cNvSpPr/>
          <p:nvPr/>
        </p:nvSpPr>
        <p:spPr>
          <a:xfrm>
            <a:off x="551237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6" name="object 1606"/>
          <p:cNvSpPr/>
          <p:nvPr/>
        </p:nvSpPr>
        <p:spPr>
          <a:xfrm>
            <a:off x="552759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7" name="object 1607"/>
          <p:cNvSpPr/>
          <p:nvPr/>
        </p:nvSpPr>
        <p:spPr>
          <a:xfrm>
            <a:off x="554282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8" name="object 1608"/>
          <p:cNvSpPr/>
          <p:nvPr/>
        </p:nvSpPr>
        <p:spPr>
          <a:xfrm>
            <a:off x="555804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9" name="object 1609"/>
          <p:cNvSpPr/>
          <p:nvPr/>
        </p:nvSpPr>
        <p:spPr>
          <a:xfrm>
            <a:off x="557326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0" name="object 1610"/>
          <p:cNvSpPr/>
          <p:nvPr/>
        </p:nvSpPr>
        <p:spPr>
          <a:xfrm>
            <a:off x="558849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1" name="object 1611"/>
          <p:cNvSpPr/>
          <p:nvPr/>
        </p:nvSpPr>
        <p:spPr>
          <a:xfrm>
            <a:off x="560370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2" name="object 1612"/>
          <p:cNvSpPr/>
          <p:nvPr/>
        </p:nvSpPr>
        <p:spPr>
          <a:xfrm>
            <a:off x="561893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3" name="object 1613"/>
          <p:cNvSpPr/>
          <p:nvPr/>
        </p:nvSpPr>
        <p:spPr>
          <a:xfrm>
            <a:off x="563416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4" name="object 1614"/>
          <p:cNvSpPr/>
          <p:nvPr/>
        </p:nvSpPr>
        <p:spPr>
          <a:xfrm>
            <a:off x="564937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5" name="object 1615"/>
          <p:cNvSpPr/>
          <p:nvPr/>
        </p:nvSpPr>
        <p:spPr>
          <a:xfrm>
            <a:off x="566460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6" name="object 1616"/>
          <p:cNvSpPr/>
          <p:nvPr/>
        </p:nvSpPr>
        <p:spPr>
          <a:xfrm>
            <a:off x="567983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7" name="object 1617"/>
          <p:cNvSpPr/>
          <p:nvPr/>
        </p:nvSpPr>
        <p:spPr>
          <a:xfrm>
            <a:off x="569504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8" name="object 1618"/>
          <p:cNvSpPr/>
          <p:nvPr/>
        </p:nvSpPr>
        <p:spPr>
          <a:xfrm>
            <a:off x="571027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9" name="object 1619"/>
          <p:cNvSpPr/>
          <p:nvPr/>
        </p:nvSpPr>
        <p:spPr>
          <a:xfrm>
            <a:off x="572550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0" name="object 1620"/>
          <p:cNvSpPr/>
          <p:nvPr/>
        </p:nvSpPr>
        <p:spPr>
          <a:xfrm>
            <a:off x="574073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1" name="object 1621"/>
          <p:cNvSpPr/>
          <p:nvPr/>
        </p:nvSpPr>
        <p:spPr>
          <a:xfrm>
            <a:off x="575594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2" name="object 1622"/>
          <p:cNvSpPr/>
          <p:nvPr/>
        </p:nvSpPr>
        <p:spPr>
          <a:xfrm>
            <a:off x="57711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3" name="object 1623"/>
          <p:cNvSpPr/>
          <p:nvPr/>
        </p:nvSpPr>
        <p:spPr>
          <a:xfrm>
            <a:off x="578639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4" name="object 1624"/>
          <p:cNvSpPr/>
          <p:nvPr/>
        </p:nvSpPr>
        <p:spPr>
          <a:xfrm>
            <a:off x="580161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5" name="object 1625"/>
          <p:cNvSpPr/>
          <p:nvPr/>
        </p:nvSpPr>
        <p:spPr>
          <a:xfrm>
            <a:off x="581684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6" name="object 1626"/>
          <p:cNvSpPr/>
          <p:nvPr/>
        </p:nvSpPr>
        <p:spPr>
          <a:xfrm>
            <a:off x="583206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7" name="object 1627"/>
          <p:cNvSpPr/>
          <p:nvPr/>
        </p:nvSpPr>
        <p:spPr>
          <a:xfrm>
            <a:off x="584728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8" name="object 1628"/>
          <p:cNvSpPr/>
          <p:nvPr/>
        </p:nvSpPr>
        <p:spPr>
          <a:xfrm>
            <a:off x="586251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9" name="object 1629"/>
          <p:cNvSpPr/>
          <p:nvPr/>
        </p:nvSpPr>
        <p:spPr>
          <a:xfrm>
            <a:off x="587773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0" name="object 1630"/>
          <p:cNvSpPr/>
          <p:nvPr/>
        </p:nvSpPr>
        <p:spPr>
          <a:xfrm>
            <a:off x="589295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1" name="object 1631"/>
          <p:cNvSpPr/>
          <p:nvPr/>
        </p:nvSpPr>
        <p:spPr>
          <a:xfrm>
            <a:off x="590817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2" name="object 1632"/>
          <p:cNvSpPr/>
          <p:nvPr/>
        </p:nvSpPr>
        <p:spPr>
          <a:xfrm>
            <a:off x="592340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3" name="object 1633"/>
          <p:cNvSpPr/>
          <p:nvPr/>
        </p:nvSpPr>
        <p:spPr>
          <a:xfrm>
            <a:off x="593862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4" name="object 1634"/>
          <p:cNvSpPr/>
          <p:nvPr/>
        </p:nvSpPr>
        <p:spPr>
          <a:xfrm>
            <a:off x="595384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5" name="object 1635"/>
          <p:cNvSpPr/>
          <p:nvPr/>
        </p:nvSpPr>
        <p:spPr>
          <a:xfrm>
            <a:off x="59690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6" name="object 1636"/>
          <p:cNvSpPr/>
          <p:nvPr/>
        </p:nvSpPr>
        <p:spPr>
          <a:xfrm>
            <a:off x="598430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7" name="object 1637"/>
          <p:cNvSpPr/>
          <p:nvPr/>
        </p:nvSpPr>
        <p:spPr>
          <a:xfrm>
            <a:off x="59995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8" name="object 1638"/>
          <p:cNvSpPr/>
          <p:nvPr/>
        </p:nvSpPr>
        <p:spPr>
          <a:xfrm>
            <a:off x="601474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9" name="object 1639"/>
          <p:cNvSpPr/>
          <p:nvPr/>
        </p:nvSpPr>
        <p:spPr>
          <a:xfrm>
            <a:off x="60299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0" name="object 1640"/>
          <p:cNvSpPr/>
          <p:nvPr/>
        </p:nvSpPr>
        <p:spPr>
          <a:xfrm>
            <a:off x="604518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1" name="object 1641"/>
          <p:cNvSpPr/>
          <p:nvPr/>
        </p:nvSpPr>
        <p:spPr>
          <a:xfrm>
            <a:off x="606041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2" name="object 1642"/>
          <p:cNvSpPr/>
          <p:nvPr/>
        </p:nvSpPr>
        <p:spPr>
          <a:xfrm>
            <a:off x="607564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3" name="object 1643"/>
          <p:cNvSpPr/>
          <p:nvPr/>
        </p:nvSpPr>
        <p:spPr>
          <a:xfrm>
            <a:off x="609085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4" name="object 1644"/>
          <p:cNvSpPr/>
          <p:nvPr/>
        </p:nvSpPr>
        <p:spPr>
          <a:xfrm>
            <a:off x="610608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5" name="object 1645"/>
          <p:cNvSpPr/>
          <p:nvPr/>
        </p:nvSpPr>
        <p:spPr>
          <a:xfrm>
            <a:off x="612131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6" name="object 1646"/>
          <p:cNvSpPr/>
          <p:nvPr/>
        </p:nvSpPr>
        <p:spPr>
          <a:xfrm>
            <a:off x="613652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7" name="object 1647"/>
          <p:cNvSpPr/>
          <p:nvPr/>
        </p:nvSpPr>
        <p:spPr>
          <a:xfrm>
            <a:off x="615175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8" name="object 1648"/>
          <p:cNvSpPr/>
          <p:nvPr/>
        </p:nvSpPr>
        <p:spPr>
          <a:xfrm>
            <a:off x="61669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9" name="object 1649"/>
          <p:cNvSpPr/>
          <p:nvPr/>
        </p:nvSpPr>
        <p:spPr>
          <a:xfrm>
            <a:off x="618219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0" name="object 1650"/>
          <p:cNvSpPr/>
          <p:nvPr/>
        </p:nvSpPr>
        <p:spPr>
          <a:xfrm>
            <a:off x="61974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1" name="object 1651"/>
          <p:cNvSpPr/>
          <p:nvPr/>
        </p:nvSpPr>
        <p:spPr>
          <a:xfrm>
            <a:off x="621264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2" name="object 1652"/>
          <p:cNvSpPr/>
          <p:nvPr/>
        </p:nvSpPr>
        <p:spPr>
          <a:xfrm>
            <a:off x="62278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3" name="object 1653"/>
          <p:cNvSpPr/>
          <p:nvPr/>
        </p:nvSpPr>
        <p:spPr>
          <a:xfrm>
            <a:off x="624309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4" name="object 1654"/>
          <p:cNvSpPr/>
          <p:nvPr/>
        </p:nvSpPr>
        <p:spPr>
          <a:xfrm>
            <a:off x="62583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5" name="object 1655"/>
          <p:cNvSpPr/>
          <p:nvPr/>
        </p:nvSpPr>
        <p:spPr>
          <a:xfrm>
            <a:off x="62735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6" name="object 1656"/>
          <p:cNvSpPr/>
          <p:nvPr/>
        </p:nvSpPr>
        <p:spPr>
          <a:xfrm>
            <a:off x="628876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7" name="object 1657"/>
          <p:cNvSpPr/>
          <p:nvPr/>
        </p:nvSpPr>
        <p:spPr>
          <a:xfrm>
            <a:off x="63039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8" name="object 1658"/>
          <p:cNvSpPr/>
          <p:nvPr/>
        </p:nvSpPr>
        <p:spPr>
          <a:xfrm>
            <a:off x="631921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9" name="object 1659"/>
          <p:cNvSpPr/>
          <p:nvPr/>
        </p:nvSpPr>
        <p:spPr>
          <a:xfrm>
            <a:off x="633442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0" name="object 1660"/>
          <p:cNvSpPr/>
          <p:nvPr/>
        </p:nvSpPr>
        <p:spPr>
          <a:xfrm>
            <a:off x="634965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1" name="object 1661"/>
          <p:cNvSpPr/>
          <p:nvPr/>
        </p:nvSpPr>
        <p:spPr>
          <a:xfrm>
            <a:off x="636488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2" name="object 1662"/>
          <p:cNvSpPr/>
          <p:nvPr/>
        </p:nvSpPr>
        <p:spPr>
          <a:xfrm>
            <a:off x="638009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3" name="object 1663"/>
          <p:cNvSpPr/>
          <p:nvPr/>
        </p:nvSpPr>
        <p:spPr>
          <a:xfrm>
            <a:off x="639532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4" name="object 1664"/>
          <p:cNvSpPr/>
          <p:nvPr/>
        </p:nvSpPr>
        <p:spPr>
          <a:xfrm>
            <a:off x="641055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5" name="object 1665"/>
          <p:cNvSpPr/>
          <p:nvPr/>
        </p:nvSpPr>
        <p:spPr>
          <a:xfrm>
            <a:off x="642576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6" name="object 1666"/>
          <p:cNvSpPr/>
          <p:nvPr/>
        </p:nvSpPr>
        <p:spPr>
          <a:xfrm>
            <a:off x="644099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7" name="object 1667"/>
          <p:cNvSpPr/>
          <p:nvPr/>
        </p:nvSpPr>
        <p:spPr>
          <a:xfrm>
            <a:off x="64562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8" name="object 1668"/>
          <p:cNvSpPr/>
          <p:nvPr/>
        </p:nvSpPr>
        <p:spPr>
          <a:xfrm>
            <a:off x="647144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9" name="object 1669"/>
          <p:cNvSpPr/>
          <p:nvPr/>
        </p:nvSpPr>
        <p:spPr>
          <a:xfrm>
            <a:off x="648666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0" name="object 1670"/>
          <p:cNvSpPr/>
          <p:nvPr/>
        </p:nvSpPr>
        <p:spPr>
          <a:xfrm>
            <a:off x="650189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1" name="object 1671"/>
          <p:cNvSpPr/>
          <p:nvPr/>
        </p:nvSpPr>
        <p:spPr>
          <a:xfrm>
            <a:off x="651711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2" name="object 1672"/>
          <p:cNvSpPr/>
          <p:nvPr/>
        </p:nvSpPr>
        <p:spPr>
          <a:xfrm>
            <a:off x="653233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3" name="object 1673"/>
          <p:cNvSpPr/>
          <p:nvPr/>
        </p:nvSpPr>
        <p:spPr>
          <a:xfrm>
            <a:off x="654756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4" name="object 1674"/>
          <p:cNvSpPr/>
          <p:nvPr/>
        </p:nvSpPr>
        <p:spPr>
          <a:xfrm>
            <a:off x="65627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5" name="object 1675"/>
          <p:cNvSpPr/>
          <p:nvPr/>
        </p:nvSpPr>
        <p:spPr>
          <a:xfrm>
            <a:off x="657800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6" name="object 1676"/>
          <p:cNvSpPr/>
          <p:nvPr/>
        </p:nvSpPr>
        <p:spPr>
          <a:xfrm>
            <a:off x="659323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7" name="object 1677"/>
          <p:cNvSpPr/>
          <p:nvPr/>
        </p:nvSpPr>
        <p:spPr>
          <a:xfrm>
            <a:off x="660845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8" name="object 1678"/>
          <p:cNvSpPr/>
          <p:nvPr/>
        </p:nvSpPr>
        <p:spPr>
          <a:xfrm>
            <a:off x="66236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9" name="object 1679"/>
          <p:cNvSpPr/>
          <p:nvPr/>
        </p:nvSpPr>
        <p:spPr>
          <a:xfrm>
            <a:off x="663889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0" name="object 1680"/>
          <p:cNvSpPr/>
          <p:nvPr/>
        </p:nvSpPr>
        <p:spPr>
          <a:xfrm>
            <a:off x="66541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1" name="object 1681"/>
          <p:cNvSpPr/>
          <p:nvPr/>
        </p:nvSpPr>
        <p:spPr>
          <a:xfrm>
            <a:off x="666935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2" name="object 1682"/>
          <p:cNvSpPr/>
          <p:nvPr/>
        </p:nvSpPr>
        <p:spPr>
          <a:xfrm>
            <a:off x="668456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3" name="object 1683"/>
          <p:cNvSpPr/>
          <p:nvPr/>
        </p:nvSpPr>
        <p:spPr>
          <a:xfrm>
            <a:off x="66997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4" name="object 1684"/>
          <p:cNvSpPr/>
          <p:nvPr/>
        </p:nvSpPr>
        <p:spPr>
          <a:xfrm>
            <a:off x="671502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5" name="object 1685"/>
          <p:cNvSpPr/>
          <p:nvPr/>
        </p:nvSpPr>
        <p:spPr>
          <a:xfrm>
            <a:off x="673023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6" name="object 1686"/>
          <p:cNvSpPr/>
          <p:nvPr/>
        </p:nvSpPr>
        <p:spPr>
          <a:xfrm>
            <a:off x="674546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7" name="object 1687"/>
          <p:cNvSpPr/>
          <p:nvPr/>
        </p:nvSpPr>
        <p:spPr>
          <a:xfrm>
            <a:off x="67606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8" name="object 1688"/>
          <p:cNvSpPr/>
          <p:nvPr/>
        </p:nvSpPr>
        <p:spPr>
          <a:xfrm>
            <a:off x="677590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9" name="object 1689"/>
          <p:cNvSpPr/>
          <p:nvPr/>
        </p:nvSpPr>
        <p:spPr>
          <a:xfrm>
            <a:off x="679113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0" name="object 1690"/>
          <p:cNvSpPr/>
          <p:nvPr/>
        </p:nvSpPr>
        <p:spPr>
          <a:xfrm>
            <a:off x="68063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1" name="object 1691"/>
          <p:cNvSpPr/>
          <p:nvPr/>
        </p:nvSpPr>
        <p:spPr>
          <a:xfrm>
            <a:off x="682157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2" name="object 1692"/>
          <p:cNvSpPr/>
          <p:nvPr/>
        </p:nvSpPr>
        <p:spPr>
          <a:xfrm>
            <a:off x="683680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3" name="object 1693"/>
          <p:cNvSpPr/>
          <p:nvPr/>
        </p:nvSpPr>
        <p:spPr>
          <a:xfrm>
            <a:off x="685203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4" name="object 1694"/>
          <p:cNvSpPr/>
          <p:nvPr/>
        </p:nvSpPr>
        <p:spPr>
          <a:xfrm>
            <a:off x="686724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5" name="object 1695"/>
          <p:cNvSpPr/>
          <p:nvPr/>
        </p:nvSpPr>
        <p:spPr>
          <a:xfrm>
            <a:off x="688247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6" name="object 1696"/>
          <p:cNvSpPr/>
          <p:nvPr/>
        </p:nvSpPr>
        <p:spPr>
          <a:xfrm>
            <a:off x="689769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7" name="object 1697"/>
          <p:cNvSpPr/>
          <p:nvPr/>
        </p:nvSpPr>
        <p:spPr>
          <a:xfrm>
            <a:off x="69129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8" name="object 1698"/>
          <p:cNvSpPr/>
          <p:nvPr/>
        </p:nvSpPr>
        <p:spPr>
          <a:xfrm>
            <a:off x="692814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9" name="object 1699"/>
          <p:cNvSpPr/>
          <p:nvPr/>
        </p:nvSpPr>
        <p:spPr>
          <a:xfrm>
            <a:off x="69433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0" name="object 1700"/>
          <p:cNvSpPr/>
          <p:nvPr/>
        </p:nvSpPr>
        <p:spPr>
          <a:xfrm>
            <a:off x="69585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1" name="object 1701"/>
          <p:cNvSpPr/>
          <p:nvPr/>
        </p:nvSpPr>
        <p:spPr>
          <a:xfrm>
            <a:off x="697381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2" name="object 1702"/>
          <p:cNvSpPr/>
          <p:nvPr/>
        </p:nvSpPr>
        <p:spPr>
          <a:xfrm>
            <a:off x="698903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3" name="object 1703"/>
          <p:cNvSpPr/>
          <p:nvPr/>
        </p:nvSpPr>
        <p:spPr>
          <a:xfrm>
            <a:off x="700426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4" name="object 1704"/>
          <p:cNvSpPr/>
          <p:nvPr/>
        </p:nvSpPr>
        <p:spPr>
          <a:xfrm>
            <a:off x="701948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5" name="object 1705"/>
          <p:cNvSpPr/>
          <p:nvPr/>
        </p:nvSpPr>
        <p:spPr>
          <a:xfrm>
            <a:off x="703470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6" name="object 1706"/>
          <p:cNvSpPr/>
          <p:nvPr/>
        </p:nvSpPr>
        <p:spPr>
          <a:xfrm>
            <a:off x="704993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7" name="object 1707"/>
          <p:cNvSpPr/>
          <p:nvPr/>
        </p:nvSpPr>
        <p:spPr>
          <a:xfrm>
            <a:off x="706514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8" name="object 1708"/>
          <p:cNvSpPr/>
          <p:nvPr/>
        </p:nvSpPr>
        <p:spPr>
          <a:xfrm>
            <a:off x="708037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9" name="object 1709"/>
          <p:cNvSpPr/>
          <p:nvPr/>
        </p:nvSpPr>
        <p:spPr>
          <a:xfrm>
            <a:off x="709560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0" name="object 1710"/>
          <p:cNvSpPr/>
          <p:nvPr/>
        </p:nvSpPr>
        <p:spPr>
          <a:xfrm>
            <a:off x="711081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1" name="object 1711"/>
          <p:cNvSpPr/>
          <p:nvPr/>
        </p:nvSpPr>
        <p:spPr>
          <a:xfrm>
            <a:off x="71260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2" name="object 1712"/>
          <p:cNvSpPr/>
          <p:nvPr/>
        </p:nvSpPr>
        <p:spPr>
          <a:xfrm>
            <a:off x="714127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3" name="object 1713"/>
          <p:cNvSpPr/>
          <p:nvPr/>
        </p:nvSpPr>
        <p:spPr>
          <a:xfrm>
            <a:off x="715650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4" name="object 1714"/>
          <p:cNvSpPr/>
          <p:nvPr/>
        </p:nvSpPr>
        <p:spPr>
          <a:xfrm>
            <a:off x="717171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5" name="object 1715"/>
          <p:cNvSpPr/>
          <p:nvPr/>
        </p:nvSpPr>
        <p:spPr>
          <a:xfrm>
            <a:off x="718694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6" name="object 1716"/>
          <p:cNvSpPr/>
          <p:nvPr/>
        </p:nvSpPr>
        <p:spPr>
          <a:xfrm>
            <a:off x="72021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7" name="object 1717"/>
          <p:cNvSpPr/>
          <p:nvPr/>
        </p:nvSpPr>
        <p:spPr>
          <a:xfrm>
            <a:off x="721738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8" name="object 1718"/>
          <p:cNvSpPr/>
          <p:nvPr/>
        </p:nvSpPr>
        <p:spPr>
          <a:xfrm>
            <a:off x="723261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9" name="object 1719"/>
          <p:cNvSpPr/>
          <p:nvPr/>
        </p:nvSpPr>
        <p:spPr>
          <a:xfrm>
            <a:off x="724783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0" name="object 1720"/>
          <p:cNvSpPr/>
          <p:nvPr/>
        </p:nvSpPr>
        <p:spPr>
          <a:xfrm>
            <a:off x="726305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1" name="object 1721"/>
          <p:cNvSpPr/>
          <p:nvPr/>
        </p:nvSpPr>
        <p:spPr>
          <a:xfrm>
            <a:off x="727828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2" name="object 1722"/>
          <p:cNvSpPr/>
          <p:nvPr/>
        </p:nvSpPr>
        <p:spPr>
          <a:xfrm>
            <a:off x="729350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3" name="object 1723"/>
          <p:cNvSpPr/>
          <p:nvPr/>
        </p:nvSpPr>
        <p:spPr>
          <a:xfrm>
            <a:off x="730872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4" name="object 1724"/>
          <p:cNvSpPr/>
          <p:nvPr/>
        </p:nvSpPr>
        <p:spPr>
          <a:xfrm>
            <a:off x="732395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5" name="object 1725"/>
          <p:cNvSpPr/>
          <p:nvPr/>
        </p:nvSpPr>
        <p:spPr>
          <a:xfrm>
            <a:off x="733917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6" name="object 1726"/>
          <p:cNvSpPr/>
          <p:nvPr/>
        </p:nvSpPr>
        <p:spPr>
          <a:xfrm>
            <a:off x="73543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7" name="object 1727"/>
          <p:cNvSpPr/>
          <p:nvPr/>
        </p:nvSpPr>
        <p:spPr>
          <a:xfrm>
            <a:off x="736961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8" name="object 1728"/>
          <p:cNvSpPr/>
          <p:nvPr/>
        </p:nvSpPr>
        <p:spPr>
          <a:xfrm>
            <a:off x="73848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9" name="object 1729"/>
          <p:cNvSpPr/>
          <p:nvPr/>
        </p:nvSpPr>
        <p:spPr>
          <a:xfrm>
            <a:off x="740007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0" name="object 1730"/>
          <p:cNvSpPr/>
          <p:nvPr/>
        </p:nvSpPr>
        <p:spPr>
          <a:xfrm>
            <a:off x="74152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1" name="object 1731"/>
          <p:cNvSpPr/>
          <p:nvPr/>
        </p:nvSpPr>
        <p:spPr>
          <a:xfrm>
            <a:off x="74305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2" name="object 1732"/>
          <p:cNvSpPr/>
          <p:nvPr/>
        </p:nvSpPr>
        <p:spPr>
          <a:xfrm>
            <a:off x="744574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3" name="object 1733"/>
          <p:cNvSpPr/>
          <p:nvPr/>
        </p:nvSpPr>
        <p:spPr>
          <a:xfrm>
            <a:off x="746095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4" name="object 1734"/>
          <p:cNvSpPr/>
          <p:nvPr/>
        </p:nvSpPr>
        <p:spPr>
          <a:xfrm>
            <a:off x="747618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5" name="object 1735"/>
          <p:cNvSpPr/>
          <p:nvPr/>
        </p:nvSpPr>
        <p:spPr>
          <a:xfrm>
            <a:off x="749141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6" name="object 1736"/>
          <p:cNvSpPr/>
          <p:nvPr/>
        </p:nvSpPr>
        <p:spPr>
          <a:xfrm>
            <a:off x="75066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7" name="object 1737"/>
          <p:cNvSpPr/>
          <p:nvPr/>
        </p:nvSpPr>
        <p:spPr>
          <a:xfrm>
            <a:off x="752185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8" name="object 1738"/>
          <p:cNvSpPr/>
          <p:nvPr/>
        </p:nvSpPr>
        <p:spPr>
          <a:xfrm>
            <a:off x="753708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9" name="object 1739"/>
          <p:cNvSpPr/>
          <p:nvPr/>
        </p:nvSpPr>
        <p:spPr>
          <a:xfrm>
            <a:off x="75522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0" name="object 1740"/>
          <p:cNvSpPr/>
          <p:nvPr/>
        </p:nvSpPr>
        <p:spPr>
          <a:xfrm>
            <a:off x="756752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1" name="object 1741"/>
          <p:cNvSpPr/>
          <p:nvPr/>
        </p:nvSpPr>
        <p:spPr>
          <a:xfrm>
            <a:off x="75827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2" name="object 1742"/>
          <p:cNvSpPr/>
          <p:nvPr/>
        </p:nvSpPr>
        <p:spPr>
          <a:xfrm>
            <a:off x="759797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3" name="object 1743"/>
          <p:cNvSpPr/>
          <p:nvPr/>
        </p:nvSpPr>
        <p:spPr>
          <a:xfrm>
            <a:off x="761319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4" name="object 1744"/>
          <p:cNvSpPr/>
          <p:nvPr/>
        </p:nvSpPr>
        <p:spPr>
          <a:xfrm>
            <a:off x="76284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5" name="object 1745"/>
          <p:cNvSpPr/>
          <p:nvPr/>
        </p:nvSpPr>
        <p:spPr>
          <a:xfrm>
            <a:off x="764364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6" name="object 1746"/>
          <p:cNvSpPr/>
          <p:nvPr/>
        </p:nvSpPr>
        <p:spPr>
          <a:xfrm>
            <a:off x="765886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7" name="object 1747"/>
          <p:cNvSpPr/>
          <p:nvPr/>
        </p:nvSpPr>
        <p:spPr>
          <a:xfrm>
            <a:off x="767408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8" name="object 1748"/>
          <p:cNvSpPr/>
          <p:nvPr/>
        </p:nvSpPr>
        <p:spPr>
          <a:xfrm>
            <a:off x="76893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9" name="object 1749"/>
          <p:cNvSpPr/>
          <p:nvPr/>
        </p:nvSpPr>
        <p:spPr>
          <a:xfrm>
            <a:off x="770453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0" name="object 1750"/>
          <p:cNvSpPr/>
          <p:nvPr/>
        </p:nvSpPr>
        <p:spPr>
          <a:xfrm>
            <a:off x="771975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1" name="object 1751"/>
          <p:cNvSpPr/>
          <p:nvPr/>
        </p:nvSpPr>
        <p:spPr>
          <a:xfrm>
            <a:off x="773498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2" name="object 1752"/>
          <p:cNvSpPr/>
          <p:nvPr/>
        </p:nvSpPr>
        <p:spPr>
          <a:xfrm>
            <a:off x="775020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3" name="object 1753"/>
          <p:cNvSpPr/>
          <p:nvPr/>
        </p:nvSpPr>
        <p:spPr>
          <a:xfrm>
            <a:off x="776542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4" name="object 1754"/>
          <p:cNvSpPr/>
          <p:nvPr/>
        </p:nvSpPr>
        <p:spPr>
          <a:xfrm>
            <a:off x="778065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5" name="object 1755"/>
          <p:cNvSpPr/>
          <p:nvPr/>
        </p:nvSpPr>
        <p:spPr>
          <a:xfrm>
            <a:off x="779586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6" name="object 1756"/>
          <p:cNvSpPr/>
          <p:nvPr/>
        </p:nvSpPr>
        <p:spPr>
          <a:xfrm>
            <a:off x="781109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7" name="object 1757"/>
          <p:cNvSpPr/>
          <p:nvPr/>
        </p:nvSpPr>
        <p:spPr>
          <a:xfrm>
            <a:off x="782632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8" name="object 1758"/>
          <p:cNvSpPr/>
          <p:nvPr/>
        </p:nvSpPr>
        <p:spPr>
          <a:xfrm>
            <a:off x="78415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9" name="object 1759"/>
          <p:cNvSpPr/>
          <p:nvPr/>
        </p:nvSpPr>
        <p:spPr>
          <a:xfrm>
            <a:off x="785676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0" name="object 1760"/>
          <p:cNvSpPr/>
          <p:nvPr/>
        </p:nvSpPr>
        <p:spPr>
          <a:xfrm>
            <a:off x="787199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1" name="object 1761"/>
          <p:cNvSpPr/>
          <p:nvPr/>
        </p:nvSpPr>
        <p:spPr>
          <a:xfrm>
            <a:off x="78872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2" name="object 1762"/>
          <p:cNvSpPr/>
          <p:nvPr/>
        </p:nvSpPr>
        <p:spPr>
          <a:xfrm>
            <a:off x="790243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3" name="object 1763"/>
          <p:cNvSpPr/>
          <p:nvPr/>
        </p:nvSpPr>
        <p:spPr>
          <a:xfrm>
            <a:off x="79176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4" name="object 1764"/>
          <p:cNvSpPr/>
          <p:nvPr/>
        </p:nvSpPr>
        <p:spPr>
          <a:xfrm>
            <a:off x="793289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5" name="object 1765"/>
          <p:cNvSpPr/>
          <p:nvPr/>
        </p:nvSpPr>
        <p:spPr>
          <a:xfrm>
            <a:off x="794810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6" name="object 1766"/>
          <p:cNvSpPr/>
          <p:nvPr/>
        </p:nvSpPr>
        <p:spPr>
          <a:xfrm>
            <a:off x="796333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7" name="object 1767"/>
          <p:cNvSpPr/>
          <p:nvPr/>
        </p:nvSpPr>
        <p:spPr>
          <a:xfrm>
            <a:off x="797855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8" name="object 1768"/>
          <p:cNvSpPr/>
          <p:nvPr/>
        </p:nvSpPr>
        <p:spPr>
          <a:xfrm>
            <a:off x="799377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9" name="object 1769"/>
          <p:cNvSpPr/>
          <p:nvPr/>
        </p:nvSpPr>
        <p:spPr>
          <a:xfrm>
            <a:off x="800900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0" name="object 1770"/>
          <p:cNvSpPr/>
          <p:nvPr/>
        </p:nvSpPr>
        <p:spPr>
          <a:xfrm>
            <a:off x="802422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1" name="object 1771"/>
          <p:cNvSpPr/>
          <p:nvPr/>
        </p:nvSpPr>
        <p:spPr>
          <a:xfrm>
            <a:off x="803944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2" name="object 1772"/>
          <p:cNvSpPr/>
          <p:nvPr/>
        </p:nvSpPr>
        <p:spPr>
          <a:xfrm>
            <a:off x="805467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3" name="object 1773"/>
          <p:cNvSpPr/>
          <p:nvPr/>
        </p:nvSpPr>
        <p:spPr>
          <a:xfrm>
            <a:off x="806989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4" name="object 1774"/>
          <p:cNvSpPr/>
          <p:nvPr/>
        </p:nvSpPr>
        <p:spPr>
          <a:xfrm>
            <a:off x="808512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5" name="object 1775"/>
          <p:cNvSpPr/>
          <p:nvPr/>
        </p:nvSpPr>
        <p:spPr>
          <a:xfrm>
            <a:off x="810033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6" name="object 1776"/>
          <p:cNvSpPr/>
          <p:nvPr/>
        </p:nvSpPr>
        <p:spPr>
          <a:xfrm>
            <a:off x="811556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7" name="object 1777"/>
          <p:cNvSpPr/>
          <p:nvPr/>
        </p:nvSpPr>
        <p:spPr>
          <a:xfrm>
            <a:off x="813079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8" name="object 1778"/>
          <p:cNvSpPr/>
          <p:nvPr/>
        </p:nvSpPr>
        <p:spPr>
          <a:xfrm>
            <a:off x="814600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9" name="object 1779"/>
          <p:cNvSpPr/>
          <p:nvPr/>
        </p:nvSpPr>
        <p:spPr>
          <a:xfrm>
            <a:off x="816123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0" name="object 1780"/>
          <p:cNvSpPr/>
          <p:nvPr/>
        </p:nvSpPr>
        <p:spPr>
          <a:xfrm>
            <a:off x="817646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1" name="object 1781"/>
          <p:cNvSpPr/>
          <p:nvPr/>
        </p:nvSpPr>
        <p:spPr>
          <a:xfrm>
            <a:off x="819167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2" name="object 1782"/>
          <p:cNvSpPr/>
          <p:nvPr/>
        </p:nvSpPr>
        <p:spPr>
          <a:xfrm>
            <a:off x="820690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3" name="object 1783"/>
          <p:cNvSpPr/>
          <p:nvPr/>
        </p:nvSpPr>
        <p:spPr>
          <a:xfrm>
            <a:off x="822213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4" name="object 1784"/>
          <p:cNvSpPr/>
          <p:nvPr/>
        </p:nvSpPr>
        <p:spPr>
          <a:xfrm>
            <a:off x="823734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5" name="object 1785"/>
          <p:cNvSpPr/>
          <p:nvPr/>
        </p:nvSpPr>
        <p:spPr>
          <a:xfrm>
            <a:off x="825257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6" name="object 1786"/>
          <p:cNvSpPr/>
          <p:nvPr/>
        </p:nvSpPr>
        <p:spPr>
          <a:xfrm>
            <a:off x="826780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7" name="object 1787"/>
          <p:cNvSpPr/>
          <p:nvPr/>
        </p:nvSpPr>
        <p:spPr>
          <a:xfrm>
            <a:off x="82830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8" name="object 1788"/>
          <p:cNvSpPr/>
          <p:nvPr/>
        </p:nvSpPr>
        <p:spPr>
          <a:xfrm>
            <a:off x="829824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9" name="object 1789"/>
          <p:cNvSpPr/>
          <p:nvPr/>
        </p:nvSpPr>
        <p:spPr>
          <a:xfrm>
            <a:off x="831347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0" name="object 1790"/>
          <p:cNvSpPr/>
          <p:nvPr/>
        </p:nvSpPr>
        <p:spPr>
          <a:xfrm>
            <a:off x="832869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1" name="object 1791"/>
          <p:cNvSpPr/>
          <p:nvPr/>
        </p:nvSpPr>
        <p:spPr>
          <a:xfrm>
            <a:off x="834391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2" name="object 1792"/>
          <p:cNvSpPr/>
          <p:nvPr/>
        </p:nvSpPr>
        <p:spPr>
          <a:xfrm>
            <a:off x="835914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3" name="object 1793"/>
          <p:cNvSpPr/>
          <p:nvPr/>
        </p:nvSpPr>
        <p:spPr>
          <a:xfrm>
            <a:off x="837436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4" name="object 1794"/>
          <p:cNvSpPr/>
          <p:nvPr/>
        </p:nvSpPr>
        <p:spPr>
          <a:xfrm>
            <a:off x="838958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5" name="object 1795"/>
          <p:cNvSpPr/>
          <p:nvPr/>
        </p:nvSpPr>
        <p:spPr>
          <a:xfrm>
            <a:off x="840480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6" name="object 1796"/>
          <p:cNvSpPr/>
          <p:nvPr/>
        </p:nvSpPr>
        <p:spPr>
          <a:xfrm>
            <a:off x="842003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7" name="object 1797"/>
          <p:cNvSpPr/>
          <p:nvPr/>
        </p:nvSpPr>
        <p:spPr>
          <a:xfrm>
            <a:off x="84352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8" name="object 1798"/>
          <p:cNvSpPr/>
          <p:nvPr/>
        </p:nvSpPr>
        <p:spPr>
          <a:xfrm>
            <a:off x="8450478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9" name="object 1799"/>
          <p:cNvSpPr/>
          <p:nvPr/>
        </p:nvSpPr>
        <p:spPr>
          <a:xfrm>
            <a:off x="846570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0" name="object 1800"/>
          <p:cNvSpPr/>
          <p:nvPr/>
        </p:nvSpPr>
        <p:spPr>
          <a:xfrm>
            <a:off x="848092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1" name="object 1801"/>
          <p:cNvSpPr/>
          <p:nvPr/>
        </p:nvSpPr>
        <p:spPr>
          <a:xfrm>
            <a:off x="8496147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2" name="object 1802"/>
          <p:cNvSpPr/>
          <p:nvPr/>
        </p:nvSpPr>
        <p:spPr>
          <a:xfrm>
            <a:off x="851137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3" name="object 1803"/>
          <p:cNvSpPr/>
          <p:nvPr/>
        </p:nvSpPr>
        <p:spPr>
          <a:xfrm>
            <a:off x="852658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4" name="object 1804"/>
          <p:cNvSpPr/>
          <p:nvPr/>
        </p:nvSpPr>
        <p:spPr>
          <a:xfrm>
            <a:off x="854181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5" name="object 1805"/>
          <p:cNvSpPr/>
          <p:nvPr/>
        </p:nvSpPr>
        <p:spPr>
          <a:xfrm>
            <a:off x="855704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6" name="object 1806"/>
          <p:cNvSpPr/>
          <p:nvPr/>
        </p:nvSpPr>
        <p:spPr>
          <a:xfrm>
            <a:off x="857227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7" name="object 1807"/>
          <p:cNvSpPr/>
          <p:nvPr/>
        </p:nvSpPr>
        <p:spPr>
          <a:xfrm>
            <a:off x="858748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8" name="object 1808"/>
          <p:cNvSpPr/>
          <p:nvPr/>
        </p:nvSpPr>
        <p:spPr>
          <a:xfrm>
            <a:off x="8602713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9" name="object 1809"/>
          <p:cNvSpPr/>
          <p:nvPr/>
        </p:nvSpPr>
        <p:spPr>
          <a:xfrm>
            <a:off x="8617940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0" name="object 1810"/>
          <p:cNvSpPr/>
          <p:nvPr/>
        </p:nvSpPr>
        <p:spPr>
          <a:xfrm>
            <a:off x="8633155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1" name="object 1811"/>
          <p:cNvSpPr/>
          <p:nvPr/>
        </p:nvSpPr>
        <p:spPr>
          <a:xfrm>
            <a:off x="8648382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2" name="object 1812"/>
          <p:cNvSpPr/>
          <p:nvPr/>
        </p:nvSpPr>
        <p:spPr>
          <a:xfrm>
            <a:off x="866360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3" name="object 1813"/>
          <p:cNvSpPr/>
          <p:nvPr/>
        </p:nvSpPr>
        <p:spPr>
          <a:xfrm>
            <a:off x="8678824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4" name="object 1814"/>
          <p:cNvSpPr/>
          <p:nvPr/>
        </p:nvSpPr>
        <p:spPr>
          <a:xfrm>
            <a:off x="8694051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5" name="object 1815"/>
          <p:cNvSpPr/>
          <p:nvPr/>
        </p:nvSpPr>
        <p:spPr>
          <a:xfrm>
            <a:off x="8709279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6" name="object 1816"/>
          <p:cNvSpPr/>
          <p:nvPr/>
        </p:nvSpPr>
        <p:spPr>
          <a:xfrm>
            <a:off x="8724506" y="1319072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7" name="object 1817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1818" name="object 1818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1066636" y="942939"/>
            <a:ext cx="8548370" cy="44126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9900"/>
              </a:lnSpc>
              <a:spcBef>
                <a:spcPts val="100"/>
              </a:spcBef>
            </a:pPr>
            <a:r>
              <a:rPr dirty="0" sz="3200" spc="1295">
                <a:latin typeface="Arial"/>
                <a:cs typeface="Arial"/>
              </a:rPr>
              <a:t>◌ </a:t>
            </a:r>
            <a:r>
              <a:rPr dirty="0" u="heavy" sz="3200" spc="-325" b="1">
                <a:uFill>
                  <a:solidFill>
                    <a:srgbClr val="C75252"/>
                  </a:solidFill>
                </a:uFill>
                <a:latin typeface="맑은 고딕"/>
                <a:cs typeface="맑은 고딕"/>
              </a:rPr>
              <a:t>교회사가 다루는 교회</a:t>
            </a:r>
            <a:r>
              <a:rPr dirty="0" sz="3200" spc="-325">
                <a:latin typeface="Arial Unicode MS"/>
                <a:cs typeface="Arial Unicode MS"/>
              </a:rPr>
              <a:t>는 </a:t>
            </a:r>
            <a:r>
              <a:rPr dirty="0" sz="3200" spc="-130">
                <a:latin typeface="Arial Unicode MS"/>
                <a:cs typeface="Arial Unicode MS"/>
              </a:rPr>
              <a:t>교리적(종교적) </a:t>
            </a:r>
            <a:r>
              <a:rPr dirty="0" sz="3200" spc="-325">
                <a:latin typeface="Arial Unicode MS"/>
                <a:cs typeface="Arial Unicode MS"/>
              </a:rPr>
              <a:t>의미  </a:t>
            </a:r>
            <a:r>
              <a:rPr dirty="0" sz="3200" spc="-320">
                <a:latin typeface="Arial Unicode MS"/>
                <a:cs typeface="Arial Unicode MS"/>
              </a:rPr>
              <a:t>의 </a:t>
            </a:r>
            <a:r>
              <a:rPr dirty="0" sz="3200" spc="-325">
                <a:latin typeface="Arial Unicode MS"/>
                <a:cs typeface="Arial Unicode MS"/>
              </a:rPr>
              <a:t>교회가 </a:t>
            </a:r>
            <a:r>
              <a:rPr dirty="0" sz="3200" spc="-110">
                <a:latin typeface="Arial Unicode MS"/>
                <a:cs typeface="Arial Unicode MS"/>
              </a:rPr>
              <a:t>아니라, </a:t>
            </a:r>
            <a:r>
              <a:rPr dirty="0" sz="3200" spc="-325">
                <a:latin typeface="Arial Unicode MS"/>
                <a:cs typeface="Arial Unicode MS"/>
              </a:rPr>
              <a:t>역사적인 의미에서의 교회이  </a:t>
            </a:r>
            <a:r>
              <a:rPr dirty="0" sz="3200" spc="110">
                <a:latin typeface="Arial Unicode MS"/>
                <a:cs typeface="Arial Unicode MS"/>
              </a:rPr>
              <a:t>다. </a:t>
            </a:r>
            <a:r>
              <a:rPr dirty="0" sz="3200" spc="-325">
                <a:latin typeface="Arial Unicode MS"/>
                <a:cs typeface="Arial Unicode MS"/>
              </a:rPr>
              <a:t>교회사는 기독교의 역사 혹은 기독교라는 </a:t>
            </a:r>
            <a:r>
              <a:rPr dirty="0" sz="3200" spc="-320">
                <a:latin typeface="Arial Unicode MS"/>
                <a:cs typeface="Arial Unicode MS"/>
              </a:rPr>
              <a:t>종  </a:t>
            </a:r>
            <a:r>
              <a:rPr dirty="0" sz="3200" spc="-325">
                <a:latin typeface="Arial Unicode MS"/>
                <a:cs typeface="Arial Unicode MS"/>
              </a:rPr>
              <a:t>교의 </a:t>
            </a:r>
            <a:r>
              <a:rPr dirty="0" sz="3200" spc="-150">
                <a:latin typeface="Arial Unicode MS"/>
                <a:cs typeface="Arial Unicode MS"/>
              </a:rPr>
              <a:t>역사이다. </a:t>
            </a:r>
            <a:r>
              <a:rPr dirty="0" sz="3200" spc="-325">
                <a:latin typeface="Arial Unicode MS"/>
                <a:cs typeface="Arial Unicode MS"/>
              </a:rPr>
              <a:t>다시말해 예수와 사도들의 활동으  </a:t>
            </a:r>
            <a:r>
              <a:rPr dirty="0" sz="3200" spc="-320">
                <a:latin typeface="Arial Unicode MS"/>
                <a:cs typeface="Arial Unicode MS"/>
              </a:rPr>
              <a:t>로 </a:t>
            </a:r>
            <a:r>
              <a:rPr dirty="0" sz="3200" spc="-325">
                <a:latin typeface="Arial Unicode MS"/>
                <a:cs typeface="Arial Unicode MS"/>
              </a:rPr>
              <a:t>시작되어 </a:t>
            </a:r>
            <a:r>
              <a:rPr dirty="0" sz="3200" spc="430">
                <a:latin typeface="Arial Unicode MS"/>
                <a:cs typeface="Arial Unicode MS"/>
              </a:rPr>
              <a:t>1900년 </a:t>
            </a:r>
            <a:r>
              <a:rPr dirty="0" sz="3200" spc="-325">
                <a:latin typeface="Arial Unicode MS"/>
                <a:cs typeface="Arial Unicode MS"/>
              </a:rPr>
              <a:t>이상 이루어진 역사적 </a:t>
            </a:r>
            <a:r>
              <a:rPr dirty="0" sz="3200" spc="-320">
                <a:latin typeface="Arial Unicode MS"/>
                <a:cs typeface="Arial Unicode MS"/>
              </a:rPr>
              <a:t>총  </a:t>
            </a:r>
            <a:r>
              <a:rPr dirty="0" sz="3200" spc="-325">
                <a:latin typeface="Arial Unicode MS"/>
                <a:cs typeface="Arial Unicode MS"/>
              </a:rPr>
              <a:t>체인 </a:t>
            </a:r>
            <a:r>
              <a:rPr dirty="0" sz="3200" spc="-130">
                <a:latin typeface="Arial Unicode MS"/>
                <a:cs typeface="Arial Unicode MS"/>
              </a:rPr>
              <a:t>기독교(교회)의</a:t>
            </a:r>
            <a:r>
              <a:rPr dirty="0" sz="3200" spc="595">
                <a:latin typeface="Arial Unicode MS"/>
                <a:cs typeface="Arial Unicode MS"/>
              </a:rPr>
              <a:t> </a:t>
            </a:r>
            <a:r>
              <a:rPr dirty="0" sz="3200" spc="-150">
                <a:latin typeface="Arial Unicode MS"/>
                <a:cs typeface="Arial Unicode MS"/>
              </a:rPr>
              <a:t>역사이다.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1066636" y="942939"/>
            <a:ext cx="8547735" cy="4412615"/>
          </a:xfrm>
          <a:prstGeom prst="rect">
            <a:avLst/>
          </a:prstGeom>
        </p:spPr>
        <p:txBody>
          <a:bodyPr wrap="square" lIns="0" tIns="25590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14"/>
              </a:spcBef>
              <a:tabLst>
                <a:tab pos="621030" algn="l"/>
                <a:tab pos="1919605" algn="l"/>
              </a:tabLst>
            </a:pPr>
            <a:r>
              <a:rPr dirty="0" sz="3200" spc="1295">
                <a:latin typeface="Arial"/>
                <a:cs typeface="Arial"/>
              </a:rPr>
              <a:t>◌	</a:t>
            </a:r>
            <a:r>
              <a:rPr dirty="0" sz="3200" spc="-325">
                <a:latin typeface="Arial Unicode MS"/>
                <a:cs typeface="Arial Unicode MS"/>
              </a:rPr>
              <a:t>교회사	</a:t>
            </a:r>
            <a:r>
              <a:rPr dirty="0" sz="3200" spc="-35">
                <a:latin typeface="Arial Unicode MS"/>
                <a:cs typeface="Arial Unicode MS"/>
              </a:rPr>
              <a:t>내용:</a:t>
            </a:r>
            <a:endParaRPr sz="3200">
              <a:latin typeface="Arial Unicode MS"/>
              <a:cs typeface="Arial Unicode MS"/>
            </a:endParaRPr>
          </a:p>
          <a:p>
            <a:pPr marL="12700" indent="506730">
              <a:lnSpc>
                <a:spcPct val="100000"/>
              </a:lnSpc>
              <a:spcBef>
                <a:spcPts val="1914"/>
              </a:spcBef>
              <a:buChar char="-"/>
              <a:tabLst>
                <a:tab pos="1030605" algn="l"/>
                <a:tab pos="10312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교리사</a:t>
            </a:r>
            <a:endParaRPr sz="3200">
              <a:latin typeface="Arial Unicode MS"/>
              <a:cs typeface="Arial Unicode MS"/>
            </a:endParaRPr>
          </a:p>
          <a:p>
            <a:pPr marL="12700" indent="506730">
              <a:lnSpc>
                <a:spcPct val="100000"/>
              </a:lnSpc>
              <a:spcBef>
                <a:spcPts val="1920"/>
              </a:spcBef>
              <a:buChar char="-"/>
              <a:tabLst>
                <a:tab pos="1030605" algn="l"/>
                <a:tab pos="1031240" algn="l"/>
                <a:tab pos="2331085" algn="l"/>
                <a:tab pos="362966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기독교	신학의	역사</a:t>
            </a:r>
            <a:endParaRPr sz="3200">
              <a:latin typeface="Arial Unicode MS"/>
              <a:cs typeface="Arial Unicode MS"/>
            </a:endParaRPr>
          </a:p>
          <a:p>
            <a:pPr marL="12700" indent="506730">
              <a:lnSpc>
                <a:spcPct val="100000"/>
              </a:lnSpc>
              <a:spcBef>
                <a:spcPts val="1914"/>
              </a:spcBef>
              <a:buChar char="-"/>
              <a:tabLst>
                <a:tab pos="1030605" algn="l"/>
                <a:tab pos="1031240" algn="l"/>
                <a:tab pos="2331085" algn="l"/>
                <a:tab pos="3811904" algn="l"/>
                <a:tab pos="547624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교회의	</a:t>
            </a:r>
            <a:r>
              <a:rPr dirty="0" sz="3200" spc="-110">
                <a:latin typeface="Arial Unicode MS"/>
                <a:cs typeface="Arial Unicode MS"/>
              </a:rPr>
              <a:t>사회적,	</a:t>
            </a:r>
            <a:r>
              <a:rPr dirty="0" sz="3200" spc="-325">
                <a:latin typeface="Arial Unicode MS"/>
                <a:cs typeface="Arial Unicode MS"/>
              </a:rPr>
              <a:t>정치적인	전개</a:t>
            </a:r>
            <a:endParaRPr sz="3200">
              <a:latin typeface="Arial Unicode MS"/>
              <a:cs typeface="Arial Unicode MS"/>
            </a:endParaRPr>
          </a:p>
          <a:p>
            <a:pPr marL="12700" marR="5080" indent="506730">
              <a:lnSpc>
                <a:spcPct val="149900"/>
              </a:lnSpc>
              <a:buChar char="-"/>
              <a:tabLst>
                <a:tab pos="1053465" algn="l"/>
                <a:tab pos="1054100" algn="l"/>
                <a:tab pos="1858645" algn="l"/>
                <a:tab pos="2376805" algn="l"/>
                <a:tab pos="3524250" algn="l"/>
                <a:tab pos="3697604" algn="l"/>
                <a:tab pos="5019040" algn="l"/>
                <a:tab pos="6890384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교회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전개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	</a:t>
            </a:r>
            <a:r>
              <a:rPr dirty="0" sz="3200" spc="-325">
                <a:latin typeface="Arial Unicode MS"/>
                <a:cs typeface="Arial Unicode MS"/>
              </a:rPr>
              <a:t>관련</a:t>
            </a:r>
            <a:r>
              <a:rPr dirty="0" sz="3200" spc="-320">
                <a:latin typeface="Arial Unicode MS"/>
                <a:cs typeface="Arial Unicode MS"/>
              </a:rPr>
              <a:t>된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법제사적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경제사적</a:t>
            </a:r>
            <a:r>
              <a:rPr dirty="0" sz="3200" spc="550">
                <a:latin typeface="Arial Unicode MS"/>
                <a:cs typeface="Arial Unicode MS"/>
              </a:rPr>
              <a:t>,  </a:t>
            </a:r>
            <a:r>
              <a:rPr dirty="0" sz="3200" spc="-150">
                <a:latin typeface="Arial Unicode MS"/>
                <a:cs typeface="Arial Unicode MS"/>
              </a:rPr>
              <a:t>정치사적,	</a:t>
            </a:r>
            <a:r>
              <a:rPr dirty="0" sz="3200" spc="-325">
                <a:latin typeface="Arial Unicode MS"/>
                <a:cs typeface="Arial Unicode MS"/>
              </a:rPr>
              <a:t>사회사적	</a:t>
            </a:r>
            <a:r>
              <a:rPr dirty="0" sz="3200" spc="-35">
                <a:latin typeface="Arial Unicode MS"/>
                <a:cs typeface="Arial Unicode MS"/>
              </a:rPr>
              <a:t>측면.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1066636" y="1186038"/>
            <a:ext cx="7803515" cy="34385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490" b="1">
                <a:latin typeface="맑은 고딕"/>
                <a:cs typeface="맑은 고딕"/>
              </a:rPr>
              <a:t>2. </a:t>
            </a:r>
            <a:r>
              <a:rPr dirty="0" sz="3200" spc="-120" b="1">
                <a:latin typeface="맑은 고딕"/>
                <a:cs typeface="맑은 고딕"/>
              </a:rPr>
              <a:t>역사적-비판적 </a:t>
            </a:r>
            <a:r>
              <a:rPr dirty="0" sz="3200" spc="-325" b="1">
                <a:latin typeface="맑은 고딕"/>
                <a:cs typeface="맑은 고딕"/>
              </a:rPr>
              <a:t>방법 </a:t>
            </a:r>
            <a:r>
              <a:rPr dirty="0" sz="3200" spc="-185" b="1">
                <a:latin typeface="맑은 고딕"/>
                <a:cs typeface="맑은 고딕"/>
              </a:rPr>
              <a:t>(역사학의</a:t>
            </a:r>
            <a:r>
              <a:rPr dirty="0" sz="3200" spc="-10" b="1">
                <a:latin typeface="맑은 고딕"/>
                <a:cs typeface="맑은 고딕"/>
              </a:rPr>
              <a:t> </a:t>
            </a:r>
            <a:r>
              <a:rPr dirty="0" sz="3200" spc="-90" b="1">
                <a:latin typeface="맑은 고딕"/>
                <a:cs typeface="맑은 고딕"/>
              </a:rPr>
              <a:t>부분)</a:t>
            </a:r>
            <a:endParaRPr sz="3200">
              <a:latin typeface="맑은 고딕"/>
              <a:cs typeface="맑은 고딕"/>
            </a:endParaRPr>
          </a:p>
          <a:p>
            <a:pPr>
              <a:lnSpc>
                <a:spcPct val="100000"/>
              </a:lnSpc>
            </a:pPr>
            <a:endParaRPr sz="32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345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  <a:tabLst>
                <a:tab pos="621030" algn="l"/>
                <a:tab pos="1919605" algn="l"/>
                <a:tab pos="2431415" algn="l"/>
                <a:tab pos="4097020" algn="l"/>
                <a:tab pos="4664710" algn="l"/>
              </a:tabLst>
            </a:pPr>
            <a:r>
              <a:rPr dirty="0" sz="3200" spc="1295">
                <a:latin typeface="Arial"/>
                <a:cs typeface="Arial"/>
              </a:rPr>
              <a:t>◌	</a:t>
            </a:r>
            <a:r>
              <a:rPr dirty="0" sz="3200" spc="-325">
                <a:latin typeface="Arial Unicode MS"/>
                <a:cs typeface="Arial Unicode MS"/>
              </a:rPr>
              <a:t>교회사	</a:t>
            </a:r>
            <a:r>
              <a:rPr dirty="0" sz="3200" spc="560">
                <a:latin typeface="Arial Unicode MS"/>
                <a:cs typeface="Arial Unicode MS"/>
              </a:rPr>
              <a:t>=	</a:t>
            </a:r>
            <a:r>
              <a:rPr dirty="0" sz="3200" spc="-325">
                <a:latin typeface="Arial Unicode MS"/>
                <a:cs typeface="Arial Unicode MS"/>
              </a:rPr>
              <a:t>역사학의	</a:t>
            </a:r>
            <a:r>
              <a:rPr dirty="0" sz="3200" spc="-320">
                <a:latin typeface="Arial Unicode MS"/>
                <a:cs typeface="Arial Unicode MS"/>
              </a:rPr>
              <a:t>한	</a:t>
            </a:r>
            <a:r>
              <a:rPr dirty="0" sz="3200" spc="-325">
                <a:latin typeface="Arial Unicode MS"/>
                <a:cs typeface="Arial Unicode MS"/>
              </a:rPr>
              <a:t>분야</a:t>
            </a:r>
            <a:endParaRPr sz="3200">
              <a:latin typeface="Arial Unicode MS"/>
              <a:cs typeface="Arial Unicode MS"/>
            </a:endParaRPr>
          </a:p>
          <a:p>
            <a:pPr marL="519430" marR="5080" indent="-507365">
              <a:lnSpc>
                <a:spcPct val="149900"/>
              </a:lnSpc>
              <a:tabLst>
                <a:tab pos="767715" algn="l"/>
                <a:tab pos="2204720" algn="l"/>
                <a:tab pos="2431415" algn="l"/>
                <a:tab pos="3503295" algn="l"/>
                <a:tab pos="4097020" algn="l"/>
                <a:tab pos="5395595" algn="l"/>
                <a:tab pos="7059295" algn="l"/>
              </a:tabLst>
            </a:pPr>
            <a:r>
              <a:rPr dirty="0" sz="3200" spc="1365">
                <a:latin typeface="Arial Unicode MS"/>
                <a:cs typeface="Arial Unicode MS"/>
              </a:rPr>
              <a:t>-</a:t>
            </a:r>
            <a:r>
              <a:rPr dirty="0" sz="3200" spc="50">
                <a:latin typeface="Arial Unicode MS"/>
                <a:cs typeface="Arial Unicode MS"/>
              </a:rPr>
              <a:t>&gt;</a:t>
            </a:r>
            <a:r>
              <a:rPr dirty="0" sz="3200" spc="5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교회사</a:t>
            </a:r>
            <a:r>
              <a:rPr dirty="0" sz="3200" spc="-320">
                <a:latin typeface="Arial Unicode MS"/>
                <a:cs typeface="Arial Unicode MS"/>
              </a:rPr>
              <a:t>의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방법론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역사</a:t>
            </a:r>
            <a:r>
              <a:rPr dirty="0" sz="3200" spc="-320">
                <a:latin typeface="Arial Unicode MS"/>
                <a:cs typeface="Arial Unicode MS"/>
              </a:rPr>
              <a:t>학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방법론</a:t>
            </a:r>
            <a:r>
              <a:rPr dirty="0" sz="3200" spc="-320">
                <a:latin typeface="Arial Unicode MS"/>
                <a:cs typeface="Arial Unicode MS"/>
              </a:rPr>
              <a:t>과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동</a:t>
            </a:r>
            <a:r>
              <a:rPr dirty="0" sz="3200" spc="-170">
                <a:latin typeface="Arial Unicode MS"/>
                <a:cs typeface="Arial Unicode MS"/>
              </a:rPr>
              <a:t>일  </a:t>
            </a:r>
            <a:r>
              <a:rPr dirty="0" sz="3200" spc="55">
                <a:latin typeface="Arial Unicode MS"/>
                <a:cs typeface="Arial Unicode MS"/>
              </a:rPr>
              <a:t>[객관적,	</a:t>
            </a:r>
            <a:r>
              <a:rPr dirty="0" sz="3200" spc="-325">
                <a:latin typeface="Arial Unicode MS"/>
                <a:cs typeface="Arial Unicode MS"/>
              </a:rPr>
              <a:t>비판적	</a:t>
            </a:r>
            <a:r>
              <a:rPr dirty="0" sz="3200" spc="-120">
                <a:latin typeface="Arial Unicode MS"/>
                <a:cs typeface="Arial Unicode MS"/>
              </a:rPr>
              <a:t>연구방법]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058377" y="1812062"/>
            <a:ext cx="2905760" cy="345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100" spc="-5">
                <a:latin typeface="바탕체"/>
                <a:cs typeface="바탕체"/>
              </a:rPr>
              <a:t>구술로 된 </a:t>
            </a:r>
            <a:r>
              <a:rPr dirty="0" u="sng" sz="2100" spc="-5" b="1">
                <a:uFill>
                  <a:solidFill>
                    <a:srgbClr val="000000"/>
                  </a:solidFill>
                </a:uFill>
                <a:latin typeface="바탕체"/>
                <a:cs typeface="바탕체"/>
              </a:rPr>
              <a:t>자료</a:t>
            </a:r>
            <a:r>
              <a:rPr dirty="0" u="sng" sz="2100" spc="585" b="1">
                <a:uFill>
                  <a:solidFill>
                    <a:srgbClr val="000000"/>
                  </a:solidFill>
                </a:uFill>
                <a:latin typeface="바탕체"/>
                <a:cs typeface="바탕체"/>
              </a:rPr>
              <a:t> </a:t>
            </a:r>
            <a:r>
              <a:rPr dirty="0" u="sng" sz="2100" spc="-5" b="1">
                <a:uFill>
                  <a:solidFill>
                    <a:srgbClr val="000000"/>
                  </a:solidFill>
                </a:uFill>
                <a:latin typeface="바탕체"/>
                <a:cs typeface="바탕체"/>
              </a:rPr>
              <a:t>형태</a:t>
            </a:r>
            <a:r>
              <a:rPr dirty="0" sz="2100" spc="-5">
                <a:latin typeface="바탕체"/>
                <a:cs typeface="바탕체"/>
              </a:rPr>
              <a:t>로</a:t>
            </a:r>
            <a:endParaRPr sz="2100">
              <a:latin typeface="바탕체"/>
              <a:cs typeface="바탕체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951113" y="1278952"/>
            <a:ext cx="3972560" cy="1304925"/>
          </a:xfrm>
          <a:prstGeom prst="rect">
            <a:avLst/>
          </a:prstGeom>
        </p:spPr>
        <p:txBody>
          <a:bodyPr wrap="square" lIns="0" tIns="11874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35"/>
              </a:spcBef>
            </a:pPr>
            <a:r>
              <a:rPr dirty="0" sz="2100" spc="-5">
                <a:latin typeface="바탕체"/>
                <a:cs typeface="바탕체"/>
              </a:rPr>
              <a:t>교회사는</a:t>
            </a:r>
            <a:endParaRPr sz="2100">
              <a:latin typeface="바탕체"/>
              <a:cs typeface="바탕체"/>
            </a:endParaRPr>
          </a:p>
          <a:p>
            <a:pPr marL="12700" marR="5080">
              <a:lnSpc>
                <a:spcPct val="133300"/>
              </a:lnSpc>
            </a:pPr>
            <a:r>
              <a:rPr dirty="0" sz="2100" spc="-5">
                <a:latin typeface="바탕체"/>
                <a:cs typeface="바탕체"/>
              </a:rPr>
              <a:t>한 사건이 문서적, 기념비같은,  흔적을 남긴 경우에만</a:t>
            </a:r>
            <a:r>
              <a:rPr dirty="0" sz="2100" spc="-40">
                <a:latin typeface="바탕체"/>
                <a:cs typeface="바탕체"/>
              </a:rPr>
              <a:t> </a:t>
            </a:r>
            <a:r>
              <a:rPr dirty="0" sz="2100" spc="-5">
                <a:latin typeface="바탕체"/>
                <a:cs typeface="바탕체"/>
              </a:rPr>
              <a:t>가능</a:t>
            </a:r>
            <a:endParaRPr sz="2100">
              <a:latin typeface="바탕체"/>
              <a:cs typeface="바탕체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51113" y="2984907"/>
            <a:ext cx="7012940" cy="8788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2100" spc="-5">
                <a:latin typeface="바탕체"/>
                <a:cs typeface="바탕체"/>
              </a:rPr>
              <a:t>이 </a:t>
            </a:r>
            <a:r>
              <a:rPr dirty="0" u="sng" sz="2100" spc="-5" b="1">
                <a:uFill>
                  <a:solidFill>
                    <a:srgbClr val="000000"/>
                  </a:solidFill>
                </a:uFill>
                <a:latin typeface="바탕체"/>
                <a:cs typeface="바탕체"/>
              </a:rPr>
              <a:t>자료들</a:t>
            </a:r>
            <a:r>
              <a:rPr dirty="0" sz="2100" spc="-5">
                <a:latin typeface="바탕체"/>
                <a:cs typeface="바탕체"/>
              </a:rPr>
              <a:t>은 발견되어야 하고, 사실임이 검토되어야 하  고, 문서로 편집되어야 하고, 때로는 신뢰할만한</a:t>
            </a:r>
            <a:r>
              <a:rPr dirty="0" sz="2100" spc="450">
                <a:latin typeface="바탕체"/>
                <a:cs typeface="바탕체"/>
              </a:rPr>
              <a:t> </a:t>
            </a:r>
            <a:r>
              <a:rPr dirty="0" sz="2100" spc="-5">
                <a:latin typeface="바탕체"/>
                <a:cs typeface="바탕체"/>
              </a:rPr>
              <a:t>번역으</a:t>
            </a:r>
            <a:endParaRPr sz="2100">
              <a:latin typeface="바탕체"/>
              <a:cs typeface="바탕체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183384" y="3944507"/>
            <a:ext cx="1781175" cy="34544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2100" spc="-5">
                <a:latin typeface="바탕체"/>
                <a:cs typeface="바탕체"/>
              </a:rPr>
              <a:t>내용을</a:t>
            </a:r>
            <a:r>
              <a:rPr dirty="0" sz="2100" spc="100">
                <a:latin typeface="바탕체"/>
                <a:cs typeface="바탕체"/>
              </a:rPr>
              <a:t> </a:t>
            </a:r>
            <a:r>
              <a:rPr dirty="0" sz="2100" spc="-5">
                <a:latin typeface="바탕체"/>
                <a:cs typeface="바탕체"/>
              </a:rPr>
              <a:t>연구해</a:t>
            </a:r>
            <a:endParaRPr sz="2100">
              <a:latin typeface="바탕체"/>
              <a:cs typeface="바탕체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951113" y="3837884"/>
            <a:ext cx="5099685" cy="13049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</a:pPr>
            <a:r>
              <a:rPr dirty="0" sz="2100" spc="-5">
                <a:latin typeface="바탕체"/>
                <a:cs typeface="바탕체"/>
              </a:rPr>
              <a:t>로 접근할 수 있도록 해야 하고, 역사적  야 하고, 신중하게 해석되어야</a:t>
            </a:r>
            <a:r>
              <a:rPr dirty="0" sz="2100" spc="-35">
                <a:latin typeface="바탕체"/>
                <a:cs typeface="바탕체"/>
              </a:rPr>
              <a:t> </a:t>
            </a:r>
            <a:r>
              <a:rPr dirty="0" sz="2100" spc="-5">
                <a:latin typeface="바탕체"/>
                <a:cs typeface="바탕체"/>
              </a:rPr>
              <a:t>함</a:t>
            </a:r>
            <a:endParaRPr sz="2100">
              <a:latin typeface="바탕체"/>
              <a:cs typeface="바탕체"/>
            </a:endParaRPr>
          </a:p>
          <a:p>
            <a:pPr marL="12700">
              <a:lnSpc>
                <a:spcPct val="100000"/>
              </a:lnSpc>
              <a:spcBef>
                <a:spcPts val="835"/>
              </a:spcBef>
            </a:pPr>
            <a:r>
              <a:rPr dirty="0" sz="2100" spc="-5">
                <a:latin typeface="바탕체"/>
                <a:cs typeface="바탕체"/>
              </a:rPr>
              <a:t>-</a:t>
            </a:r>
            <a:endParaRPr sz="2100">
              <a:latin typeface="바탕체"/>
              <a:cs typeface="바탕체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899869" y="14196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" name="object 8"/>
          <p:cNvSpPr txBox="1"/>
          <p:nvPr/>
        </p:nvSpPr>
        <p:spPr>
          <a:xfrm>
            <a:off x="1951113" y="5117351"/>
            <a:ext cx="7080884" cy="87884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33300"/>
              </a:lnSpc>
              <a:spcBef>
                <a:spcPts val="100"/>
              </a:spcBef>
              <a:tabLst>
                <a:tab pos="7067550" algn="l"/>
              </a:tabLst>
            </a:pPr>
            <a:r>
              <a:rPr dirty="0" sz="2100" spc="-5">
                <a:latin typeface="바탕체"/>
                <a:cs typeface="바탕체"/>
              </a:rPr>
              <a:t>이러한 </a:t>
            </a:r>
            <a:r>
              <a:rPr dirty="0" sz="2100" spc="-5" b="1">
                <a:latin typeface="바탕체"/>
                <a:cs typeface="바탕체"/>
              </a:rPr>
              <a:t>자료에 대한 작업</a:t>
            </a:r>
            <a:r>
              <a:rPr dirty="0" sz="2100" spc="-5">
                <a:latin typeface="바탕체"/>
                <a:cs typeface="바탕체"/>
              </a:rPr>
              <a:t>이 역사가 및 교회사가들의 본  </a:t>
            </a:r>
            <a:r>
              <a:rPr dirty="0" u="sng" sz="2100" spc="-5">
                <a:uFill>
                  <a:solidFill>
                    <a:srgbClr val="000000"/>
                  </a:solidFill>
                </a:uFill>
                <a:latin typeface="바탕체"/>
                <a:cs typeface="바탕체"/>
              </a:rPr>
              <a:t>질적인</a:t>
            </a:r>
            <a:r>
              <a:rPr dirty="0" u="sng" sz="2100" spc="-95">
                <a:uFill>
                  <a:solidFill>
                    <a:srgbClr val="000000"/>
                  </a:solidFill>
                </a:uFill>
                <a:latin typeface="바탕체"/>
                <a:cs typeface="바탕체"/>
              </a:rPr>
              <a:t> </a:t>
            </a:r>
            <a:r>
              <a:rPr dirty="0" u="sng" sz="2100" spc="-5">
                <a:uFill>
                  <a:solidFill>
                    <a:srgbClr val="000000"/>
                  </a:solidFill>
                </a:uFill>
                <a:latin typeface="바탕체"/>
                <a:cs typeface="바탕체"/>
              </a:rPr>
              <a:t>임무임	</a:t>
            </a:r>
            <a:endParaRPr sz="2100">
              <a:latin typeface="바탕체"/>
              <a:cs typeface="바탕체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1899869" y="14348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" name="object 10"/>
          <p:cNvSpPr/>
          <p:nvPr/>
        </p:nvSpPr>
        <p:spPr>
          <a:xfrm>
            <a:off x="1899869" y="14500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" name="object 11"/>
          <p:cNvSpPr/>
          <p:nvPr/>
        </p:nvSpPr>
        <p:spPr>
          <a:xfrm>
            <a:off x="1899869" y="14653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" name="object 12"/>
          <p:cNvSpPr/>
          <p:nvPr/>
        </p:nvSpPr>
        <p:spPr>
          <a:xfrm>
            <a:off x="1899869" y="14805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" name="object 13"/>
          <p:cNvSpPr/>
          <p:nvPr/>
        </p:nvSpPr>
        <p:spPr>
          <a:xfrm>
            <a:off x="1899869" y="14957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" name="object 14"/>
          <p:cNvSpPr/>
          <p:nvPr/>
        </p:nvSpPr>
        <p:spPr>
          <a:xfrm>
            <a:off x="1899869" y="15109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" name="object 15"/>
          <p:cNvSpPr/>
          <p:nvPr/>
        </p:nvSpPr>
        <p:spPr>
          <a:xfrm>
            <a:off x="1899869" y="15262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" name="object 16"/>
          <p:cNvSpPr/>
          <p:nvPr/>
        </p:nvSpPr>
        <p:spPr>
          <a:xfrm>
            <a:off x="1899869" y="15414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" name="object 17"/>
          <p:cNvSpPr/>
          <p:nvPr/>
        </p:nvSpPr>
        <p:spPr>
          <a:xfrm>
            <a:off x="1899869" y="15566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object 18"/>
          <p:cNvSpPr/>
          <p:nvPr/>
        </p:nvSpPr>
        <p:spPr>
          <a:xfrm>
            <a:off x="1899869" y="15719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" name="object 19"/>
          <p:cNvSpPr/>
          <p:nvPr/>
        </p:nvSpPr>
        <p:spPr>
          <a:xfrm>
            <a:off x="1899869" y="15871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" name="object 20"/>
          <p:cNvSpPr/>
          <p:nvPr/>
        </p:nvSpPr>
        <p:spPr>
          <a:xfrm>
            <a:off x="1899869" y="16023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" name="object 21"/>
          <p:cNvSpPr/>
          <p:nvPr/>
        </p:nvSpPr>
        <p:spPr>
          <a:xfrm>
            <a:off x="1899869" y="16176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" name="object 22"/>
          <p:cNvSpPr/>
          <p:nvPr/>
        </p:nvSpPr>
        <p:spPr>
          <a:xfrm>
            <a:off x="1899869" y="16328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" name="object 23"/>
          <p:cNvSpPr/>
          <p:nvPr/>
        </p:nvSpPr>
        <p:spPr>
          <a:xfrm>
            <a:off x="1899869" y="16480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" name="object 24"/>
          <p:cNvSpPr/>
          <p:nvPr/>
        </p:nvSpPr>
        <p:spPr>
          <a:xfrm>
            <a:off x="1899869" y="16633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" name="object 25"/>
          <p:cNvSpPr/>
          <p:nvPr/>
        </p:nvSpPr>
        <p:spPr>
          <a:xfrm>
            <a:off x="1899869" y="16785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" name="object 26"/>
          <p:cNvSpPr/>
          <p:nvPr/>
        </p:nvSpPr>
        <p:spPr>
          <a:xfrm>
            <a:off x="1899869" y="16937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" name="object 27"/>
          <p:cNvSpPr/>
          <p:nvPr/>
        </p:nvSpPr>
        <p:spPr>
          <a:xfrm>
            <a:off x="1899869" y="17090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" name="object 28"/>
          <p:cNvSpPr/>
          <p:nvPr/>
        </p:nvSpPr>
        <p:spPr>
          <a:xfrm>
            <a:off x="1899869" y="17242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" name="object 29"/>
          <p:cNvSpPr/>
          <p:nvPr/>
        </p:nvSpPr>
        <p:spPr>
          <a:xfrm>
            <a:off x="1899869" y="17394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" name="object 30"/>
          <p:cNvSpPr/>
          <p:nvPr/>
        </p:nvSpPr>
        <p:spPr>
          <a:xfrm>
            <a:off x="1899869" y="17547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" name="object 31"/>
          <p:cNvSpPr/>
          <p:nvPr/>
        </p:nvSpPr>
        <p:spPr>
          <a:xfrm>
            <a:off x="1899869" y="17699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" name="object 32"/>
          <p:cNvSpPr/>
          <p:nvPr/>
        </p:nvSpPr>
        <p:spPr>
          <a:xfrm>
            <a:off x="1899869" y="17851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" name="object 33"/>
          <p:cNvSpPr/>
          <p:nvPr/>
        </p:nvSpPr>
        <p:spPr>
          <a:xfrm>
            <a:off x="1899869" y="18004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" name="object 34"/>
          <p:cNvSpPr/>
          <p:nvPr/>
        </p:nvSpPr>
        <p:spPr>
          <a:xfrm>
            <a:off x="1899869" y="18156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" name="object 35"/>
          <p:cNvSpPr/>
          <p:nvPr/>
        </p:nvSpPr>
        <p:spPr>
          <a:xfrm>
            <a:off x="1899869" y="18308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" name="object 36"/>
          <p:cNvSpPr/>
          <p:nvPr/>
        </p:nvSpPr>
        <p:spPr>
          <a:xfrm>
            <a:off x="1899869" y="18460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" name="object 37"/>
          <p:cNvSpPr/>
          <p:nvPr/>
        </p:nvSpPr>
        <p:spPr>
          <a:xfrm>
            <a:off x="1899869" y="18613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" name="object 38"/>
          <p:cNvSpPr/>
          <p:nvPr/>
        </p:nvSpPr>
        <p:spPr>
          <a:xfrm>
            <a:off x="1899869" y="18765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" name="object 39"/>
          <p:cNvSpPr/>
          <p:nvPr/>
        </p:nvSpPr>
        <p:spPr>
          <a:xfrm>
            <a:off x="1899869" y="18917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" name="object 40"/>
          <p:cNvSpPr/>
          <p:nvPr/>
        </p:nvSpPr>
        <p:spPr>
          <a:xfrm>
            <a:off x="1899869" y="19070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" name="object 41"/>
          <p:cNvSpPr/>
          <p:nvPr/>
        </p:nvSpPr>
        <p:spPr>
          <a:xfrm>
            <a:off x="1899869" y="19222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" name="object 42"/>
          <p:cNvSpPr/>
          <p:nvPr/>
        </p:nvSpPr>
        <p:spPr>
          <a:xfrm>
            <a:off x="1899869" y="19374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" name="object 43"/>
          <p:cNvSpPr/>
          <p:nvPr/>
        </p:nvSpPr>
        <p:spPr>
          <a:xfrm>
            <a:off x="1899869" y="19527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" name="object 44"/>
          <p:cNvSpPr/>
          <p:nvPr/>
        </p:nvSpPr>
        <p:spPr>
          <a:xfrm>
            <a:off x="1899869" y="19679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" name="object 45"/>
          <p:cNvSpPr/>
          <p:nvPr/>
        </p:nvSpPr>
        <p:spPr>
          <a:xfrm>
            <a:off x="1899869" y="19831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" name="object 46"/>
          <p:cNvSpPr/>
          <p:nvPr/>
        </p:nvSpPr>
        <p:spPr>
          <a:xfrm>
            <a:off x="1899869" y="19984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" name="object 47"/>
          <p:cNvSpPr/>
          <p:nvPr/>
        </p:nvSpPr>
        <p:spPr>
          <a:xfrm>
            <a:off x="1899869" y="20136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" name="object 48"/>
          <p:cNvSpPr/>
          <p:nvPr/>
        </p:nvSpPr>
        <p:spPr>
          <a:xfrm>
            <a:off x="1899869" y="20288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" name="object 49"/>
          <p:cNvSpPr/>
          <p:nvPr/>
        </p:nvSpPr>
        <p:spPr>
          <a:xfrm>
            <a:off x="1899869" y="20441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" name="object 50"/>
          <p:cNvSpPr/>
          <p:nvPr/>
        </p:nvSpPr>
        <p:spPr>
          <a:xfrm>
            <a:off x="1899869" y="20593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" name="object 51"/>
          <p:cNvSpPr/>
          <p:nvPr/>
        </p:nvSpPr>
        <p:spPr>
          <a:xfrm>
            <a:off x="1899869" y="20745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" name="object 52"/>
          <p:cNvSpPr/>
          <p:nvPr/>
        </p:nvSpPr>
        <p:spPr>
          <a:xfrm>
            <a:off x="1899869" y="20898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" name="object 53"/>
          <p:cNvSpPr/>
          <p:nvPr/>
        </p:nvSpPr>
        <p:spPr>
          <a:xfrm>
            <a:off x="1899869" y="21050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" name="object 54"/>
          <p:cNvSpPr/>
          <p:nvPr/>
        </p:nvSpPr>
        <p:spPr>
          <a:xfrm>
            <a:off x="1899869" y="21202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" name="object 55"/>
          <p:cNvSpPr/>
          <p:nvPr/>
        </p:nvSpPr>
        <p:spPr>
          <a:xfrm>
            <a:off x="1899869" y="21355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" name="object 56"/>
          <p:cNvSpPr/>
          <p:nvPr/>
        </p:nvSpPr>
        <p:spPr>
          <a:xfrm>
            <a:off x="1899869" y="21659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" name="object 57"/>
          <p:cNvSpPr/>
          <p:nvPr/>
        </p:nvSpPr>
        <p:spPr>
          <a:xfrm>
            <a:off x="1899869" y="21811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" name="object 58"/>
          <p:cNvSpPr/>
          <p:nvPr/>
        </p:nvSpPr>
        <p:spPr>
          <a:xfrm>
            <a:off x="1899869" y="21964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" name="object 59"/>
          <p:cNvSpPr/>
          <p:nvPr/>
        </p:nvSpPr>
        <p:spPr>
          <a:xfrm>
            <a:off x="1899869" y="22116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" name="object 60"/>
          <p:cNvSpPr/>
          <p:nvPr/>
        </p:nvSpPr>
        <p:spPr>
          <a:xfrm>
            <a:off x="1899869" y="22268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" name="object 61"/>
          <p:cNvSpPr/>
          <p:nvPr/>
        </p:nvSpPr>
        <p:spPr>
          <a:xfrm>
            <a:off x="1899869" y="22421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" name="object 62"/>
          <p:cNvSpPr/>
          <p:nvPr/>
        </p:nvSpPr>
        <p:spPr>
          <a:xfrm>
            <a:off x="1899869" y="22573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" name="object 63"/>
          <p:cNvSpPr/>
          <p:nvPr/>
        </p:nvSpPr>
        <p:spPr>
          <a:xfrm>
            <a:off x="1899869" y="22725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" name="object 64"/>
          <p:cNvSpPr/>
          <p:nvPr/>
        </p:nvSpPr>
        <p:spPr>
          <a:xfrm>
            <a:off x="1899869" y="22878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" name="object 65"/>
          <p:cNvSpPr/>
          <p:nvPr/>
        </p:nvSpPr>
        <p:spPr>
          <a:xfrm>
            <a:off x="1899869" y="23030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" name="object 66"/>
          <p:cNvSpPr/>
          <p:nvPr/>
        </p:nvSpPr>
        <p:spPr>
          <a:xfrm>
            <a:off x="1899869" y="23182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" name="object 67"/>
          <p:cNvSpPr/>
          <p:nvPr/>
        </p:nvSpPr>
        <p:spPr>
          <a:xfrm>
            <a:off x="1899869" y="23335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" name="object 68"/>
          <p:cNvSpPr/>
          <p:nvPr/>
        </p:nvSpPr>
        <p:spPr>
          <a:xfrm>
            <a:off x="1899869" y="23487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" name="object 69"/>
          <p:cNvSpPr/>
          <p:nvPr/>
        </p:nvSpPr>
        <p:spPr>
          <a:xfrm>
            <a:off x="1899869" y="23639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" name="object 70"/>
          <p:cNvSpPr/>
          <p:nvPr/>
        </p:nvSpPr>
        <p:spPr>
          <a:xfrm>
            <a:off x="1899869" y="23792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" name="object 71"/>
          <p:cNvSpPr/>
          <p:nvPr/>
        </p:nvSpPr>
        <p:spPr>
          <a:xfrm>
            <a:off x="1899869" y="23944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" name="object 72"/>
          <p:cNvSpPr/>
          <p:nvPr/>
        </p:nvSpPr>
        <p:spPr>
          <a:xfrm>
            <a:off x="1899869" y="24096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" name="object 73"/>
          <p:cNvSpPr/>
          <p:nvPr/>
        </p:nvSpPr>
        <p:spPr>
          <a:xfrm>
            <a:off x="1899869" y="24248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" name="object 74"/>
          <p:cNvSpPr/>
          <p:nvPr/>
        </p:nvSpPr>
        <p:spPr>
          <a:xfrm>
            <a:off x="1899869" y="24401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" name="object 75"/>
          <p:cNvSpPr/>
          <p:nvPr/>
        </p:nvSpPr>
        <p:spPr>
          <a:xfrm>
            <a:off x="1899869" y="24553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" name="object 76"/>
          <p:cNvSpPr/>
          <p:nvPr/>
        </p:nvSpPr>
        <p:spPr>
          <a:xfrm>
            <a:off x="1899869" y="24705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" name="object 77"/>
          <p:cNvSpPr/>
          <p:nvPr/>
        </p:nvSpPr>
        <p:spPr>
          <a:xfrm>
            <a:off x="1899869" y="24858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" name="object 78"/>
          <p:cNvSpPr/>
          <p:nvPr/>
        </p:nvSpPr>
        <p:spPr>
          <a:xfrm>
            <a:off x="1899869" y="25010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" name="object 79"/>
          <p:cNvSpPr/>
          <p:nvPr/>
        </p:nvSpPr>
        <p:spPr>
          <a:xfrm>
            <a:off x="1899869" y="25162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" name="object 80"/>
          <p:cNvSpPr/>
          <p:nvPr/>
        </p:nvSpPr>
        <p:spPr>
          <a:xfrm>
            <a:off x="1899869" y="25315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" name="object 81"/>
          <p:cNvSpPr/>
          <p:nvPr/>
        </p:nvSpPr>
        <p:spPr>
          <a:xfrm>
            <a:off x="1899869" y="25467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" name="object 82"/>
          <p:cNvSpPr/>
          <p:nvPr/>
        </p:nvSpPr>
        <p:spPr>
          <a:xfrm>
            <a:off x="1899869" y="25619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" name="object 83"/>
          <p:cNvSpPr/>
          <p:nvPr/>
        </p:nvSpPr>
        <p:spPr>
          <a:xfrm>
            <a:off x="1899869" y="25772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" name="object 84"/>
          <p:cNvSpPr/>
          <p:nvPr/>
        </p:nvSpPr>
        <p:spPr>
          <a:xfrm>
            <a:off x="1899869" y="25924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" name="object 85"/>
          <p:cNvSpPr/>
          <p:nvPr/>
        </p:nvSpPr>
        <p:spPr>
          <a:xfrm>
            <a:off x="1899869" y="26076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" name="object 86"/>
          <p:cNvSpPr/>
          <p:nvPr/>
        </p:nvSpPr>
        <p:spPr>
          <a:xfrm>
            <a:off x="1899869" y="26229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" name="object 87"/>
          <p:cNvSpPr/>
          <p:nvPr/>
        </p:nvSpPr>
        <p:spPr>
          <a:xfrm>
            <a:off x="1899869" y="26381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" name="object 88"/>
          <p:cNvSpPr/>
          <p:nvPr/>
        </p:nvSpPr>
        <p:spPr>
          <a:xfrm>
            <a:off x="1899869" y="26533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" name="object 89"/>
          <p:cNvSpPr/>
          <p:nvPr/>
        </p:nvSpPr>
        <p:spPr>
          <a:xfrm>
            <a:off x="1899869" y="26686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" name="object 90"/>
          <p:cNvSpPr/>
          <p:nvPr/>
        </p:nvSpPr>
        <p:spPr>
          <a:xfrm>
            <a:off x="1899869" y="26838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" name="object 91"/>
          <p:cNvSpPr/>
          <p:nvPr/>
        </p:nvSpPr>
        <p:spPr>
          <a:xfrm>
            <a:off x="1899869" y="26990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" name="object 92"/>
          <p:cNvSpPr/>
          <p:nvPr/>
        </p:nvSpPr>
        <p:spPr>
          <a:xfrm>
            <a:off x="1899869" y="27143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" name="object 93"/>
          <p:cNvSpPr/>
          <p:nvPr/>
        </p:nvSpPr>
        <p:spPr>
          <a:xfrm>
            <a:off x="1899869" y="27295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" name="object 94"/>
          <p:cNvSpPr/>
          <p:nvPr/>
        </p:nvSpPr>
        <p:spPr>
          <a:xfrm>
            <a:off x="1899869" y="27447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" name="object 95"/>
          <p:cNvSpPr/>
          <p:nvPr/>
        </p:nvSpPr>
        <p:spPr>
          <a:xfrm>
            <a:off x="1899869" y="27600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" name="object 96"/>
          <p:cNvSpPr/>
          <p:nvPr/>
        </p:nvSpPr>
        <p:spPr>
          <a:xfrm>
            <a:off x="1899869" y="27752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" name="object 97"/>
          <p:cNvSpPr/>
          <p:nvPr/>
        </p:nvSpPr>
        <p:spPr>
          <a:xfrm>
            <a:off x="1899869" y="27904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" name="object 98"/>
          <p:cNvSpPr/>
          <p:nvPr/>
        </p:nvSpPr>
        <p:spPr>
          <a:xfrm>
            <a:off x="1899869" y="28056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" name="object 99"/>
          <p:cNvSpPr/>
          <p:nvPr/>
        </p:nvSpPr>
        <p:spPr>
          <a:xfrm>
            <a:off x="1899869" y="28209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" name="object 100"/>
          <p:cNvSpPr/>
          <p:nvPr/>
        </p:nvSpPr>
        <p:spPr>
          <a:xfrm>
            <a:off x="1899869" y="28361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" name="object 101"/>
          <p:cNvSpPr/>
          <p:nvPr/>
        </p:nvSpPr>
        <p:spPr>
          <a:xfrm>
            <a:off x="1899869" y="28513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" name="object 102"/>
          <p:cNvSpPr/>
          <p:nvPr/>
        </p:nvSpPr>
        <p:spPr>
          <a:xfrm>
            <a:off x="1899869" y="28666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" name="object 103"/>
          <p:cNvSpPr/>
          <p:nvPr/>
        </p:nvSpPr>
        <p:spPr>
          <a:xfrm>
            <a:off x="1899869" y="28818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" name="object 104"/>
          <p:cNvSpPr/>
          <p:nvPr/>
        </p:nvSpPr>
        <p:spPr>
          <a:xfrm>
            <a:off x="1899869" y="28970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" name="object 105"/>
          <p:cNvSpPr/>
          <p:nvPr/>
        </p:nvSpPr>
        <p:spPr>
          <a:xfrm>
            <a:off x="1899869" y="29123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" name="object 106"/>
          <p:cNvSpPr/>
          <p:nvPr/>
        </p:nvSpPr>
        <p:spPr>
          <a:xfrm>
            <a:off x="1899869" y="29275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" name="object 107"/>
          <p:cNvSpPr/>
          <p:nvPr/>
        </p:nvSpPr>
        <p:spPr>
          <a:xfrm>
            <a:off x="1899869" y="29427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" name="object 108"/>
          <p:cNvSpPr/>
          <p:nvPr/>
        </p:nvSpPr>
        <p:spPr>
          <a:xfrm>
            <a:off x="1899869" y="29580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" name="object 109"/>
          <p:cNvSpPr/>
          <p:nvPr/>
        </p:nvSpPr>
        <p:spPr>
          <a:xfrm>
            <a:off x="1899869" y="29732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" name="object 110"/>
          <p:cNvSpPr/>
          <p:nvPr/>
        </p:nvSpPr>
        <p:spPr>
          <a:xfrm>
            <a:off x="1899869" y="29884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" name="object 111"/>
          <p:cNvSpPr/>
          <p:nvPr/>
        </p:nvSpPr>
        <p:spPr>
          <a:xfrm>
            <a:off x="1899869" y="30037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" name="object 112"/>
          <p:cNvSpPr/>
          <p:nvPr/>
        </p:nvSpPr>
        <p:spPr>
          <a:xfrm>
            <a:off x="1899869" y="30189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" name="object 113"/>
          <p:cNvSpPr/>
          <p:nvPr/>
        </p:nvSpPr>
        <p:spPr>
          <a:xfrm>
            <a:off x="1899869" y="30341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" name="object 114"/>
          <p:cNvSpPr/>
          <p:nvPr/>
        </p:nvSpPr>
        <p:spPr>
          <a:xfrm>
            <a:off x="1899869" y="30494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" name="object 115"/>
          <p:cNvSpPr/>
          <p:nvPr/>
        </p:nvSpPr>
        <p:spPr>
          <a:xfrm>
            <a:off x="1899869" y="30646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" name="object 116"/>
          <p:cNvSpPr/>
          <p:nvPr/>
        </p:nvSpPr>
        <p:spPr>
          <a:xfrm>
            <a:off x="1899869" y="30798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" name="object 117"/>
          <p:cNvSpPr/>
          <p:nvPr/>
        </p:nvSpPr>
        <p:spPr>
          <a:xfrm>
            <a:off x="1899869" y="30951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" name="object 118"/>
          <p:cNvSpPr/>
          <p:nvPr/>
        </p:nvSpPr>
        <p:spPr>
          <a:xfrm>
            <a:off x="1899869" y="31103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" name="object 119"/>
          <p:cNvSpPr/>
          <p:nvPr/>
        </p:nvSpPr>
        <p:spPr>
          <a:xfrm>
            <a:off x="1899869" y="31255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" name="object 120"/>
          <p:cNvSpPr/>
          <p:nvPr/>
        </p:nvSpPr>
        <p:spPr>
          <a:xfrm>
            <a:off x="1899869" y="31407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" name="object 121"/>
          <p:cNvSpPr/>
          <p:nvPr/>
        </p:nvSpPr>
        <p:spPr>
          <a:xfrm>
            <a:off x="1899869" y="31560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" name="object 122"/>
          <p:cNvSpPr/>
          <p:nvPr/>
        </p:nvSpPr>
        <p:spPr>
          <a:xfrm>
            <a:off x="1899869" y="31712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" name="object 123"/>
          <p:cNvSpPr/>
          <p:nvPr/>
        </p:nvSpPr>
        <p:spPr>
          <a:xfrm>
            <a:off x="1899869" y="31864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" name="object 124"/>
          <p:cNvSpPr/>
          <p:nvPr/>
        </p:nvSpPr>
        <p:spPr>
          <a:xfrm>
            <a:off x="1899869" y="32017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" name="object 125"/>
          <p:cNvSpPr/>
          <p:nvPr/>
        </p:nvSpPr>
        <p:spPr>
          <a:xfrm>
            <a:off x="1899869" y="32169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" name="object 126"/>
          <p:cNvSpPr/>
          <p:nvPr/>
        </p:nvSpPr>
        <p:spPr>
          <a:xfrm>
            <a:off x="1899869" y="32321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" name="object 127"/>
          <p:cNvSpPr/>
          <p:nvPr/>
        </p:nvSpPr>
        <p:spPr>
          <a:xfrm>
            <a:off x="1899869" y="32474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" name="object 128"/>
          <p:cNvSpPr/>
          <p:nvPr/>
        </p:nvSpPr>
        <p:spPr>
          <a:xfrm>
            <a:off x="1899869" y="32626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" name="object 129"/>
          <p:cNvSpPr/>
          <p:nvPr/>
        </p:nvSpPr>
        <p:spPr>
          <a:xfrm>
            <a:off x="1899869" y="32778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" name="object 130"/>
          <p:cNvSpPr/>
          <p:nvPr/>
        </p:nvSpPr>
        <p:spPr>
          <a:xfrm>
            <a:off x="1899869" y="32931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" name="object 131"/>
          <p:cNvSpPr/>
          <p:nvPr/>
        </p:nvSpPr>
        <p:spPr>
          <a:xfrm>
            <a:off x="1899869" y="33083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" name="object 132"/>
          <p:cNvSpPr/>
          <p:nvPr/>
        </p:nvSpPr>
        <p:spPr>
          <a:xfrm>
            <a:off x="1899869" y="33235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" name="object 133"/>
          <p:cNvSpPr/>
          <p:nvPr/>
        </p:nvSpPr>
        <p:spPr>
          <a:xfrm>
            <a:off x="1899869" y="33388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" name="object 134"/>
          <p:cNvSpPr/>
          <p:nvPr/>
        </p:nvSpPr>
        <p:spPr>
          <a:xfrm>
            <a:off x="1899869" y="33540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" name="object 135"/>
          <p:cNvSpPr/>
          <p:nvPr/>
        </p:nvSpPr>
        <p:spPr>
          <a:xfrm>
            <a:off x="1899869" y="33692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" name="object 136"/>
          <p:cNvSpPr/>
          <p:nvPr/>
        </p:nvSpPr>
        <p:spPr>
          <a:xfrm>
            <a:off x="1899869" y="33845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" name="object 137"/>
          <p:cNvSpPr/>
          <p:nvPr/>
        </p:nvSpPr>
        <p:spPr>
          <a:xfrm>
            <a:off x="1899869" y="33997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" name="object 138"/>
          <p:cNvSpPr/>
          <p:nvPr/>
        </p:nvSpPr>
        <p:spPr>
          <a:xfrm>
            <a:off x="1899869" y="34149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" name="object 139"/>
          <p:cNvSpPr/>
          <p:nvPr/>
        </p:nvSpPr>
        <p:spPr>
          <a:xfrm>
            <a:off x="1899869" y="34302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" name="object 140"/>
          <p:cNvSpPr/>
          <p:nvPr/>
        </p:nvSpPr>
        <p:spPr>
          <a:xfrm>
            <a:off x="1899869" y="34454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" name="object 141"/>
          <p:cNvSpPr/>
          <p:nvPr/>
        </p:nvSpPr>
        <p:spPr>
          <a:xfrm>
            <a:off x="1899869" y="34606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" name="object 142"/>
          <p:cNvSpPr/>
          <p:nvPr/>
        </p:nvSpPr>
        <p:spPr>
          <a:xfrm>
            <a:off x="1899869" y="34759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" name="object 143"/>
          <p:cNvSpPr/>
          <p:nvPr/>
        </p:nvSpPr>
        <p:spPr>
          <a:xfrm>
            <a:off x="1899869" y="34911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" name="object 144"/>
          <p:cNvSpPr/>
          <p:nvPr/>
        </p:nvSpPr>
        <p:spPr>
          <a:xfrm>
            <a:off x="1899869" y="3506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" name="object 145"/>
          <p:cNvSpPr/>
          <p:nvPr/>
        </p:nvSpPr>
        <p:spPr>
          <a:xfrm>
            <a:off x="1899869" y="35215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" name="object 146"/>
          <p:cNvSpPr/>
          <p:nvPr/>
        </p:nvSpPr>
        <p:spPr>
          <a:xfrm>
            <a:off x="1899869" y="35368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" name="object 147"/>
          <p:cNvSpPr/>
          <p:nvPr/>
        </p:nvSpPr>
        <p:spPr>
          <a:xfrm>
            <a:off x="1899869" y="35520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" name="object 148"/>
          <p:cNvSpPr/>
          <p:nvPr/>
        </p:nvSpPr>
        <p:spPr>
          <a:xfrm>
            <a:off x="1899869" y="35672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" name="object 149"/>
          <p:cNvSpPr/>
          <p:nvPr/>
        </p:nvSpPr>
        <p:spPr>
          <a:xfrm>
            <a:off x="1899869" y="35825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" name="object 150"/>
          <p:cNvSpPr/>
          <p:nvPr/>
        </p:nvSpPr>
        <p:spPr>
          <a:xfrm>
            <a:off x="1899869" y="35977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" name="object 151"/>
          <p:cNvSpPr/>
          <p:nvPr/>
        </p:nvSpPr>
        <p:spPr>
          <a:xfrm>
            <a:off x="1899869" y="36129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" name="object 152"/>
          <p:cNvSpPr/>
          <p:nvPr/>
        </p:nvSpPr>
        <p:spPr>
          <a:xfrm>
            <a:off x="1899869" y="36282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" name="object 153"/>
          <p:cNvSpPr/>
          <p:nvPr/>
        </p:nvSpPr>
        <p:spPr>
          <a:xfrm>
            <a:off x="1899869" y="36434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" name="object 154"/>
          <p:cNvSpPr/>
          <p:nvPr/>
        </p:nvSpPr>
        <p:spPr>
          <a:xfrm>
            <a:off x="1899869" y="36586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" name="object 155"/>
          <p:cNvSpPr/>
          <p:nvPr/>
        </p:nvSpPr>
        <p:spPr>
          <a:xfrm>
            <a:off x="1899869" y="36739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" name="object 156"/>
          <p:cNvSpPr/>
          <p:nvPr/>
        </p:nvSpPr>
        <p:spPr>
          <a:xfrm>
            <a:off x="1899869" y="36891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" name="object 157"/>
          <p:cNvSpPr/>
          <p:nvPr/>
        </p:nvSpPr>
        <p:spPr>
          <a:xfrm>
            <a:off x="1899869" y="37043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" name="object 158"/>
          <p:cNvSpPr/>
          <p:nvPr/>
        </p:nvSpPr>
        <p:spPr>
          <a:xfrm>
            <a:off x="1899869" y="37196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" name="object 159"/>
          <p:cNvSpPr/>
          <p:nvPr/>
        </p:nvSpPr>
        <p:spPr>
          <a:xfrm>
            <a:off x="1899869" y="37348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" name="object 160"/>
          <p:cNvSpPr/>
          <p:nvPr/>
        </p:nvSpPr>
        <p:spPr>
          <a:xfrm>
            <a:off x="1899869" y="37500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" name="object 161"/>
          <p:cNvSpPr/>
          <p:nvPr/>
        </p:nvSpPr>
        <p:spPr>
          <a:xfrm>
            <a:off x="1899869" y="37653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" name="object 162"/>
          <p:cNvSpPr/>
          <p:nvPr/>
        </p:nvSpPr>
        <p:spPr>
          <a:xfrm>
            <a:off x="1899869" y="37805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" name="object 163"/>
          <p:cNvSpPr/>
          <p:nvPr/>
        </p:nvSpPr>
        <p:spPr>
          <a:xfrm>
            <a:off x="1899869" y="37957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" name="object 164"/>
          <p:cNvSpPr/>
          <p:nvPr/>
        </p:nvSpPr>
        <p:spPr>
          <a:xfrm>
            <a:off x="1899869" y="38110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" name="object 165"/>
          <p:cNvSpPr/>
          <p:nvPr/>
        </p:nvSpPr>
        <p:spPr>
          <a:xfrm>
            <a:off x="1899869" y="38262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" name="object 166"/>
          <p:cNvSpPr/>
          <p:nvPr/>
        </p:nvSpPr>
        <p:spPr>
          <a:xfrm>
            <a:off x="1899869" y="38414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" name="object 167"/>
          <p:cNvSpPr/>
          <p:nvPr/>
        </p:nvSpPr>
        <p:spPr>
          <a:xfrm>
            <a:off x="1899869" y="38566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" name="object 168"/>
          <p:cNvSpPr/>
          <p:nvPr/>
        </p:nvSpPr>
        <p:spPr>
          <a:xfrm>
            <a:off x="1899869" y="38719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" name="object 169"/>
          <p:cNvSpPr/>
          <p:nvPr/>
        </p:nvSpPr>
        <p:spPr>
          <a:xfrm>
            <a:off x="1899869" y="38871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" name="object 170"/>
          <p:cNvSpPr/>
          <p:nvPr/>
        </p:nvSpPr>
        <p:spPr>
          <a:xfrm>
            <a:off x="1899869" y="39023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" name="object 171"/>
          <p:cNvSpPr/>
          <p:nvPr/>
        </p:nvSpPr>
        <p:spPr>
          <a:xfrm>
            <a:off x="1899869" y="39176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" name="object 172"/>
          <p:cNvSpPr/>
          <p:nvPr/>
        </p:nvSpPr>
        <p:spPr>
          <a:xfrm>
            <a:off x="1899869" y="39328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" name="object 173"/>
          <p:cNvSpPr/>
          <p:nvPr/>
        </p:nvSpPr>
        <p:spPr>
          <a:xfrm>
            <a:off x="1899869" y="39480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" name="object 174"/>
          <p:cNvSpPr/>
          <p:nvPr/>
        </p:nvSpPr>
        <p:spPr>
          <a:xfrm>
            <a:off x="1899869" y="39633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" name="object 175"/>
          <p:cNvSpPr/>
          <p:nvPr/>
        </p:nvSpPr>
        <p:spPr>
          <a:xfrm>
            <a:off x="1899869" y="39785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" name="object 176"/>
          <p:cNvSpPr/>
          <p:nvPr/>
        </p:nvSpPr>
        <p:spPr>
          <a:xfrm>
            <a:off x="1899869" y="39937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" name="object 177"/>
          <p:cNvSpPr/>
          <p:nvPr/>
        </p:nvSpPr>
        <p:spPr>
          <a:xfrm>
            <a:off x="1899869" y="40090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" name="object 178"/>
          <p:cNvSpPr/>
          <p:nvPr/>
        </p:nvSpPr>
        <p:spPr>
          <a:xfrm>
            <a:off x="1899869" y="40242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" name="object 179"/>
          <p:cNvSpPr/>
          <p:nvPr/>
        </p:nvSpPr>
        <p:spPr>
          <a:xfrm>
            <a:off x="1899869" y="40394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" name="object 180"/>
          <p:cNvSpPr/>
          <p:nvPr/>
        </p:nvSpPr>
        <p:spPr>
          <a:xfrm>
            <a:off x="1899869" y="40547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" name="object 181"/>
          <p:cNvSpPr/>
          <p:nvPr/>
        </p:nvSpPr>
        <p:spPr>
          <a:xfrm>
            <a:off x="1899869" y="40699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" name="object 182"/>
          <p:cNvSpPr/>
          <p:nvPr/>
        </p:nvSpPr>
        <p:spPr>
          <a:xfrm>
            <a:off x="1899869" y="40851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" name="object 183"/>
          <p:cNvSpPr/>
          <p:nvPr/>
        </p:nvSpPr>
        <p:spPr>
          <a:xfrm>
            <a:off x="1899869" y="41003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" name="object 184"/>
          <p:cNvSpPr/>
          <p:nvPr/>
        </p:nvSpPr>
        <p:spPr>
          <a:xfrm>
            <a:off x="1899869" y="41156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" name="object 185"/>
          <p:cNvSpPr/>
          <p:nvPr/>
        </p:nvSpPr>
        <p:spPr>
          <a:xfrm>
            <a:off x="1899869" y="41308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" name="object 186"/>
          <p:cNvSpPr/>
          <p:nvPr/>
        </p:nvSpPr>
        <p:spPr>
          <a:xfrm>
            <a:off x="1899869" y="41460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" name="object 187"/>
          <p:cNvSpPr/>
          <p:nvPr/>
        </p:nvSpPr>
        <p:spPr>
          <a:xfrm>
            <a:off x="1899869" y="41613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" name="object 188"/>
          <p:cNvSpPr/>
          <p:nvPr/>
        </p:nvSpPr>
        <p:spPr>
          <a:xfrm>
            <a:off x="1899869" y="41765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" name="object 189"/>
          <p:cNvSpPr/>
          <p:nvPr/>
        </p:nvSpPr>
        <p:spPr>
          <a:xfrm>
            <a:off x="1899869" y="41917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" name="object 190"/>
          <p:cNvSpPr/>
          <p:nvPr/>
        </p:nvSpPr>
        <p:spPr>
          <a:xfrm>
            <a:off x="1899869" y="42070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" name="object 191"/>
          <p:cNvSpPr/>
          <p:nvPr/>
        </p:nvSpPr>
        <p:spPr>
          <a:xfrm>
            <a:off x="1899869" y="42222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" name="object 192"/>
          <p:cNvSpPr/>
          <p:nvPr/>
        </p:nvSpPr>
        <p:spPr>
          <a:xfrm>
            <a:off x="1899869" y="42374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" name="object 193"/>
          <p:cNvSpPr/>
          <p:nvPr/>
        </p:nvSpPr>
        <p:spPr>
          <a:xfrm>
            <a:off x="1899869" y="42527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" name="object 194"/>
          <p:cNvSpPr/>
          <p:nvPr/>
        </p:nvSpPr>
        <p:spPr>
          <a:xfrm>
            <a:off x="1899869" y="42679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" name="object 195"/>
          <p:cNvSpPr/>
          <p:nvPr/>
        </p:nvSpPr>
        <p:spPr>
          <a:xfrm>
            <a:off x="1899869" y="42831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" name="object 196"/>
          <p:cNvSpPr/>
          <p:nvPr/>
        </p:nvSpPr>
        <p:spPr>
          <a:xfrm>
            <a:off x="1899869" y="42984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" name="object 197"/>
          <p:cNvSpPr/>
          <p:nvPr/>
        </p:nvSpPr>
        <p:spPr>
          <a:xfrm>
            <a:off x="1899869" y="43136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" name="object 198"/>
          <p:cNvSpPr/>
          <p:nvPr/>
        </p:nvSpPr>
        <p:spPr>
          <a:xfrm>
            <a:off x="1899869" y="43288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" name="object 199"/>
          <p:cNvSpPr/>
          <p:nvPr/>
        </p:nvSpPr>
        <p:spPr>
          <a:xfrm>
            <a:off x="1899869" y="43441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" name="object 200"/>
          <p:cNvSpPr/>
          <p:nvPr/>
        </p:nvSpPr>
        <p:spPr>
          <a:xfrm>
            <a:off x="1899869" y="43593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" name="object 201"/>
          <p:cNvSpPr/>
          <p:nvPr/>
        </p:nvSpPr>
        <p:spPr>
          <a:xfrm>
            <a:off x="1899869" y="43745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" name="object 202"/>
          <p:cNvSpPr/>
          <p:nvPr/>
        </p:nvSpPr>
        <p:spPr>
          <a:xfrm>
            <a:off x="1899869" y="43898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" name="object 203"/>
          <p:cNvSpPr/>
          <p:nvPr/>
        </p:nvSpPr>
        <p:spPr>
          <a:xfrm>
            <a:off x="1899869" y="44050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" name="object 204"/>
          <p:cNvSpPr/>
          <p:nvPr/>
        </p:nvSpPr>
        <p:spPr>
          <a:xfrm>
            <a:off x="1899869" y="44202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" name="object 205"/>
          <p:cNvSpPr/>
          <p:nvPr/>
        </p:nvSpPr>
        <p:spPr>
          <a:xfrm>
            <a:off x="1899869" y="44355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" name="object 206"/>
          <p:cNvSpPr/>
          <p:nvPr/>
        </p:nvSpPr>
        <p:spPr>
          <a:xfrm>
            <a:off x="1899869" y="44507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" name="object 207"/>
          <p:cNvSpPr/>
          <p:nvPr/>
        </p:nvSpPr>
        <p:spPr>
          <a:xfrm>
            <a:off x="1899869" y="44659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" name="object 208"/>
          <p:cNvSpPr/>
          <p:nvPr/>
        </p:nvSpPr>
        <p:spPr>
          <a:xfrm>
            <a:off x="1899869" y="44811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" name="object 209"/>
          <p:cNvSpPr/>
          <p:nvPr/>
        </p:nvSpPr>
        <p:spPr>
          <a:xfrm>
            <a:off x="1899869" y="44964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" name="object 210"/>
          <p:cNvSpPr/>
          <p:nvPr/>
        </p:nvSpPr>
        <p:spPr>
          <a:xfrm>
            <a:off x="1899869" y="45116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" name="object 211"/>
          <p:cNvSpPr/>
          <p:nvPr/>
        </p:nvSpPr>
        <p:spPr>
          <a:xfrm>
            <a:off x="1899869" y="45268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" name="object 212"/>
          <p:cNvSpPr/>
          <p:nvPr/>
        </p:nvSpPr>
        <p:spPr>
          <a:xfrm>
            <a:off x="1899869" y="45421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" name="object 213"/>
          <p:cNvSpPr/>
          <p:nvPr/>
        </p:nvSpPr>
        <p:spPr>
          <a:xfrm>
            <a:off x="1899869" y="45573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4" name="object 214"/>
          <p:cNvSpPr/>
          <p:nvPr/>
        </p:nvSpPr>
        <p:spPr>
          <a:xfrm>
            <a:off x="1899869" y="45725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5" name="object 215"/>
          <p:cNvSpPr/>
          <p:nvPr/>
        </p:nvSpPr>
        <p:spPr>
          <a:xfrm>
            <a:off x="1899869" y="45878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6" name="object 216"/>
          <p:cNvSpPr/>
          <p:nvPr/>
        </p:nvSpPr>
        <p:spPr>
          <a:xfrm>
            <a:off x="1899869" y="46030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7" name="object 217"/>
          <p:cNvSpPr/>
          <p:nvPr/>
        </p:nvSpPr>
        <p:spPr>
          <a:xfrm>
            <a:off x="1899869" y="46182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8" name="object 218"/>
          <p:cNvSpPr/>
          <p:nvPr/>
        </p:nvSpPr>
        <p:spPr>
          <a:xfrm>
            <a:off x="1899869" y="46335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9" name="object 219"/>
          <p:cNvSpPr/>
          <p:nvPr/>
        </p:nvSpPr>
        <p:spPr>
          <a:xfrm>
            <a:off x="1899869" y="46487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0" name="object 220"/>
          <p:cNvSpPr/>
          <p:nvPr/>
        </p:nvSpPr>
        <p:spPr>
          <a:xfrm>
            <a:off x="1899869" y="46639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1" name="object 221"/>
          <p:cNvSpPr/>
          <p:nvPr/>
        </p:nvSpPr>
        <p:spPr>
          <a:xfrm>
            <a:off x="1899869" y="46792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2" name="object 222"/>
          <p:cNvSpPr/>
          <p:nvPr/>
        </p:nvSpPr>
        <p:spPr>
          <a:xfrm>
            <a:off x="1899869" y="46944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3" name="object 223"/>
          <p:cNvSpPr/>
          <p:nvPr/>
        </p:nvSpPr>
        <p:spPr>
          <a:xfrm>
            <a:off x="1899869" y="47096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4" name="object 224"/>
          <p:cNvSpPr/>
          <p:nvPr/>
        </p:nvSpPr>
        <p:spPr>
          <a:xfrm>
            <a:off x="1899869" y="47249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5" name="object 225"/>
          <p:cNvSpPr/>
          <p:nvPr/>
        </p:nvSpPr>
        <p:spPr>
          <a:xfrm>
            <a:off x="1899869" y="47401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6" name="object 226"/>
          <p:cNvSpPr/>
          <p:nvPr/>
        </p:nvSpPr>
        <p:spPr>
          <a:xfrm>
            <a:off x="1899869" y="47553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7" name="object 227"/>
          <p:cNvSpPr/>
          <p:nvPr/>
        </p:nvSpPr>
        <p:spPr>
          <a:xfrm>
            <a:off x="1899869" y="47706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8" name="object 228"/>
          <p:cNvSpPr/>
          <p:nvPr/>
        </p:nvSpPr>
        <p:spPr>
          <a:xfrm>
            <a:off x="1899869" y="47858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29" name="object 229"/>
          <p:cNvSpPr/>
          <p:nvPr/>
        </p:nvSpPr>
        <p:spPr>
          <a:xfrm>
            <a:off x="1899869" y="48010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0" name="object 230"/>
          <p:cNvSpPr/>
          <p:nvPr/>
        </p:nvSpPr>
        <p:spPr>
          <a:xfrm>
            <a:off x="1899869" y="48162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1" name="object 231"/>
          <p:cNvSpPr/>
          <p:nvPr/>
        </p:nvSpPr>
        <p:spPr>
          <a:xfrm>
            <a:off x="1899869" y="48315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2" name="object 232"/>
          <p:cNvSpPr/>
          <p:nvPr/>
        </p:nvSpPr>
        <p:spPr>
          <a:xfrm>
            <a:off x="1899869" y="48467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3" name="object 233"/>
          <p:cNvSpPr/>
          <p:nvPr/>
        </p:nvSpPr>
        <p:spPr>
          <a:xfrm>
            <a:off x="1899869" y="48619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4" name="object 234"/>
          <p:cNvSpPr/>
          <p:nvPr/>
        </p:nvSpPr>
        <p:spPr>
          <a:xfrm>
            <a:off x="1899869" y="48772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5" name="object 235"/>
          <p:cNvSpPr/>
          <p:nvPr/>
        </p:nvSpPr>
        <p:spPr>
          <a:xfrm>
            <a:off x="1899869" y="48924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6" name="object 236"/>
          <p:cNvSpPr/>
          <p:nvPr/>
        </p:nvSpPr>
        <p:spPr>
          <a:xfrm>
            <a:off x="1899869" y="49076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7" name="object 237"/>
          <p:cNvSpPr/>
          <p:nvPr/>
        </p:nvSpPr>
        <p:spPr>
          <a:xfrm>
            <a:off x="1899869" y="49229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8" name="object 238"/>
          <p:cNvSpPr/>
          <p:nvPr/>
        </p:nvSpPr>
        <p:spPr>
          <a:xfrm>
            <a:off x="1899869" y="49381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39" name="object 239"/>
          <p:cNvSpPr/>
          <p:nvPr/>
        </p:nvSpPr>
        <p:spPr>
          <a:xfrm>
            <a:off x="1899869" y="49533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0" name="object 240"/>
          <p:cNvSpPr/>
          <p:nvPr/>
        </p:nvSpPr>
        <p:spPr>
          <a:xfrm>
            <a:off x="1899869" y="49686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1" name="object 241"/>
          <p:cNvSpPr/>
          <p:nvPr/>
        </p:nvSpPr>
        <p:spPr>
          <a:xfrm>
            <a:off x="1899869" y="49838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2" name="object 242"/>
          <p:cNvSpPr/>
          <p:nvPr/>
        </p:nvSpPr>
        <p:spPr>
          <a:xfrm>
            <a:off x="1899869" y="49990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3" name="object 243"/>
          <p:cNvSpPr/>
          <p:nvPr/>
        </p:nvSpPr>
        <p:spPr>
          <a:xfrm>
            <a:off x="1899869" y="50143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4" name="object 244"/>
          <p:cNvSpPr/>
          <p:nvPr/>
        </p:nvSpPr>
        <p:spPr>
          <a:xfrm>
            <a:off x="1899869" y="50295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5" name="object 245"/>
          <p:cNvSpPr/>
          <p:nvPr/>
        </p:nvSpPr>
        <p:spPr>
          <a:xfrm>
            <a:off x="1899869" y="50447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6" name="object 246"/>
          <p:cNvSpPr/>
          <p:nvPr/>
        </p:nvSpPr>
        <p:spPr>
          <a:xfrm>
            <a:off x="1899869" y="50600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7" name="object 247"/>
          <p:cNvSpPr/>
          <p:nvPr/>
        </p:nvSpPr>
        <p:spPr>
          <a:xfrm>
            <a:off x="1899869" y="50752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8" name="object 248"/>
          <p:cNvSpPr/>
          <p:nvPr/>
        </p:nvSpPr>
        <p:spPr>
          <a:xfrm>
            <a:off x="1899869" y="50904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49" name="object 249"/>
          <p:cNvSpPr/>
          <p:nvPr/>
        </p:nvSpPr>
        <p:spPr>
          <a:xfrm>
            <a:off x="1899869" y="51057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0" name="object 250"/>
          <p:cNvSpPr/>
          <p:nvPr/>
        </p:nvSpPr>
        <p:spPr>
          <a:xfrm>
            <a:off x="1899869" y="51209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1" name="object 251"/>
          <p:cNvSpPr/>
          <p:nvPr/>
        </p:nvSpPr>
        <p:spPr>
          <a:xfrm>
            <a:off x="1899869" y="51361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2" name="object 252"/>
          <p:cNvSpPr/>
          <p:nvPr/>
        </p:nvSpPr>
        <p:spPr>
          <a:xfrm>
            <a:off x="1899869" y="51513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3" name="object 253"/>
          <p:cNvSpPr/>
          <p:nvPr/>
        </p:nvSpPr>
        <p:spPr>
          <a:xfrm>
            <a:off x="1899869" y="51666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4" name="object 254"/>
          <p:cNvSpPr/>
          <p:nvPr/>
        </p:nvSpPr>
        <p:spPr>
          <a:xfrm>
            <a:off x="1899869" y="51818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5" name="object 255"/>
          <p:cNvSpPr/>
          <p:nvPr/>
        </p:nvSpPr>
        <p:spPr>
          <a:xfrm>
            <a:off x="1899869" y="51970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6" name="object 256"/>
          <p:cNvSpPr/>
          <p:nvPr/>
        </p:nvSpPr>
        <p:spPr>
          <a:xfrm>
            <a:off x="1899869" y="52123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7" name="object 257"/>
          <p:cNvSpPr/>
          <p:nvPr/>
        </p:nvSpPr>
        <p:spPr>
          <a:xfrm>
            <a:off x="1899869" y="52275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8" name="object 258"/>
          <p:cNvSpPr/>
          <p:nvPr/>
        </p:nvSpPr>
        <p:spPr>
          <a:xfrm>
            <a:off x="1899869" y="52427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59" name="object 259"/>
          <p:cNvSpPr/>
          <p:nvPr/>
        </p:nvSpPr>
        <p:spPr>
          <a:xfrm>
            <a:off x="1899869" y="52580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0" name="object 260"/>
          <p:cNvSpPr/>
          <p:nvPr/>
        </p:nvSpPr>
        <p:spPr>
          <a:xfrm>
            <a:off x="1899869" y="52732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1" name="object 261"/>
          <p:cNvSpPr/>
          <p:nvPr/>
        </p:nvSpPr>
        <p:spPr>
          <a:xfrm>
            <a:off x="1899869" y="52884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2" name="object 262"/>
          <p:cNvSpPr/>
          <p:nvPr/>
        </p:nvSpPr>
        <p:spPr>
          <a:xfrm>
            <a:off x="1899869" y="53037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3" name="object 263"/>
          <p:cNvSpPr/>
          <p:nvPr/>
        </p:nvSpPr>
        <p:spPr>
          <a:xfrm>
            <a:off x="1899869" y="53189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4" name="object 264"/>
          <p:cNvSpPr/>
          <p:nvPr/>
        </p:nvSpPr>
        <p:spPr>
          <a:xfrm>
            <a:off x="1899869" y="53341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5" name="object 265"/>
          <p:cNvSpPr/>
          <p:nvPr/>
        </p:nvSpPr>
        <p:spPr>
          <a:xfrm>
            <a:off x="1899869" y="53494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6" name="object 266"/>
          <p:cNvSpPr/>
          <p:nvPr/>
        </p:nvSpPr>
        <p:spPr>
          <a:xfrm>
            <a:off x="1899869" y="53646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7" name="object 267"/>
          <p:cNvSpPr/>
          <p:nvPr/>
        </p:nvSpPr>
        <p:spPr>
          <a:xfrm>
            <a:off x="1899869" y="53798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8" name="object 268"/>
          <p:cNvSpPr/>
          <p:nvPr/>
        </p:nvSpPr>
        <p:spPr>
          <a:xfrm>
            <a:off x="1899869" y="53951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69" name="object 269"/>
          <p:cNvSpPr/>
          <p:nvPr/>
        </p:nvSpPr>
        <p:spPr>
          <a:xfrm>
            <a:off x="1899869" y="54103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0" name="object 270"/>
          <p:cNvSpPr/>
          <p:nvPr/>
        </p:nvSpPr>
        <p:spPr>
          <a:xfrm>
            <a:off x="1899869" y="54255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1" name="object 271"/>
          <p:cNvSpPr/>
          <p:nvPr/>
        </p:nvSpPr>
        <p:spPr>
          <a:xfrm>
            <a:off x="1899869" y="54408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2" name="object 272"/>
          <p:cNvSpPr/>
          <p:nvPr/>
        </p:nvSpPr>
        <p:spPr>
          <a:xfrm>
            <a:off x="1899869" y="54560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3" name="object 273"/>
          <p:cNvSpPr/>
          <p:nvPr/>
        </p:nvSpPr>
        <p:spPr>
          <a:xfrm>
            <a:off x="1899869" y="54712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4" name="object 274"/>
          <p:cNvSpPr/>
          <p:nvPr/>
        </p:nvSpPr>
        <p:spPr>
          <a:xfrm>
            <a:off x="1899869" y="54865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5" name="object 275"/>
          <p:cNvSpPr/>
          <p:nvPr/>
        </p:nvSpPr>
        <p:spPr>
          <a:xfrm>
            <a:off x="1899869" y="55017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6" name="object 276"/>
          <p:cNvSpPr/>
          <p:nvPr/>
        </p:nvSpPr>
        <p:spPr>
          <a:xfrm>
            <a:off x="1899869" y="55169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7" name="object 277"/>
          <p:cNvSpPr/>
          <p:nvPr/>
        </p:nvSpPr>
        <p:spPr>
          <a:xfrm>
            <a:off x="1899869" y="55321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8" name="object 278"/>
          <p:cNvSpPr/>
          <p:nvPr/>
        </p:nvSpPr>
        <p:spPr>
          <a:xfrm>
            <a:off x="1899869" y="55474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79" name="object 279"/>
          <p:cNvSpPr/>
          <p:nvPr/>
        </p:nvSpPr>
        <p:spPr>
          <a:xfrm>
            <a:off x="1899869" y="55626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0" name="object 280"/>
          <p:cNvSpPr/>
          <p:nvPr/>
        </p:nvSpPr>
        <p:spPr>
          <a:xfrm>
            <a:off x="1899869" y="55778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1" name="object 281"/>
          <p:cNvSpPr/>
          <p:nvPr/>
        </p:nvSpPr>
        <p:spPr>
          <a:xfrm>
            <a:off x="1899869" y="55931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2" name="object 282"/>
          <p:cNvSpPr/>
          <p:nvPr/>
        </p:nvSpPr>
        <p:spPr>
          <a:xfrm>
            <a:off x="1899869" y="56083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3" name="object 283"/>
          <p:cNvSpPr/>
          <p:nvPr/>
        </p:nvSpPr>
        <p:spPr>
          <a:xfrm>
            <a:off x="1899869" y="56235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4" name="object 284"/>
          <p:cNvSpPr/>
          <p:nvPr/>
        </p:nvSpPr>
        <p:spPr>
          <a:xfrm>
            <a:off x="1899869" y="56388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5" name="object 285"/>
          <p:cNvSpPr/>
          <p:nvPr/>
        </p:nvSpPr>
        <p:spPr>
          <a:xfrm>
            <a:off x="1899869" y="56540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6" name="object 286"/>
          <p:cNvSpPr/>
          <p:nvPr/>
        </p:nvSpPr>
        <p:spPr>
          <a:xfrm>
            <a:off x="1899869" y="56692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7" name="object 287"/>
          <p:cNvSpPr/>
          <p:nvPr/>
        </p:nvSpPr>
        <p:spPr>
          <a:xfrm>
            <a:off x="1899869" y="56845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8" name="object 288"/>
          <p:cNvSpPr/>
          <p:nvPr/>
        </p:nvSpPr>
        <p:spPr>
          <a:xfrm>
            <a:off x="1899869" y="56997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89" name="object 289"/>
          <p:cNvSpPr/>
          <p:nvPr/>
        </p:nvSpPr>
        <p:spPr>
          <a:xfrm>
            <a:off x="1899869" y="57149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0" name="object 290"/>
          <p:cNvSpPr/>
          <p:nvPr/>
        </p:nvSpPr>
        <p:spPr>
          <a:xfrm>
            <a:off x="1899869" y="57302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1" name="object 291"/>
          <p:cNvSpPr/>
          <p:nvPr/>
        </p:nvSpPr>
        <p:spPr>
          <a:xfrm>
            <a:off x="1899869" y="57454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2" name="object 292"/>
          <p:cNvSpPr/>
          <p:nvPr/>
        </p:nvSpPr>
        <p:spPr>
          <a:xfrm>
            <a:off x="1899869" y="57606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3" name="object 293"/>
          <p:cNvSpPr/>
          <p:nvPr/>
        </p:nvSpPr>
        <p:spPr>
          <a:xfrm>
            <a:off x="1899869" y="57758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4" name="object 294"/>
          <p:cNvSpPr/>
          <p:nvPr/>
        </p:nvSpPr>
        <p:spPr>
          <a:xfrm>
            <a:off x="1899869" y="57911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5" name="object 295"/>
          <p:cNvSpPr/>
          <p:nvPr/>
        </p:nvSpPr>
        <p:spPr>
          <a:xfrm>
            <a:off x="1899869" y="58063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6" name="object 296"/>
          <p:cNvSpPr/>
          <p:nvPr/>
        </p:nvSpPr>
        <p:spPr>
          <a:xfrm>
            <a:off x="1899869" y="58215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7" name="object 297"/>
          <p:cNvSpPr/>
          <p:nvPr/>
        </p:nvSpPr>
        <p:spPr>
          <a:xfrm>
            <a:off x="1899869" y="58368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8" name="object 298"/>
          <p:cNvSpPr/>
          <p:nvPr/>
        </p:nvSpPr>
        <p:spPr>
          <a:xfrm>
            <a:off x="1899869" y="58520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99" name="object 299"/>
          <p:cNvSpPr/>
          <p:nvPr/>
        </p:nvSpPr>
        <p:spPr>
          <a:xfrm>
            <a:off x="1899869" y="58672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0" name="object 300"/>
          <p:cNvSpPr/>
          <p:nvPr/>
        </p:nvSpPr>
        <p:spPr>
          <a:xfrm>
            <a:off x="1899869" y="58825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1" name="object 301"/>
          <p:cNvSpPr/>
          <p:nvPr/>
        </p:nvSpPr>
        <p:spPr>
          <a:xfrm>
            <a:off x="1899869" y="58977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2" name="object 302"/>
          <p:cNvSpPr/>
          <p:nvPr/>
        </p:nvSpPr>
        <p:spPr>
          <a:xfrm>
            <a:off x="1899869" y="59129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3" name="object 303"/>
          <p:cNvSpPr/>
          <p:nvPr/>
        </p:nvSpPr>
        <p:spPr>
          <a:xfrm>
            <a:off x="1899869" y="59282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4" name="object 304"/>
          <p:cNvSpPr/>
          <p:nvPr/>
        </p:nvSpPr>
        <p:spPr>
          <a:xfrm>
            <a:off x="1899869" y="59434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5" name="object 305"/>
          <p:cNvSpPr/>
          <p:nvPr/>
        </p:nvSpPr>
        <p:spPr>
          <a:xfrm>
            <a:off x="1899869" y="59586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6" name="object 306"/>
          <p:cNvSpPr/>
          <p:nvPr/>
        </p:nvSpPr>
        <p:spPr>
          <a:xfrm>
            <a:off x="1899869" y="59739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7" name="object 307"/>
          <p:cNvSpPr/>
          <p:nvPr/>
        </p:nvSpPr>
        <p:spPr>
          <a:xfrm>
            <a:off x="9016783" y="14196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8" name="object 308"/>
          <p:cNvSpPr/>
          <p:nvPr/>
        </p:nvSpPr>
        <p:spPr>
          <a:xfrm>
            <a:off x="9016783" y="14348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09" name="object 309"/>
          <p:cNvSpPr/>
          <p:nvPr/>
        </p:nvSpPr>
        <p:spPr>
          <a:xfrm>
            <a:off x="9016783" y="14500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0" name="object 310"/>
          <p:cNvSpPr/>
          <p:nvPr/>
        </p:nvSpPr>
        <p:spPr>
          <a:xfrm>
            <a:off x="9016783" y="14653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1" name="object 311"/>
          <p:cNvSpPr/>
          <p:nvPr/>
        </p:nvSpPr>
        <p:spPr>
          <a:xfrm>
            <a:off x="9016783" y="14805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2" name="object 312"/>
          <p:cNvSpPr/>
          <p:nvPr/>
        </p:nvSpPr>
        <p:spPr>
          <a:xfrm>
            <a:off x="9016783" y="14957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3" name="object 313"/>
          <p:cNvSpPr/>
          <p:nvPr/>
        </p:nvSpPr>
        <p:spPr>
          <a:xfrm>
            <a:off x="9016783" y="15109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4" name="object 314"/>
          <p:cNvSpPr/>
          <p:nvPr/>
        </p:nvSpPr>
        <p:spPr>
          <a:xfrm>
            <a:off x="9016783" y="15262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5" name="object 315"/>
          <p:cNvSpPr/>
          <p:nvPr/>
        </p:nvSpPr>
        <p:spPr>
          <a:xfrm>
            <a:off x="9016783" y="15414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6" name="object 316"/>
          <p:cNvSpPr/>
          <p:nvPr/>
        </p:nvSpPr>
        <p:spPr>
          <a:xfrm>
            <a:off x="9016783" y="15566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7" name="object 317"/>
          <p:cNvSpPr/>
          <p:nvPr/>
        </p:nvSpPr>
        <p:spPr>
          <a:xfrm>
            <a:off x="9016783" y="15719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8" name="object 318"/>
          <p:cNvSpPr/>
          <p:nvPr/>
        </p:nvSpPr>
        <p:spPr>
          <a:xfrm>
            <a:off x="9016783" y="15871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19" name="object 319"/>
          <p:cNvSpPr/>
          <p:nvPr/>
        </p:nvSpPr>
        <p:spPr>
          <a:xfrm>
            <a:off x="9016783" y="16023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0" name="object 320"/>
          <p:cNvSpPr/>
          <p:nvPr/>
        </p:nvSpPr>
        <p:spPr>
          <a:xfrm>
            <a:off x="9016783" y="16176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1" name="object 321"/>
          <p:cNvSpPr/>
          <p:nvPr/>
        </p:nvSpPr>
        <p:spPr>
          <a:xfrm>
            <a:off x="9016783" y="16328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2" name="object 322"/>
          <p:cNvSpPr/>
          <p:nvPr/>
        </p:nvSpPr>
        <p:spPr>
          <a:xfrm>
            <a:off x="9016783" y="16480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3" name="object 323"/>
          <p:cNvSpPr/>
          <p:nvPr/>
        </p:nvSpPr>
        <p:spPr>
          <a:xfrm>
            <a:off x="9016783" y="16633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4" name="object 324"/>
          <p:cNvSpPr/>
          <p:nvPr/>
        </p:nvSpPr>
        <p:spPr>
          <a:xfrm>
            <a:off x="9016783" y="16785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5" name="object 325"/>
          <p:cNvSpPr/>
          <p:nvPr/>
        </p:nvSpPr>
        <p:spPr>
          <a:xfrm>
            <a:off x="9016783" y="16937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6" name="object 326"/>
          <p:cNvSpPr/>
          <p:nvPr/>
        </p:nvSpPr>
        <p:spPr>
          <a:xfrm>
            <a:off x="9016783" y="17090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7" name="object 327"/>
          <p:cNvSpPr/>
          <p:nvPr/>
        </p:nvSpPr>
        <p:spPr>
          <a:xfrm>
            <a:off x="9016783" y="17242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8" name="object 328"/>
          <p:cNvSpPr/>
          <p:nvPr/>
        </p:nvSpPr>
        <p:spPr>
          <a:xfrm>
            <a:off x="9016783" y="17394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29" name="object 329"/>
          <p:cNvSpPr/>
          <p:nvPr/>
        </p:nvSpPr>
        <p:spPr>
          <a:xfrm>
            <a:off x="9016783" y="17547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0" name="object 330"/>
          <p:cNvSpPr/>
          <p:nvPr/>
        </p:nvSpPr>
        <p:spPr>
          <a:xfrm>
            <a:off x="9016783" y="17699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1" name="object 331"/>
          <p:cNvSpPr/>
          <p:nvPr/>
        </p:nvSpPr>
        <p:spPr>
          <a:xfrm>
            <a:off x="9016783" y="17851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2" name="object 332"/>
          <p:cNvSpPr/>
          <p:nvPr/>
        </p:nvSpPr>
        <p:spPr>
          <a:xfrm>
            <a:off x="9016783" y="18004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3" name="object 333"/>
          <p:cNvSpPr/>
          <p:nvPr/>
        </p:nvSpPr>
        <p:spPr>
          <a:xfrm>
            <a:off x="9016783" y="18156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4" name="object 334"/>
          <p:cNvSpPr/>
          <p:nvPr/>
        </p:nvSpPr>
        <p:spPr>
          <a:xfrm>
            <a:off x="9016783" y="18308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5" name="object 335"/>
          <p:cNvSpPr/>
          <p:nvPr/>
        </p:nvSpPr>
        <p:spPr>
          <a:xfrm>
            <a:off x="9016783" y="18460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6" name="object 336"/>
          <p:cNvSpPr/>
          <p:nvPr/>
        </p:nvSpPr>
        <p:spPr>
          <a:xfrm>
            <a:off x="9016783" y="18613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7" name="object 337"/>
          <p:cNvSpPr/>
          <p:nvPr/>
        </p:nvSpPr>
        <p:spPr>
          <a:xfrm>
            <a:off x="9016783" y="18765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8" name="object 338"/>
          <p:cNvSpPr/>
          <p:nvPr/>
        </p:nvSpPr>
        <p:spPr>
          <a:xfrm>
            <a:off x="9016783" y="18917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39" name="object 339"/>
          <p:cNvSpPr/>
          <p:nvPr/>
        </p:nvSpPr>
        <p:spPr>
          <a:xfrm>
            <a:off x="9016783" y="19070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0" name="object 340"/>
          <p:cNvSpPr/>
          <p:nvPr/>
        </p:nvSpPr>
        <p:spPr>
          <a:xfrm>
            <a:off x="9016783" y="19222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1" name="object 341"/>
          <p:cNvSpPr/>
          <p:nvPr/>
        </p:nvSpPr>
        <p:spPr>
          <a:xfrm>
            <a:off x="9016783" y="19374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2" name="object 342"/>
          <p:cNvSpPr/>
          <p:nvPr/>
        </p:nvSpPr>
        <p:spPr>
          <a:xfrm>
            <a:off x="9016783" y="19527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3" name="object 343"/>
          <p:cNvSpPr/>
          <p:nvPr/>
        </p:nvSpPr>
        <p:spPr>
          <a:xfrm>
            <a:off x="9016783" y="19679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4" name="object 344"/>
          <p:cNvSpPr/>
          <p:nvPr/>
        </p:nvSpPr>
        <p:spPr>
          <a:xfrm>
            <a:off x="9016783" y="19831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5" name="object 345"/>
          <p:cNvSpPr/>
          <p:nvPr/>
        </p:nvSpPr>
        <p:spPr>
          <a:xfrm>
            <a:off x="9016783" y="19984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6" name="object 346"/>
          <p:cNvSpPr/>
          <p:nvPr/>
        </p:nvSpPr>
        <p:spPr>
          <a:xfrm>
            <a:off x="9016783" y="20136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7" name="object 347"/>
          <p:cNvSpPr/>
          <p:nvPr/>
        </p:nvSpPr>
        <p:spPr>
          <a:xfrm>
            <a:off x="9016783" y="20288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8" name="object 348"/>
          <p:cNvSpPr/>
          <p:nvPr/>
        </p:nvSpPr>
        <p:spPr>
          <a:xfrm>
            <a:off x="9016783" y="20441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49" name="object 349"/>
          <p:cNvSpPr/>
          <p:nvPr/>
        </p:nvSpPr>
        <p:spPr>
          <a:xfrm>
            <a:off x="9016783" y="20593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0" name="object 350"/>
          <p:cNvSpPr/>
          <p:nvPr/>
        </p:nvSpPr>
        <p:spPr>
          <a:xfrm>
            <a:off x="9016783" y="20745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1" name="object 351"/>
          <p:cNvSpPr/>
          <p:nvPr/>
        </p:nvSpPr>
        <p:spPr>
          <a:xfrm>
            <a:off x="9016783" y="20898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2" name="object 352"/>
          <p:cNvSpPr/>
          <p:nvPr/>
        </p:nvSpPr>
        <p:spPr>
          <a:xfrm>
            <a:off x="9016783" y="21050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3" name="object 353"/>
          <p:cNvSpPr/>
          <p:nvPr/>
        </p:nvSpPr>
        <p:spPr>
          <a:xfrm>
            <a:off x="9016783" y="21202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4" name="object 354"/>
          <p:cNvSpPr/>
          <p:nvPr/>
        </p:nvSpPr>
        <p:spPr>
          <a:xfrm>
            <a:off x="9016783" y="21355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5" name="object 355"/>
          <p:cNvSpPr/>
          <p:nvPr/>
        </p:nvSpPr>
        <p:spPr>
          <a:xfrm>
            <a:off x="9016783" y="21507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6" name="object 356"/>
          <p:cNvSpPr/>
          <p:nvPr/>
        </p:nvSpPr>
        <p:spPr>
          <a:xfrm>
            <a:off x="9016783" y="21659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7" name="object 357"/>
          <p:cNvSpPr/>
          <p:nvPr/>
        </p:nvSpPr>
        <p:spPr>
          <a:xfrm>
            <a:off x="9016783" y="21811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8" name="object 358"/>
          <p:cNvSpPr/>
          <p:nvPr/>
        </p:nvSpPr>
        <p:spPr>
          <a:xfrm>
            <a:off x="9016783" y="21964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59" name="object 359"/>
          <p:cNvSpPr/>
          <p:nvPr/>
        </p:nvSpPr>
        <p:spPr>
          <a:xfrm>
            <a:off x="9016783" y="22116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0" name="object 360"/>
          <p:cNvSpPr/>
          <p:nvPr/>
        </p:nvSpPr>
        <p:spPr>
          <a:xfrm>
            <a:off x="9016783" y="22268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1" name="object 361"/>
          <p:cNvSpPr/>
          <p:nvPr/>
        </p:nvSpPr>
        <p:spPr>
          <a:xfrm>
            <a:off x="9016783" y="22421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2" name="object 362"/>
          <p:cNvSpPr/>
          <p:nvPr/>
        </p:nvSpPr>
        <p:spPr>
          <a:xfrm>
            <a:off x="9016783" y="22573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3" name="object 363"/>
          <p:cNvSpPr/>
          <p:nvPr/>
        </p:nvSpPr>
        <p:spPr>
          <a:xfrm>
            <a:off x="9016783" y="22725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4" name="object 364"/>
          <p:cNvSpPr/>
          <p:nvPr/>
        </p:nvSpPr>
        <p:spPr>
          <a:xfrm>
            <a:off x="9016783" y="22878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5" name="object 365"/>
          <p:cNvSpPr/>
          <p:nvPr/>
        </p:nvSpPr>
        <p:spPr>
          <a:xfrm>
            <a:off x="9016783" y="23030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6" name="object 366"/>
          <p:cNvSpPr/>
          <p:nvPr/>
        </p:nvSpPr>
        <p:spPr>
          <a:xfrm>
            <a:off x="9016783" y="23182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7" name="object 367"/>
          <p:cNvSpPr/>
          <p:nvPr/>
        </p:nvSpPr>
        <p:spPr>
          <a:xfrm>
            <a:off x="9016783" y="23335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8" name="object 368"/>
          <p:cNvSpPr/>
          <p:nvPr/>
        </p:nvSpPr>
        <p:spPr>
          <a:xfrm>
            <a:off x="9016783" y="23487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69" name="object 369"/>
          <p:cNvSpPr/>
          <p:nvPr/>
        </p:nvSpPr>
        <p:spPr>
          <a:xfrm>
            <a:off x="9016783" y="23639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0" name="object 370"/>
          <p:cNvSpPr/>
          <p:nvPr/>
        </p:nvSpPr>
        <p:spPr>
          <a:xfrm>
            <a:off x="9016783" y="23792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1" name="object 371"/>
          <p:cNvSpPr/>
          <p:nvPr/>
        </p:nvSpPr>
        <p:spPr>
          <a:xfrm>
            <a:off x="9016783" y="23944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2" name="object 372"/>
          <p:cNvSpPr/>
          <p:nvPr/>
        </p:nvSpPr>
        <p:spPr>
          <a:xfrm>
            <a:off x="9016783" y="24096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3" name="object 373"/>
          <p:cNvSpPr/>
          <p:nvPr/>
        </p:nvSpPr>
        <p:spPr>
          <a:xfrm>
            <a:off x="9016783" y="24248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4" name="object 374"/>
          <p:cNvSpPr/>
          <p:nvPr/>
        </p:nvSpPr>
        <p:spPr>
          <a:xfrm>
            <a:off x="9016783" y="24401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5" name="object 375"/>
          <p:cNvSpPr/>
          <p:nvPr/>
        </p:nvSpPr>
        <p:spPr>
          <a:xfrm>
            <a:off x="9016783" y="24553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6" name="object 376"/>
          <p:cNvSpPr/>
          <p:nvPr/>
        </p:nvSpPr>
        <p:spPr>
          <a:xfrm>
            <a:off x="9016783" y="24705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7" name="object 377"/>
          <p:cNvSpPr/>
          <p:nvPr/>
        </p:nvSpPr>
        <p:spPr>
          <a:xfrm>
            <a:off x="9016783" y="24858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8" name="object 378"/>
          <p:cNvSpPr/>
          <p:nvPr/>
        </p:nvSpPr>
        <p:spPr>
          <a:xfrm>
            <a:off x="9016783" y="25010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79" name="object 379"/>
          <p:cNvSpPr/>
          <p:nvPr/>
        </p:nvSpPr>
        <p:spPr>
          <a:xfrm>
            <a:off x="9016783" y="25162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0" name="object 380"/>
          <p:cNvSpPr/>
          <p:nvPr/>
        </p:nvSpPr>
        <p:spPr>
          <a:xfrm>
            <a:off x="9016783" y="25315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1" name="object 381"/>
          <p:cNvSpPr/>
          <p:nvPr/>
        </p:nvSpPr>
        <p:spPr>
          <a:xfrm>
            <a:off x="9016783" y="25467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2" name="object 382"/>
          <p:cNvSpPr/>
          <p:nvPr/>
        </p:nvSpPr>
        <p:spPr>
          <a:xfrm>
            <a:off x="9016783" y="25619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3" name="object 383"/>
          <p:cNvSpPr/>
          <p:nvPr/>
        </p:nvSpPr>
        <p:spPr>
          <a:xfrm>
            <a:off x="9016783" y="25772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4" name="object 384"/>
          <p:cNvSpPr/>
          <p:nvPr/>
        </p:nvSpPr>
        <p:spPr>
          <a:xfrm>
            <a:off x="9016783" y="25924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5" name="object 385"/>
          <p:cNvSpPr/>
          <p:nvPr/>
        </p:nvSpPr>
        <p:spPr>
          <a:xfrm>
            <a:off x="9016783" y="26076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6" name="object 386"/>
          <p:cNvSpPr/>
          <p:nvPr/>
        </p:nvSpPr>
        <p:spPr>
          <a:xfrm>
            <a:off x="9016783" y="26229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7" name="object 387"/>
          <p:cNvSpPr/>
          <p:nvPr/>
        </p:nvSpPr>
        <p:spPr>
          <a:xfrm>
            <a:off x="9016783" y="26381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8" name="object 388"/>
          <p:cNvSpPr/>
          <p:nvPr/>
        </p:nvSpPr>
        <p:spPr>
          <a:xfrm>
            <a:off x="9016783" y="26533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89" name="object 389"/>
          <p:cNvSpPr/>
          <p:nvPr/>
        </p:nvSpPr>
        <p:spPr>
          <a:xfrm>
            <a:off x="9016783" y="26686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0" name="object 390"/>
          <p:cNvSpPr/>
          <p:nvPr/>
        </p:nvSpPr>
        <p:spPr>
          <a:xfrm>
            <a:off x="9016783" y="26838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1" name="object 391"/>
          <p:cNvSpPr/>
          <p:nvPr/>
        </p:nvSpPr>
        <p:spPr>
          <a:xfrm>
            <a:off x="9016783" y="26990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2" name="object 392"/>
          <p:cNvSpPr/>
          <p:nvPr/>
        </p:nvSpPr>
        <p:spPr>
          <a:xfrm>
            <a:off x="9016783" y="27143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3" name="object 393"/>
          <p:cNvSpPr/>
          <p:nvPr/>
        </p:nvSpPr>
        <p:spPr>
          <a:xfrm>
            <a:off x="9016783" y="27295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4" name="object 394"/>
          <p:cNvSpPr/>
          <p:nvPr/>
        </p:nvSpPr>
        <p:spPr>
          <a:xfrm>
            <a:off x="9016783" y="27447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5" name="object 395"/>
          <p:cNvSpPr/>
          <p:nvPr/>
        </p:nvSpPr>
        <p:spPr>
          <a:xfrm>
            <a:off x="9016783" y="27600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6" name="object 396"/>
          <p:cNvSpPr/>
          <p:nvPr/>
        </p:nvSpPr>
        <p:spPr>
          <a:xfrm>
            <a:off x="9016783" y="27752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7" name="object 397"/>
          <p:cNvSpPr/>
          <p:nvPr/>
        </p:nvSpPr>
        <p:spPr>
          <a:xfrm>
            <a:off x="9016783" y="27904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8" name="object 398"/>
          <p:cNvSpPr/>
          <p:nvPr/>
        </p:nvSpPr>
        <p:spPr>
          <a:xfrm>
            <a:off x="9016783" y="28056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399" name="object 399"/>
          <p:cNvSpPr/>
          <p:nvPr/>
        </p:nvSpPr>
        <p:spPr>
          <a:xfrm>
            <a:off x="9016783" y="28209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0" name="object 400"/>
          <p:cNvSpPr/>
          <p:nvPr/>
        </p:nvSpPr>
        <p:spPr>
          <a:xfrm>
            <a:off x="9016783" y="28361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1" name="object 401"/>
          <p:cNvSpPr/>
          <p:nvPr/>
        </p:nvSpPr>
        <p:spPr>
          <a:xfrm>
            <a:off x="9016783" y="28513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2" name="object 402"/>
          <p:cNvSpPr/>
          <p:nvPr/>
        </p:nvSpPr>
        <p:spPr>
          <a:xfrm>
            <a:off x="9016783" y="28666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3" name="object 403"/>
          <p:cNvSpPr/>
          <p:nvPr/>
        </p:nvSpPr>
        <p:spPr>
          <a:xfrm>
            <a:off x="9016783" y="28818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4" name="object 404"/>
          <p:cNvSpPr/>
          <p:nvPr/>
        </p:nvSpPr>
        <p:spPr>
          <a:xfrm>
            <a:off x="9016783" y="28970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5" name="object 405"/>
          <p:cNvSpPr/>
          <p:nvPr/>
        </p:nvSpPr>
        <p:spPr>
          <a:xfrm>
            <a:off x="9016783" y="29123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6" name="object 406"/>
          <p:cNvSpPr/>
          <p:nvPr/>
        </p:nvSpPr>
        <p:spPr>
          <a:xfrm>
            <a:off x="9016783" y="29275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7" name="object 407"/>
          <p:cNvSpPr/>
          <p:nvPr/>
        </p:nvSpPr>
        <p:spPr>
          <a:xfrm>
            <a:off x="9016783" y="29427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8" name="object 408"/>
          <p:cNvSpPr/>
          <p:nvPr/>
        </p:nvSpPr>
        <p:spPr>
          <a:xfrm>
            <a:off x="9016783" y="29580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09" name="object 409"/>
          <p:cNvSpPr/>
          <p:nvPr/>
        </p:nvSpPr>
        <p:spPr>
          <a:xfrm>
            <a:off x="9016783" y="29732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0" name="object 410"/>
          <p:cNvSpPr/>
          <p:nvPr/>
        </p:nvSpPr>
        <p:spPr>
          <a:xfrm>
            <a:off x="9016783" y="29884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1" name="object 411"/>
          <p:cNvSpPr/>
          <p:nvPr/>
        </p:nvSpPr>
        <p:spPr>
          <a:xfrm>
            <a:off x="9016783" y="30037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2" name="object 412"/>
          <p:cNvSpPr/>
          <p:nvPr/>
        </p:nvSpPr>
        <p:spPr>
          <a:xfrm>
            <a:off x="9016783" y="30189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3" name="object 413"/>
          <p:cNvSpPr/>
          <p:nvPr/>
        </p:nvSpPr>
        <p:spPr>
          <a:xfrm>
            <a:off x="9016783" y="30341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4" name="object 414"/>
          <p:cNvSpPr/>
          <p:nvPr/>
        </p:nvSpPr>
        <p:spPr>
          <a:xfrm>
            <a:off x="9016783" y="30494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5" name="object 415"/>
          <p:cNvSpPr/>
          <p:nvPr/>
        </p:nvSpPr>
        <p:spPr>
          <a:xfrm>
            <a:off x="9016783" y="30646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6" name="object 416"/>
          <p:cNvSpPr/>
          <p:nvPr/>
        </p:nvSpPr>
        <p:spPr>
          <a:xfrm>
            <a:off x="9016783" y="30798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7" name="object 417"/>
          <p:cNvSpPr/>
          <p:nvPr/>
        </p:nvSpPr>
        <p:spPr>
          <a:xfrm>
            <a:off x="9016783" y="30951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8" name="object 418"/>
          <p:cNvSpPr/>
          <p:nvPr/>
        </p:nvSpPr>
        <p:spPr>
          <a:xfrm>
            <a:off x="9016783" y="31103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19" name="object 419"/>
          <p:cNvSpPr/>
          <p:nvPr/>
        </p:nvSpPr>
        <p:spPr>
          <a:xfrm>
            <a:off x="9016783" y="31255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0" name="object 420"/>
          <p:cNvSpPr/>
          <p:nvPr/>
        </p:nvSpPr>
        <p:spPr>
          <a:xfrm>
            <a:off x="9016783" y="31407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1" name="object 421"/>
          <p:cNvSpPr/>
          <p:nvPr/>
        </p:nvSpPr>
        <p:spPr>
          <a:xfrm>
            <a:off x="9016783" y="31560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2" name="object 422"/>
          <p:cNvSpPr/>
          <p:nvPr/>
        </p:nvSpPr>
        <p:spPr>
          <a:xfrm>
            <a:off x="9016783" y="31712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3" name="object 423"/>
          <p:cNvSpPr/>
          <p:nvPr/>
        </p:nvSpPr>
        <p:spPr>
          <a:xfrm>
            <a:off x="9016783" y="31864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4" name="object 424"/>
          <p:cNvSpPr/>
          <p:nvPr/>
        </p:nvSpPr>
        <p:spPr>
          <a:xfrm>
            <a:off x="9016783" y="32017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5" name="object 425"/>
          <p:cNvSpPr/>
          <p:nvPr/>
        </p:nvSpPr>
        <p:spPr>
          <a:xfrm>
            <a:off x="9016783" y="32169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6" name="object 426"/>
          <p:cNvSpPr/>
          <p:nvPr/>
        </p:nvSpPr>
        <p:spPr>
          <a:xfrm>
            <a:off x="9016783" y="32321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7" name="object 427"/>
          <p:cNvSpPr/>
          <p:nvPr/>
        </p:nvSpPr>
        <p:spPr>
          <a:xfrm>
            <a:off x="9016783" y="32474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8" name="object 428"/>
          <p:cNvSpPr/>
          <p:nvPr/>
        </p:nvSpPr>
        <p:spPr>
          <a:xfrm>
            <a:off x="9016783" y="32626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29" name="object 429"/>
          <p:cNvSpPr/>
          <p:nvPr/>
        </p:nvSpPr>
        <p:spPr>
          <a:xfrm>
            <a:off x="9016783" y="32778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0" name="object 430"/>
          <p:cNvSpPr/>
          <p:nvPr/>
        </p:nvSpPr>
        <p:spPr>
          <a:xfrm>
            <a:off x="9016783" y="32931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1" name="object 431"/>
          <p:cNvSpPr/>
          <p:nvPr/>
        </p:nvSpPr>
        <p:spPr>
          <a:xfrm>
            <a:off x="9016783" y="33083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2" name="object 432"/>
          <p:cNvSpPr/>
          <p:nvPr/>
        </p:nvSpPr>
        <p:spPr>
          <a:xfrm>
            <a:off x="9016783" y="33235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3" name="object 433"/>
          <p:cNvSpPr/>
          <p:nvPr/>
        </p:nvSpPr>
        <p:spPr>
          <a:xfrm>
            <a:off x="9016783" y="33388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4" name="object 434"/>
          <p:cNvSpPr/>
          <p:nvPr/>
        </p:nvSpPr>
        <p:spPr>
          <a:xfrm>
            <a:off x="9016783" y="33540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5" name="object 435"/>
          <p:cNvSpPr/>
          <p:nvPr/>
        </p:nvSpPr>
        <p:spPr>
          <a:xfrm>
            <a:off x="9016783" y="33692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6" name="object 436"/>
          <p:cNvSpPr/>
          <p:nvPr/>
        </p:nvSpPr>
        <p:spPr>
          <a:xfrm>
            <a:off x="9016783" y="33845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7" name="object 437"/>
          <p:cNvSpPr/>
          <p:nvPr/>
        </p:nvSpPr>
        <p:spPr>
          <a:xfrm>
            <a:off x="9016783" y="33997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8" name="object 438"/>
          <p:cNvSpPr/>
          <p:nvPr/>
        </p:nvSpPr>
        <p:spPr>
          <a:xfrm>
            <a:off x="9016783" y="34149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39" name="object 439"/>
          <p:cNvSpPr/>
          <p:nvPr/>
        </p:nvSpPr>
        <p:spPr>
          <a:xfrm>
            <a:off x="9016783" y="34302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0" name="object 440"/>
          <p:cNvSpPr/>
          <p:nvPr/>
        </p:nvSpPr>
        <p:spPr>
          <a:xfrm>
            <a:off x="9016783" y="34454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1" name="object 441"/>
          <p:cNvSpPr/>
          <p:nvPr/>
        </p:nvSpPr>
        <p:spPr>
          <a:xfrm>
            <a:off x="9016783" y="34606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2" name="object 442"/>
          <p:cNvSpPr/>
          <p:nvPr/>
        </p:nvSpPr>
        <p:spPr>
          <a:xfrm>
            <a:off x="9016783" y="34759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3" name="object 443"/>
          <p:cNvSpPr/>
          <p:nvPr/>
        </p:nvSpPr>
        <p:spPr>
          <a:xfrm>
            <a:off x="9016783" y="34911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4" name="object 444"/>
          <p:cNvSpPr/>
          <p:nvPr/>
        </p:nvSpPr>
        <p:spPr>
          <a:xfrm>
            <a:off x="9016783" y="3506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5" name="object 445"/>
          <p:cNvSpPr/>
          <p:nvPr/>
        </p:nvSpPr>
        <p:spPr>
          <a:xfrm>
            <a:off x="9016783" y="35215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6" name="object 446"/>
          <p:cNvSpPr/>
          <p:nvPr/>
        </p:nvSpPr>
        <p:spPr>
          <a:xfrm>
            <a:off x="9016783" y="35368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7" name="object 447"/>
          <p:cNvSpPr/>
          <p:nvPr/>
        </p:nvSpPr>
        <p:spPr>
          <a:xfrm>
            <a:off x="9016783" y="35520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8" name="object 448"/>
          <p:cNvSpPr/>
          <p:nvPr/>
        </p:nvSpPr>
        <p:spPr>
          <a:xfrm>
            <a:off x="9016783" y="35672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49" name="object 449"/>
          <p:cNvSpPr/>
          <p:nvPr/>
        </p:nvSpPr>
        <p:spPr>
          <a:xfrm>
            <a:off x="9016783" y="35825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0" name="object 450"/>
          <p:cNvSpPr/>
          <p:nvPr/>
        </p:nvSpPr>
        <p:spPr>
          <a:xfrm>
            <a:off x="9016783" y="35977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1" name="object 451"/>
          <p:cNvSpPr/>
          <p:nvPr/>
        </p:nvSpPr>
        <p:spPr>
          <a:xfrm>
            <a:off x="9016783" y="36129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2" name="object 452"/>
          <p:cNvSpPr/>
          <p:nvPr/>
        </p:nvSpPr>
        <p:spPr>
          <a:xfrm>
            <a:off x="9016783" y="36282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3" name="object 453"/>
          <p:cNvSpPr/>
          <p:nvPr/>
        </p:nvSpPr>
        <p:spPr>
          <a:xfrm>
            <a:off x="9016783" y="36434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4" name="object 454"/>
          <p:cNvSpPr/>
          <p:nvPr/>
        </p:nvSpPr>
        <p:spPr>
          <a:xfrm>
            <a:off x="9016783" y="36586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5" name="object 455"/>
          <p:cNvSpPr/>
          <p:nvPr/>
        </p:nvSpPr>
        <p:spPr>
          <a:xfrm>
            <a:off x="9016783" y="36739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6" name="object 456"/>
          <p:cNvSpPr/>
          <p:nvPr/>
        </p:nvSpPr>
        <p:spPr>
          <a:xfrm>
            <a:off x="9016783" y="36891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7" name="object 457"/>
          <p:cNvSpPr/>
          <p:nvPr/>
        </p:nvSpPr>
        <p:spPr>
          <a:xfrm>
            <a:off x="9016783" y="37043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8" name="object 458"/>
          <p:cNvSpPr/>
          <p:nvPr/>
        </p:nvSpPr>
        <p:spPr>
          <a:xfrm>
            <a:off x="9016783" y="37196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59" name="object 459"/>
          <p:cNvSpPr/>
          <p:nvPr/>
        </p:nvSpPr>
        <p:spPr>
          <a:xfrm>
            <a:off x="9016783" y="37348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0" name="object 460"/>
          <p:cNvSpPr/>
          <p:nvPr/>
        </p:nvSpPr>
        <p:spPr>
          <a:xfrm>
            <a:off x="9016783" y="37500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1" name="object 461"/>
          <p:cNvSpPr/>
          <p:nvPr/>
        </p:nvSpPr>
        <p:spPr>
          <a:xfrm>
            <a:off x="9016783" y="37653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2" name="object 462"/>
          <p:cNvSpPr/>
          <p:nvPr/>
        </p:nvSpPr>
        <p:spPr>
          <a:xfrm>
            <a:off x="9016783" y="37805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3" name="object 463"/>
          <p:cNvSpPr/>
          <p:nvPr/>
        </p:nvSpPr>
        <p:spPr>
          <a:xfrm>
            <a:off x="9016783" y="37957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4" name="object 464"/>
          <p:cNvSpPr/>
          <p:nvPr/>
        </p:nvSpPr>
        <p:spPr>
          <a:xfrm>
            <a:off x="9016783" y="38110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5" name="object 465"/>
          <p:cNvSpPr/>
          <p:nvPr/>
        </p:nvSpPr>
        <p:spPr>
          <a:xfrm>
            <a:off x="9016783" y="38262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6" name="object 466"/>
          <p:cNvSpPr/>
          <p:nvPr/>
        </p:nvSpPr>
        <p:spPr>
          <a:xfrm>
            <a:off x="9016783" y="38414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7" name="object 467"/>
          <p:cNvSpPr/>
          <p:nvPr/>
        </p:nvSpPr>
        <p:spPr>
          <a:xfrm>
            <a:off x="9016783" y="38566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8" name="object 468"/>
          <p:cNvSpPr/>
          <p:nvPr/>
        </p:nvSpPr>
        <p:spPr>
          <a:xfrm>
            <a:off x="9016783" y="38719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69" name="object 469"/>
          <p:cNvSpPr/>
          <p:nvPr/>
        </p:nvSpPr>
        <p:spPr>
          <a:xfrm>
            <a:off x="9016783" y="38871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0" name="object 470"/>
          <p:cNvSpPr/>
          <p:nvPr/>
        </p:nvSpPr>
        <p:spPr>
          <a:xfrm>
            <a:off x="9016783" y="39023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1" name="object 471"/>
          <p:cNvSpPr/>
          <p:nvPr/>
        </p:nvSpPr>
        <p:spPr>
          <a:xfrm>
            <a:off x="9016783" y="39176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2" name="object 472"/>
          <p:cNvSpPr/>
          <p:nvPr/>
        </p:nvSpPr>
        <p:spPr>
          <a:xfrm>
            <a:off x="9016783" y="39328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3" name="object 473"/>
          <p:cNvSpPr/>
          <p:nvPr/>
        </p:nvSpPr>
        <p:spPr>
          <a:xfrm>
            <a:off x="9016783" y="39480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4" name="object 474"/>
          <p:cNvSpPr/>
          <p:nvPr/>
        </p:nvSpPr>
        <p:spPr>
          <a:xfrm>
            <a:off x="9016783" y="39633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5" name="object 475"/>
          <p:cNvSpPr/>
          <p:nvPr/>
        </p:nvSpPr>
        <p:spPr>
          <a:xfrm>
            <a:off x="9016783" y="39785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6" name="object 476"/>
          <p:cNvSpPr/>
          <p:nvPr/>
        </p:nvSpPr>
        <p:spPr>
          <a:xfrm>
            <a:off x="9016783" y="39937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7" name="object 477"/>
          <p:cNvSpPr/>
          <p:nvPr/>
        </p:nvSpPr>
        <p:spPr>
          <a:xfrm>
            <a:off x="9016783" y="40090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8" name="object 478"/>
          <p:cNvSpPr/>
          <p:nvPr/>
        </p:nvSpPr>
        <p:spPr>
          <a:xfrm>
            <a:off x="9016783" y="40242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79" name="object 479"/>
          <p:cNvSpPr/>
          <p:nvPr/>
        </p:nvSpPr>
        <p:spPr>
          <a:xfrm>
            <a:off x="9016783" y="40394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0" name="object 480"/>
          <p:cNvSpPr/>
          <p:nvPr/>
        </p:nvSpPr>
        <p:spPr>
          <a:xfrm>
            <a:off x="9016783" y="40547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1" name="object 481"/>
          <p:cNvSpPr/>
          <p:nvPr/>
        </p:nvSpPr>
        <p:spPr>
          <a:xfrm>
            <a:off x="9016783" y="40699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2" name="object 482"/>
          <p:cNvSpPr/>
          <p:nvPr/>
        </p:nvSpPr>
        <p:spPr>
          <a:xfrm>
            <a:off x="9016783" y="40851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3" name="object 483"/>
          <p:cNvSpPr/>
          <p:nvPr/>
        </p:nvSpPr>
        <p:spPr>
          <a:xfrm>
            <a:off x="9016783" y="41003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4" name="object 484"/>
          <p:cNvSpPr/>
          <p:nvPr/>
        </p:nvSpPr>
        <p:spPr>
          <a:xfrm>
            <a:off x="9016783" y="41156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5" name="object 485"/>
          <p:cNvSpPr/>
          <p:nvPr/>
        </p:nvSpPr>
        <p:spPr>
          <a:xfrm>
            <a:off x="9016783" y="41308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6" name="object 486"/>
          <p:cNvSpPr/>
          <p:nvPr/>
        </p:nvSpPr>
        <p:spPr>
          <a:xfrm>
            <a:off x="9016783" y="41460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7" name="object 487"/>
          <p:cNvSpPr/>
          <p:nvPr/>
        </p:nvSpPr>
        <p:spPr>
          <a:xfrm>
            <a:off x="9016783" y="41613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8" name="object 488"/>
          <p:cNvSpPr/>
          <p:nvPr/>
        </p:nvSpPr>
        <p:spPr>
          <a:xfrm>
            <a:off x="9016783" y="41765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89" name="object 489"/>
          <p:cNvSpPr/>
          <p:nvPr/>
        </p:nvSpPr>
        <p:spPr>
          <a:xfrm>
            <a:off x="9016783" y="41917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0" name="object 490"/>
          <p:cNvSpPr/>
          <p:nvPr/>
        </p:nvSpPr>
        <p:spPr>
          <a:xfrm>
            <a:off x="9016783" y="42070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1" name="object 491"/>
          <p:cNvSpPr/>
          <p:nvPr/>
        </p:nvSpPr>
        <p:spPr>
          <a:xfrm>
            <a:off x="9016783" y="42222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2" name="object 492"/>
          <p:cNvSpPr/>
          <p:nvPr/>
        </p:nvSpPr>
        <p:spPr>
          <a:xfrm>
            <a:off x="9016783" y="42374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3" name="object 493"/>
          <p:cNvSpPr/>
          <p:nvPr/>
        </p:nvSpPr>
        <p:spPr>
          <a:xfrm>
            <a:off x="9016783" y="42527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4" name="object 494"/>
          <p:cNvSpPr/>
          <p:nvPr/>
        </p:nvSpPr>
        <p:spPr>
          <a:xfrm>
            <a:off x="9016783" y="42679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5" name="object 495"/>
          <p:cNvSpPr/>
          <p:nvPr/>
        </p:nvSpPr>
        <p:spPr>
          <a:xfrm>
            <a:off x="9016783" y="42831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6" name="object 496"/>
          <p:cNvSpPr/>
          <p:nvPr/>
        </p:nvSpPr>
        <p:spPr>
          <a:xfrm>
            <a:off x="9016783" y="42984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7" name="object 497"/>
          <p:cNvSpPr/>
          <p:nvPr/>
        </p:nvSpPr>
        <p:spPr>
          <a:xfrm>
            <a:off x="9016783" y="43136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8" name="object 498"/>
          <p:cNvSpPr/>
          <p:nvPr/>
        </p:nvSpPr>
        <p:spPr>
          <a:xfrm>
            <a:off x="9016783" y="43288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499" name="object 499"/>
          <p:cNvSpPr/>
          <p:nvPr/>
        </p:nvSpPr>
        <p:spPr>
          <a:xfrm>
            <a:off x="9016783" y="43441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0" name="object 500"/>
          <p:cNvSpPr/>
          <p:nvPr/>
        </p:nvSpPr>
        <p:spPr>
          <a:xfrm>
            <a:off x="9016783" y="43593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1" name="object 501"/>
          <p:cNvSpPr/>
          <p:nvPr/>
        </p:nvSpPr>
        <p:spPr>
          <a:xfrm>
            <a:off x="9016783" y="43745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2" name="object 502"/>
          <p:cNvSpPr/>
          <p:nvPr/>
        </p:nvSpPr>
        <p:spPr>
          <a:xfrm>
            <a:off x="9016783" y="43898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3" name="object 503"/>
          <p:cNvSpPr/>
          <p:nvPr/>
        </p:nvSpPr>
        <p:spPr>
          <a:xfrm>
            <a:off x="9016783" y="44050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4" name="object 504"/>
          <p:cNvSpPr/>
          <p:nvPr/>
        </p:nvSpPr>
        <p:spPr>
          <a:xfrm>
            <a:off x="9016783" y="44202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5" name="object 505"/>
          <p:cNvSpPr/>
          <p:nvPr/>
        </p:nvSpPr>
        <p:spPr>
          <a:xfrm>
            <a:off x="9016783" y="44355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6" name="object 506"/>
          <p:cNvSpPr/>
          <p:nvPr/>
        </p:nvSpPr>
        <p:spPr>
          <a:xfrm>
            <a:off x="9016783" y="44507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7" name="object 507"/>
          <p:cNvSpPr/>
          <p:nvPr/>
        </p:nvSpPr>
        <p:spPr>
          <a:xfrm>
            <a:off x="9016783" y="44659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8" name="object 508"/>
          <p:cNvSpPr/>
          <p:nvPr/>
        </p:nvSpPr>
        <p:spPr>
          <a:xfrm>
            <a:off x="9016783" y="44811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09" name="object 509"/>
          <p:cNvSpPr/>
          <p:nvPr/>
        </p:nvSpPr>
        <p:spPr>
          <a:xfrm>
            <a:off x="9016783" y="44964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0" name="object 510"/>
          <p:cNvSpPr/>
          <p:nvPr/>
        </p:nvSpPr>
        <p:spPr>
          <a:xfrm>
            <a:off x="9016783" y="45116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1" name="object 511"/>
          <p:cNvSpPr/>
          <p:nvPr/>
        </p:nvSpPr>
        <p:spPr>
          <a:xfrm>
            <a:off x="9016783" y="45268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2" name="object 512"/>
          <p:cNvSpPr/>
          <p:nvPr/>
        </p:nvSpPr>
        <p:spPr>
          <a:xfrm>
            <a:off x="9016783" y="45421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3" name="object 513"/>
          <p:cNvSpPr/>
          <p:nvPr/>
        </p:nvSpPr>
        <p:spPr>
          <a:xfrm>
            <a:off x="9016783" y="45573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4" name="object 514"/>
          <p:cNvSpPr/>
          <p:nvPr/>
        </p:nvSpPr>
        <p:spPr>
          <a:xfrm>
            <a:off x="9016783" y="45725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5" name="object 515"/>
          <p:cNvSpPr/>
          <p:nvPr/>
        </p:nvSpPr>
        <p:spPr>
          <a:xfrm>
            <a:off x="9016783" y="45878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6" name="object 516"/>
          <p:cNvSpPr/>
          <p:nvPr/>
        </p:nvSpPr>
        <p:spPr>
          <a:xfrm>
            <a:off x="9016783" y="46030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7" name="object 517"/>
          <p:cNvSpPr/>
          <p:nvPr/>
        </p:nvSpPr>
        <p:spPr>
          <a:xfrm>
            <a:off x="9016783" y="46182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8" name="object 518"/>
          <p:cNvSpPr/>
          <p:nvPr/>
        </p:nvSpPr>
        <p:spPr>
          <a:xfrm>
            <a:off x="9016783" y="46335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19" name="object 519"/>
          <p:cNvSpPr/>
          <p:nvPr/>
        </p:nvSpPr>
        <p:spPr>
          <a:xfrm>
            <a:off x="9016783" y="46487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0" name="object 520"/>
          <p:cNvSpPr/>
          <p:nvPr/>
        </p:nvSpPr>
        <p:spPr>
          <a:xfrm>
            <a:off x="9016783" y="46639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1" name="object 521"/>
          <p:cNvSpPr/>
          <p:nvPr/>
        </p:nvSpPr>
        <p:spPr>
          <a:xfrm>
            <a:off x="9016783" y="46792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2" name="object 522"/>
          <p:cNvSpPr/>
          <p:nvPr/>
        </p:nvSpPr>
        <p:spPr>
          <a:xfrm>
            <a:off x="9016783" y="46944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3" name="object 523"/>
          <p:cNvSpPr/>
          <p:nvPr/>
        </p:nvSpPr>
        <p:spPr>
          <a:xfrm>
            <a:off x="9016783" y="47096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4" name="object 524"/>
          <p:cNvSpPr/>
          <p:nvPr/>
        </p:nvSpPr>
        <p:spPr>
          <a:xfrm>
            <a:off x="9016783" y="47249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5" name="object 525"/>
          <p:cNvSpPr/>
          <p:nvPr/>
        </p:nvSpPr>
        <p:spPr>
          <a:xfrm>
            <a:off x="9016783" y="47401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6" name="object 526"/>
          <p:cNvSpPr/>
          <p:nvPr/>
        </p:nvSpPr>
        <p:spPr>
          <a:xfrm>
            <a:off x="9016783" y="47553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7" name="object 527"/>
          <p:cNvSpPr/>
          <p:nvPr/>
        </p:nvSpPr>
        <p:spPr>
          <a:xfrm>
            <a:off x="9016783" y="47706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8" name="object 528"/>
          <p:cNvSpPr/>
          <p:nvPr/>
        </p:nvSpPr>
        <p:spPr>
          <a:xfrm>
            <a:off x="9016783" y="47858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29" name="object 529"/>
          <p:cNvSpPr/>
          <p:nvPr/>
        </p:nvSpPr>
        <p:spPr>
          <a:xfrm>
            <a:off x="9016783" y="48010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0" name="object 530"/>
          <p:cNvSpPr/>
          <p:nvPr/>
        </p:nvSpPr>
        <p:spPr>
          <a:xfrm>
            <a:off x="9016783" y="48162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1" name="object 531"/>
          <p:cNvSpPr/>
          <p:nvPr/>
        </p:nvSpPr>
        <p:spPr>
          <a:xfrm>
            <a:off x="9016783" y="48315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2" name="object 532"/>
          <p:cNvSpPr/>
          <p:nvPr/>
        </p:nvSpPr>
        <p:spPr>
          <a:xfrm>
            <a:off x="9016783" y="48467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3" name="object 533"/>
          <p:cNvSpPr/>
          <p:nvPr/>
        </p:nvSpPr>
        <p:spPr>
          <a:xfrm>
            <a:off x="9016783" y="48619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4" name="object 534"/>
          <p:cNvSpPr/>
          <p:nvPr/>
        </p:nvSpPr>
        <p:spPr>
          <a:xfrm>
            <a:off x="9016783" y="48772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5" name="object 535"/>
          <p:cNvSpPr/>
          <p:nvPr/>
        </p:nvSpPr>
        <p:spPr>
          <a:xfrm>
            <a:off x="9016783" y="48924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6" name="object 536"/>
          <p:cNvSpPr/>
          <p:nvPr/>
        </p:nvSpPr>
        <p:spPr>
          <a:xfrm>
            <a:off x="9016783" y="49076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7" name="object 537"/>
          <p:cNvSpPr/>
          <p:nvPr/>
        </p:nvSpPr>
        <p:spPr>
          <a:xfrm>
            <a:off x="9016783" y="49229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8" name="object 538"/>
          <p:cNvSpPr/>
          <p:nvPr/>
        </p:nvSpPr>
        <p:spPr>
          <a:xfrm>
            <a:off x="9016783" y="49381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39" name="object 539"/>
          <p:cNvSpPr/>
          <p:nvPr/>
        </p:nvSpPr>
        <p:spPr>
          <a:xfrm>
            <a:off x="9016783" y="49533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0" name="object 540"/>
          <p:cNvSpPr/>
          <p:nvPr/>
        </p:nvSpPr>
        <p:spPr>
          <a:xfrm>
            <a:off x="9016783" y="49686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1" name="object 541"/>
          <p:cNvSpPr/>
          <p:nvPr/>
        </p:nvSpPr>
        <p:spPr>
          <a:xfrm>
            <a:off x="9016783" y="49838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2" name="object 542"/>
          <p:cNvSpPr/>
          <p:nvPr/>
        </p:nvSpPr>
        <p:spPr>
          <a:xfrm>
            <a:off x="9016783" y="49990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3" name="object 543"/>
          <p:cNvSpPr/>
          <p:nvPr/>
        </p:nvSpPr>
        <p:spPr>
          <a:xfrm>
            <a:off x="9016783" y="50143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4" name="object 544"/>
          <p:cNvSpPr/>
          <p:nvPr/>
        </p:nvSpPr>
        <p:spPr>
          <a:xfrm>
            <a:off x="9016783" y="50295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5" name="object 545"/>
          <p:cNvSpPr/>
          <p:nvPr/>
        </p:nvSpPr>
        <p:spPr>
          <a:xfrm>
            <a:off x="9016783" y="50447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6" name="object 546"/>
          <p:cNvSpPr/>
          <p:nvPr/>
        </p:nvSpPr>
        <p:spPr>
          <a:xfrm>
            <a:off x="9016783" y="50600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7" name="object 547"/>
          <p:cNvSpPr/>
          <p:nvPr/>
        </p:nvSpPr>
        <p:spPr>
          <a:xfrm>
            <a:off x="9016783" y="50752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8" name="object 548"/>
          <p:cNvSpPr/>
          <p:nvPr/>
        </p:nvSpPr>
        <p:spPr>
          <a:xfrm>
            <a:off x="9016783" y="50904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49" name="object 549"/>
          <p:cNvSpPr/>
          <p:nvPr/>
        </p:nvSpPr>
        <p:spPr>
          <a:xfrm>
            <a:off x="9016783" y="51057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0" name="object 550"/>
          <p:cNvSpPr/>
          <p:nvPr/>
        </p:nvSpPr>
        <p:spPr>
          <a:xfrm>
            <a:off x="9016783" y="51209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1" name="object 551"/>
          <p:cNvSpPr/>
          <p:nvPr/>
        </p:nvSpPr>
        <p:spPr>
          <a:xfrm>
            <a:off x="9016783" y="51361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2" name="object 552"/>
          <p:cNvSpPr/>
          <p:nvPr/>
        </p:nvSpPr>
        <p:spPr>
          <a:xfrm>
            <a:off x="9016783" y="51513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3" name="object 553"/>
          <p:cNvSpPr/>
          <p:nvPr/>
        </p:nvSpPr>
        <p:spPr>
          <a:xfrm>
            <a:off x="9016783" y="51666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4" name="object 554"/>
          <p:cNvSpPr/>
          <p:nvPr/>
        </p:nvSpPr>
        <p:spPr>
          <a:xfrm>
            <a:off x="9016783" y="51818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5" name="object 555"/>
          <p:cNvSpPr/>
          <p:nvPr/>
        </p:nvSpPr>
        <p:spPr>
          <a:xfrm>
            <a:off x="9016783" y="51970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6" name="object 556"/>
          <p:cNvSpPr/>
          <p:nvPr/>
        </p:nvSpPr>
        <p:spPr>
          <a:xfrm>
            <a:off x="9016783" y="52123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7" name="object 557"/>
          <p:cNvSpPr/>
          <p:nvPr/>
        </p:nvSpPr>
        <p:spPr>
          <a:xfrm>
            <a:off x="9016783" y="52275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8" name="object 558"/>
          <p:cNvSpPr/>
          <p:nvPr/>
        </p:nvSpPr>
        <p:spPr>
          <a:xfrm>
            <a:off x="9016783" y="52427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59" name="object 559"/>
          <p:cNvSpPr/>
          <p:nvPr/>
        </p:nvSpPr>
        <p:spPr>
          <a:xfrm>
            <a:off x="9016783" y="52580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0" name="object 560"/>
          <p:cNvSpPr/>
          <p:nvPr/>
        </p:nvSpPr>
        <p:spPr>
          <a:xfrm>
            <a:off x="9016783" y="52732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1" name="object 561"/>
          <p:cNvSpPr/>
          <p:nvPr/>
        </p:nvSpPr>
        <p:spPr>
          <a:xfrm>
            <a:off x="9016783" y="52884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2" name="object 562"/>
          <p:cNvSpPr/>
          <p:nvPr/>
        </p:nvSpPr>
        <p:spPr>
          <a:xfrm>
            <a:off x="9016783" y="53037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3" name="object 563"/>
          <p:cNvSpPr/>
          <p:nvPr/>
        </p:nvSpPr>
        <p:spPr>
          <a:xfrm>
            <a:off x="9016783" y="53189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4" name="object 564"/>
          <p:cNvSpPr/>
          <p:nvPr/>
        </p:nvSpPr>
        <p:spPr>
          <a:xfrm>
            <a:off x="9016783" y="53341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5" name="object 565"/>
          <p:cNvSpPr/>
          <p:nvPr/>
        </p:nvSpPr>
        <p:spPr>
          <a:xfrm>
            <a:off x="9016783" y="53494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6" name="object 566"/>
          <p:cNvSpPr/>
          <p:nvPr/>
        </p:nvSpPr>
        <p:spPr>
          <a:xfrm>
            <a:off x="9016783" y="53646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7" name="object 567"/>
          <p:cNvSpPr/>
          <p:nvPr/>
        </p:nvSpPr>
        <p:spPr>
          <a:xfrm>
            <a:off x="9016783" y="53798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8" name="object 568"/>
          <p:cNvSpPr/>
          <p:nvPr/>
        </p:nvSpPr>
        <p:spPr>
          <a:xfrm>
            <a:off x="9016783" y="53951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69" name="object 569"/>
          <p:cNvSpPr/>
          <p:nvPr/>
        </p:nvSpPr>
        <p:spPr>
          <a:xfrm>
            <a:off x="9016783" y="54103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0" name="object 570"/>
          <p:cNvSpPr/>
          <p:nvPr/>
        </p:nvSpPr>
        <p:spPr>
          <a:xfrm>
            <a:off x="9016783" y="54255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1" name="object 571"/>
          <p:cNvSpPr/>
          <p:nvPr/>
        </p:nvSpPr>
        <p:spPr>
          <a:xfrm>
            <a:off x="9016783" y="54408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2" name="object 572"/>
          <p:cNvSpPr/>
          <p:nvPr/>
        </p:nvSpPr>
        <p:spPr>
          <a:xfrm>
            <a:off x="9016783" y="54560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3" name="object 573"/>
          <p:cNvSpPr/>
          <p:nvPr/>
        </p:nvSpPr>
        <p:spPr>
          <a:xfrm>
            <a:off x="9016783" y="54712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4" name="object 574"/>
          <p:cNvSpPr/>
          <p:nvPr/>
        </p:nvSpPr>
        <p:spPr>
          <a:xfrm>
            <a:off x="9016783" y="54865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5" name="object 575"/>
          <p:cNvSpPr/>
          <p:nvPr/>
        </p:nvSpPr>
        <p:spPr>
          <a:xfrm>
            <a:off x="9016783" y="55017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6" name="object 576"/>
          <p:cNvSpPr/>
          <p:nvPr/>
        </p:nvSpPr>
        <p:spPr>
          <a:xfrm>
            <a:off x="9016783" y="55169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7" name="object 577"/>
          <p:cNvSpPr/>
          <p:nvPr/>
        </p:nvSpPr>
        <p:spPr>
          <a:xfrm>
            <a:off x="9016783" y="55321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8" name="object 578"/>
          <p:cNvSpPr/>
          <p:nvPr/>
        </p:nvSpPr>
        <p:spPr>
          <a:xfrm>
            <a:off x="9016783" y="55474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79" name="object 579"/>
          <p:cNvSpPr/>
          <p:nvPr/>
        </p:nvSpPr>
        <p:spPr>
          <a:xfrm>
            <a:off x="9016783" y="55626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0" name="object 580"/>
          <p:cNvSpPr/>
          <p:nvPr/>
        </p:nvSpPr>
        <p:spPr>
          <a:xfrm>
            <a:off x="9016783" y="55778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1" name="object 581"/>
          <p:cNvSpPr/>
          <p:nvPr/>
        </p:nvSpPr>
        <p:spPr>
          <a:xfrm>
            <a:off x="9016783" y="55931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2" name="object 582"/>
          <p:cNvSpPr/>
          <p:nvPr/>
        </p:nvSpPr>
        <p:spPr>
          <a:xfrm>
            <a:off x="9016783" y="56083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3" name="object 583"/>
          <p:cNvSpPr/>
          <p:nvPr/>
        </p:nvSpPr>
        <p:spPr>
          <a:xfrm>
            <a:off x="9016783" y="56235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4" name="object 584"/>
          <p:cNvSpPr/>
          <p:nvPr/>
        </p:nvSpPr>
        <p:spPr>
          <a:xfrm>
            <a:off x="9016783" y="56388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5" name="object 585"/>
          <p:cNvSpPr/>
          <p:nvPr/>
        </p:nvSpPr>
        <p:spPr>
          <a:xfrm>
            <a:off x="9016783" y="56540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6" name="object 586"/>
          <p:cNvSpPr/>
          <p:nvPr/>
        </p:nvSpPr>
        <p:spPr>
          <a:xfrm>
            <a:off x="9016783" y="56692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7" name="object 587"/>
          <p:cNvSpPr/>
          <p:nvPr/>
        </p:nvSpPr>
        <p:spPr>
          <a:xfrm>
            <a:off x="9016783" y="56845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8" name="object 588"/>
          <p:cNvSpPr/>
          <p:nvPr/>
        </p:nvSpPr>
        <p:spPr>
          <a:xfrm>
            <a:off x="9016783" y="56997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89" name="object 589"/>
          <p:cNvSpPr/>
          <p:nvPr/>
        </p:nvSpPr>
        <p:spPr>
          <a:xfrm>
            <a:off x="9016783" y="57149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0" name="object 590"/>
          <p:cNvSpPr/>
          <p:nvPr/>
        </p:nvSpPr>
        <p:spPr>
          <a:xfrm>
            <a:off x="9016783" y="57302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1" name="object 591"/>
          <p:cNvSpPr/>
          <p:nvPr/>
        </p:nvSpPr>
        <p:spPr>
          <a:xfrm>
            <a:off x="9016783" y="57454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2" name="object 592"/>
          <p:cNvSpPr/>
          <p:nvPr/>
        </p:nvSpPr>
        <p:spPr>
          <a:xfrm>
            <a:off x="9016783" y="57606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3" name="object 593"/>
          <p:cNvSpPr/>
          <p:nvPr/>
        </p:nvSpPr>
        <p:spPr>
          <a:xfrm>
            <a:off x="9016783" y="57758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4" name="object 594"/>
          <p:cNvSpPr/>
          <p:nvPr/>
        </p:nvSpPr>
        <p:spPr>
          <a:xfrm>
            <a:off x="9016783" y="57911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5" name="object 595"/>
          <p:cNvSpPr/>
          <p:nvPr/>
        </p:nvSpPr>
        <p:spPr>
          <a:xfrm>
            <a:off x="9016783" y="58063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6" name="object 596"/>
          <p:cNvSpPr/>
          <p:nvPr/>
        </p:nvSpPr>
        <p:spPr>
          <a:xfrm>
            <a:off x="9016783" y="58215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7" name="object 597"/>
          <p:cNvSpPr/>
          <p:nvPr/>
        </p:nvSpPr>
        <p:spPr>
          <a:xfrm>
            <a:off x="9016783" y="58368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8" name="object 598"/>
          <p:cNvSpPr/>
          <p:nvPr/>
        </p:nvSpPr>
        <p:spPr>
          <a:xfrm>
            <a:off x="9016783" y="58520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99" name="object 599"/>
          <p:cNvSpPr/>
          <p:nvPr/>
        </p:nvSpPr>
        <p:spPr>
          <a:xfrm>
            <a:off x="9016783" y="58672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0" name="object 600"/>
          <p:cNvSpPr/>
          <p:nvPr/>
        </p:nvSpPr>
        <p:spPr>
          <a:xfrm>
            <a:off x="9016783" y="58825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1" name="object 601"/>
          <p:cNvSpPr/>
          <p:nvPr/>
        </p:nvSpPr>
        <p:spPr>
          <a:xfrm>
            <a:off x="9016783" y="58977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2" name="object 602"/>
          <p:cNvSpPr/>
          <p:nvPr/>
        </p:nvSpPr>
        <p:spPr>
          <a:xfrm>
            <a:off x="9016783" y="59129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3" name="object 603"/>
          <p:cNvSpPr/>
          <p:nvPr/>
        </p:nvSpPr>
        <p:spPr>
          <a:xfrm>
            <a:off x="9016783" y="59282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4" name="object 604"/>
          <p:cNvSpPr/>
          <p:nvPr/>
        </p:nvSpPr>
        <p:spPr>
          <a:xfrm>
            <a:off x="9016783" y="59434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5" name="object 605"/>
          <p:cNvSpPr/>
          <p:nvPr/>
        </p:nvSpPr>
        <p:spPr>
          <a:xfrm>
            <a:off x="9016783" y="59586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6" name="object 606"/>
          <p:cNvSpPr/>
          <p:nvPr/>
        </p:nvSpPr>
        <p:spPr>
          <a:xfrm>
            <a:off x="18983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7" name="object 607"/>
          <p:cNvSpPr/>
          <p:nvPr/>
        </p:nvSpPr>
        <p:spPr>
          <a:xfrm>
            <a:off x="191357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8" name="object 608"/>
          <p:cNvSpPr/>
          <p:nvPr/>
        </p:nvSpPr>
        <p:spPr>
          <a:xfrm>
            <a:off x="192879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09" name="object 609"/>
          <p:cNvSpPr/>
          <p:nvPr/>
        </p:nvSpPr>
        <p:spPr>
          <a:xfrm>
            <a:off x="194402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0" name="object 610"/>
          <p:cNvSpPr/>
          <p:nvPr/>
        </p:nvSpPr>
        <p:spPr>
          <a:xfrm>
            <a:off x="195924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1" name="object 611"/>
          <p:cNvSpPr/>
          <p:nvPr/>
        </p:nvSpPr>
        <p:spPr>
          <a:xfrm>
            <a:off x="19744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2" name="object 612"/>
          <p:cNvSpPr/>
          <p:nvPr/>
        </p:nvSpPr>
        <p:spPr>
          <a:xfrm>
            <a:off x="198969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3" name="object 613"/>
          <p:cNvSpPr/>
          <p:nvPr/>
        </p:nvSpPr>
        <p:spPr>
          <a:xfrm>
            <a:off x="20049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4" name="object 614"/>
          <p:cNvSpPr/>
          <p:nvPr/>
        </p:nvSpPr>
        <p:spPr>
          <a:xfrm>
            <a:off x="202013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5" name="object 615"/>
          <p:cNvSpPr/>
          <p:nvPr/>
        </p:nvSpPr>
        <p:spPr>
          <a:xfrm>
            <a:off x="203536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6" name="object 616"/>
          <p:cNvSpPr/>
          <p:nvPr/>
        </p:nvSpPr>
        <p:spPr>
          <a:xfrm>
            <a:off x="205058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7" name="object 617"/>
          <p:cNvSpPr/>
          <p:nvPr/>
        </p:nvSpPr>
        <p:spPr>
          <a:xfrm>
            <a:off x="206580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8" name="object 618"/>
          <p:cNvSpPr/>
          <p:nvPr/>
        </p:nvSpPr>
        <p:spPr>
          <a:xfrm>
            <a:off x="208103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19" name="object 619"/>
          <p:cNvSpPr/>
          <p:nvPr/>
        </p:nvSpPr>
        <p:spPr>
          <a:xfrm>
            <a:off x="20962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0" name="object 620"/>
          <p:cNvSpPr/>
          <p:nvPr/>
        </p:nvSpPr>
        <p:spPr>
          <a:xfrm>
            <a:off x="211147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1" name="object 621"/>
          <p:cNvSpPr/>
          <p:nvPr/>
        </p:nvSpPr>
        <p:spPr>
          <a:xfrm>
            <a:off x="212670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2" name="object 622"/>
          <p:cNvSpPr/>
          <p:nvPr/>
        </p:nvSpPr>
        <p:spPr>
          <a:xfrm>
            <a:off x="214193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3" name="object 623"/>
          <p:cNvSpPr/>
          <p:nvPr/>
        </p:nvSpPr>
        <p:spPr>
          <a:xfrm>
            <a:off x="21571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4" name="object 624"/>
          <p:cNvSpPr/>
          <p:nvPr/>
        </p:nvSpPr>
        <p:spPr>
          <a:xfrm>
            <a:off x="21723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5" name="object 625"/>
          <p:cNvSpPr/>
          <p:nvPr/>
        </p:nvSpPr>
        <p:spPr>
          <a:xfrm>
            <a:off x="21876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6" name="object 626"/>
          <p:cNvSpPr/>
          <p:nvPr/>
        </p:nvSpPr>
        <p:spPr>
          <a:xfrm>
            <a:off x="220281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7" name="object 627"/>
          <p:cNvSpPr/>
          <p:nvPr/>
        </p:nvSpPr>
        <p:spPr>
          <a:xfrm>
            <a:off x="221804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8" name="object 628"/>
          <p:cNvSpPr/>
          <p:nvPr/>
        </p:nvSpPr>
        <p:spPr>
          <a:xfrm>
            <a:off x="22332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29" name="object 629"/>
          <p:cNvSpPr/>
          <p:nvPr/>
        </p:nvSpPr>
        <p:spPr>
          <a:xfrm>
            <a:off x="224848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0" name="object 630"/>
          <p:cNvSpPr/>
          <p:nvPr/>
        </p:nvSpPr>
        <p:spPr>
          <a:xfrm>
            <a:off x="226371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1" name="object 631"/>
          <p:cNvSpPr/>
          <p:nvPr/>
        </p:nvSpPr>
        <p:spPr>
          <a:xfrm>
            <a:off x="227893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2" name="object 632"/>
          <p:cNvSpPr/>
          <p:nvPr/>
        </p:nvSpPr>
        <p:spPr>
          <a:xfrm>
            <a:off x="229415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3" name="object 633"/>
          <p:cNvSpPr/>
          <p:nvPr/>
        </p:nvSpPr>
        <p:spPr>
          <a:xfrm>
            <a:off x="230938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4" name="object 634"/>
          <p:cNvSpPr/>
          <p:nvPr/>
        </p:nvSpPr>
        <p:spPr>
          <a:xfrm>
            <a:off x="232460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5" name="object 635"/>
          <p:cNvSpPr/>
          <p:nvPr/>
        </p:nvSpPr>
        <p:spPr>
          <a:xfrm>
            <a:off x="233982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6" name="object 636"/>
          <p:cNvSpPr/>
          <p:nvPr/>
        </p:nvSpPr>
        <p:spPr>
          <a:xfrm>
            <a:off x="23550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7" name="object 637"/>
          <p:cNvSpPr/>
          <p:nvPr/>
        </p:nvSpPr>
        <p:spPr>
          <a:xfrm>
            <a:off x="237027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8" name="object 638"/>
          <p:cNvSpPr/>
          <p:nvPr/>
        </p:nvSpPr>
        <p:spPr>
          <a:xfrm>
            <a:off x="238550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39" name="object 639"/>
          <p:cNvSpPr/>
          <p:nvPr/>
        </p:nvSpPr>
        <p:spPr>
          <a:xfrm>
            <a:off x="24007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0" name="object 640"/>
          <p:cNvSpPr/>
          <p:nvPr/>
        </p:nvSpPr>
        <p:spPr>
          <a:xfrm>
            <a:off x="241594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1" name="object 641"/>
          <p:cNvSpPr/>
          <p:nvPr/>
        </p:nvSpPr>
        <p:spPr>
          <a:xfrm>
            <a:off x="24311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2" name="object 642"/>
          <p:cNvSpPr/>
          <p:nvPr/>
        </p:nvSpPr>
        <p:spPr>
          <a:xfrm>
            <a:off x="244638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3" name="object 643"/>
          <p:cNvSpPr/>
          <p:nvPr/>
        </p:nvSpPr>
        <p:spPr>
          <a:xfrm>
            <a:off x="246161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4" name="object 644"/>
          <p:cNvSpPr/>
          <p:nvPr/>
        </p:nvSpPr>
        <p:spPr>
          <a:xfrm>
            <a:off x="247684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5" name="object 645"/>
          <p:cNvSpPr/>
          <p:nvPr/>
        </p:nvSpPr>
        <p:spPr>
          <a:xfrm>
            <a:off x="249205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6" name="object 646"/>
          <p:cNvSpPr/>
          <p:nvPr/>
        </p:nvSpPr>
        <p:spPr>
          <a:xfrm>
            <a:off x="250728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7" name="object 647"/>
          <p:cNvSpPr/>
          <p:nvPr/>
        </p:nvSpPr>
        <p:spPr>
          <a:xfrm>
            <a:off x="252251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8" name="object 648"/>
          <p:cNvSpPr/>
          <p:nvPr/>
        </p:nvSpPr>
        <p:spPr>
          <a:xfrm>
            <a:off x="253772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49" name="object 649"/>
          <p:cNvSpPr/>
          <p:nvPr/>
        </p:nvSpPr>
        <p:spPr>
          <a:xfrm>
            <a:off x="25529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0" name="object 650"/>
          <p:cNvSpPr/>
          <p:nvPr/>
        </p:nvSpPr>
        <p:spPr>
          <a:xfrm>
            <a:off x="256818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1" name="object 651"/>
          <p:cNvSpPr/>
          <p:nvPr/>
        </p:nvSpPr>
        <p:spPr>
          <a:xfrm>
            <a:off x="258339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2" name="object 652"/>
          <p:cNvSpPr/>
          <p:nvPr/>
        </p:nvSpPr>
        <p:spPr>
          <a:xfrm>
            <a:off x="25986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3" name="object 653"/>
          <p:cNvSpPr/>
          <p:nvPr/>
        </p:nvSpPr>
        <p:spPr>
          <a:xfrm>
            <a:off x="261385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4" name="object 654"/>
          <p:cNvSpPr/>
          <p:nvPr/>
        </p:nvSpPr>
        <p:spPr>
          <a:xfrm>
            <a:off x="262907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5" name="object 655"/>
          <p:cNvSpPr/>
          <p:nvPr/>
        </p:nvSpPr>
        <p:spPr>
          <a:xfrm>
            <a:off x="264429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6" name="object 656"/>
          <p:cNvSpPr/>
          <p:nvPr/>
        </p:nvSpPr>
        <p:spPr>
          <a:xfrm>
            <a:off x="26595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7" name="object 657"/>
          <p:cNvSpPr/>
          <p:nvPr/>
        </p:nvSpPr>
        <p:spPr>
          <a:xfrm>
            <a:off x="26747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8" name="object 658"/>
          <p:cNvSpPr/>
          <p:nvPr/>
        </p:nvSpPr>
        <p:spPr>
          <a:xfrm>
            <a:off x="268996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59" name="object 659"/>
          <p:cNvSpPr/>
          <p:nvPr/>
        </p:nvSpPr>
        <p:spPr>
          <a:xfrm>
            <a:off x="270518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0" name="object 660"/>
          <p:cNvSpPr/>
          <p:nvPr/>
        </p:nvSpPr>
        <p:spPr>
          <a:xfrm>
            <a:off x="272041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1" name="object 661"/>
          <p:cNvSpPr/>
          <p:nvPr/>
        </p:nvSpPr>
        <p:spPr>
          <a:xfrm>
            <a:off x="273563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2" name="object 662"/>
          <p:cNvSpPr/>
          <p:nvPr/>
        </p:nvSpPr>
        <p:spPr>
          <a:xfrm>
            <a:off x="27508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3" name="object 663"/>
          <p:cNvSpPr/>
          <p:nvPr/>
        </p:nvSpPr>
        <p:spPr>
          <a:xfrm>
            <a:off x="276608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4" name="object 664"/>
          <p:cNvSpPr/>
          <p:nvPr/>
        </p:nvSpPr>
        <p:spPr>
          <a:xfrm>
            <a:off x="27813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5" name="object 665"/>
          <p:cNvSpPr/>
          <p:nvPr/>
        </p:nvSpPr>
        <p:spPr>
          <a:xfrm>
            <a:off x="279652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6" name="object 666"/>
          <p:cNvSpPr/>
          <p:nvPr/>
        </p:nvSpPr>
        <p:spPr>
          <a:xfrm>
            <a:off x="28117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7" name="object 667"/>
          <p:cNvSpPr/>
          <p:nvPr/>
        </p:nvSpPr>
        <p:spPr>
          <a:xfrm>
            <a:off x="28269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8" name="object 668"/>
          <p:cNvSpPr/>
          <p:nvPr/>
        </p:nvSpPr>
        <p:spPr>
          <a:xfrm>
            <a:off x="284219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69" name="object 669"/>
          <p:cNvSpPr/>
          <p:nvPr/>
        </p:nvSpPr>
        <p:spPr>
          <a:xfrm>
            <a:off x="28574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0" name="object 670"/>
          <p:cNvSpPr/>
          <p:nvPr/>
        </p:nvSpPr>
        <p:spPr>
          <a:xfrm>
            <a:off x="287265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1" name="object 671"/>
          <p:cNvSpPr/>
          <p:nvPr/>
        </p:nvSpPr>
        <p:spPr>
          <a:xfrm>
            <a:off x="288786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2" name="object 672"/>
          <p:cNvSpPr/>
          <p:nvPr/>
        </p:nvSpPr>
        <p:spPr>
          <a:xfrm>
            <a:off x="290309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3" name="object 673"/>
          <p:cNvSpPr/>
          <p:nvPr/>
        </p:nvSpPr>
        <p:spPr>
          <a:xfrm>
            <a:off x="291832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4" name="object 674"/>
          <p:cNvSpPr/>
          <p:nvPr/>
        </p:nvSpPr>
        <p:spPr>
          <a:xfrm>
            <a:off x="293353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5" name="object 675"/>
          <p:cNvSpPr/>
          <p:nvPr/>
        </p:nvSpPr>
        <p:spPr>
          <a:xfrm>
            <a:off x="294876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6" name="object 676"/>
          <p:cNvSpPr/>
          <p:nvPr/>
        </p:nvSpPr>
        <p:spPr>
          <a:xfrm>
            <a:off x="296398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7" name="object 677"/>
          <p:cNvSpPr/>
          <p:nvPr/>
        </p:nvSpPr>
        <p:spPr>
          <a:xfrm>
            <a:off x="297920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8" name="object 678"/>
          <p:cNvSpPr/>
          <p:nvPr/>
        </p:nvSpPr>
        <p:spPr>
          <a:xfrm>
            <a:off x="299443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79" name="object 679"/>
          <p:cNvSpPr/>
          <p:nvPr/>
        </p:nvSpPr>
        <p:spPr>
          <a:xfrm>
            <a:off x="30096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0" name="object 680"/>
          <p:cNvSpPr/>
          <p:nvPr/>
        </p:nvSpPr>
        <p:spPr>
          <a:xfrm>
            <a:off x="30248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1" name="object 681"/>
          <p:cNvSpPr/>
          <p:nvPr/>
        </p:nvSpPr>
        <p:spPr>
          <a:xfrm>
            <a:off x="30401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2" name="object 682"/>
          <p:cNvSpPr/>
          <p:nvPr/>
        </p:nvSpPr>
        <p:spPr>
          <a:xfrm>
            <a:off x="305532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3" name="object 683"/>
          <p:cNvSpPr/>
          <p:nvPr/>
        </p:nvSpPr>
        <p:spPr>
          <a:xfrm>
            <a:off x="307054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4" name="object 684"/>
          <p:cNvSpPr/>
          <p:nvPr/>
        </p:nvSpPr>
        <p:spPr>
          <a:xfrm>
            <a:off x="30857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5" name="object 685"/>
          <p:cNvSpPr/>
          <p:nvPr/>
        </p:nvSpPr>
        <p:spPr>
          <a:xfrm>
            <a:off x="31009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6" name="object 686"/>
          <p:cNvSpPr/>
          <p:nvPr/>
        </p:nvSpPr>
        <p:spPr>
          <a:xfrm>
            <a:off x="311622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7" name="object 687"/>
          <p:cNvSpPr/>
          <p:nvPr/>
        </p:nvSpPr>
        <p:spPr>
          <a:xfrm>
            <a:off x="313143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8" name="object 688"/>
          <p:cNvSpPr/>
          <p:nvPr/>
        </p:nvSpPr>
        <p:spPr>
          <a:xfrm>
            <a:off x="314666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89" name="object 689"/>
          <p:cNvSpPr/>
          <p:nvPr/>
        </p:nvSpPr>
        <p:spPr>
          <a:xfrm>
            <a:off x="31618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0" name="object 690"/>
          <p:cNvSpPr/>
          <p:nvPr/>
        </p:nvSpPr>
        <p:spPr>
          <a:xfrm>
            <a:off x="317710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1" name="object 691"/>
          <p:cNvSpPr/>
          <p:nvPr/>
        </p:nvSpPr>
        <p:spPr>
          <a:xfrm>
            <a:off x="319233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2" name="object 692"/>
          <p:cNvSpPr/>
          <p:nvPr/>
        </p:nvSpPr>
        <p:spPr>
          <a:xfrm>
            <a:off x="320756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3" name="object 693"/>
          <p:cNvSpPr/>
          <p:nvPr/>
        </p:nvSpPr>
        <p:spPr>
          <a:xfrm>
            <a:off x="322277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4" name="object 694"/>
          <p:cNvSpPr/>
          <p:nvPr/>
        </p:nvSpPr>
        <p:spPr>
          <a:xfrm>
            <a:off x="323800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5" name="object 695"/>
          <p:cNvSpPr/>
          <p:nvPr/>
        </p:nvSpPr>
        <p:spPr>
          <a:xfrm>
            <a:off x="32532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6" name="object 696"/>
          <p:cNvSpPr/>
          <p:nvPr/>
        </p:nvSpPr>
        <p:spPr>
          <a:xfrm>
            <a:off x="326844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7" name="object 697"/>
          <p:cNvSpPr/>
          <p:nvPr/>
        </p:nvSpPr>
        <p:spPr>
          <a:xfrm>
            <a:off x="32836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8" name="object 698"/>
          <p:cNvSpPr/>
          <p:nvPr/>
        </p:nvSpPr>
        <p:spPr>
          <a:xfrm>
            <a:off x="329890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699" name="object 699"/>
          <p:cNvSpPr/>
          <p:nvPr/>
        </p:nvSpPr>
        <p:spPr>
          <a:xfrm>
            <a:off x="33141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0" name="object 700"/>
          <p:cNvSpPr/>
          <p:nvPr/>
        </p:nvSpPr>
        <p:spPr>
          <a:xfrm>
            <a:off x="332934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1" name="object 701"/>
          <p:cNvSpPr/>
          <p:nvPr/>
        </p:nvSpPr>
        <p:spPr>
          <a:xfrm>
            <a:off x="334457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2" name="object 702"/>
          <p:cNvSpPr/>
          <p:nvPr/>
        </p:nvSpPr>
        <p:spPr>
          <a:xfrm>
            <a:off x="33597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3" name="object 703"/>
          <p:cNvSpPr/>
          <p:nvPr/>
        </p:nvSpPr>
        <p:spPr>
          <a:xfrm>
            <a:off x="337501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4" name="object 704"/>
          <p:cNvSpPr/>
          <p:nvPr/>
        </p:nvSpPr>
        <p:spPr>
          <a:xfrm>
            <a:off x="339023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5" name="object 705"/>
          <p:cNvSpPr/>
          <p:nvPr/>
        </p:nvSpPr>
        <p:spPr>
          <a:xfrm>
            <a:off x="340546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6" name="object 706"/>
          <p:cNvSpPr/>
          <p:nvPr/>
        </p:nvSpPr>
        <p:spPr>
          <a:xfrm>
            <a:off x="342068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7" name="object 707"/>
          <p:cNvSpPr/>
          <p:nvPr/>
        </p:nvSpPr>
        <p:spPr>
          <a:xfrm>
            <a:off x="343590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8" name="object 708"/>
          <p:cNvSpPr/>
          <p:nvPr/>
        </p:nvSpPr>
        <p:spPr>
          <a:xfrm>
            <a:off x="345113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09" name="object 709"/>
          <p:cNvSpPr/>
          <p:nvPr/>
        </p:nvSpPr>
        <p:spPr>
          <a:xfrm>
            <a:off x="346635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0" name="object 710"/>
          <p:cNvSpPr/>
          <p:nvPr/>
        </p:nvSpPr>
        <p:spPr>
          <a:xfrm>
            <a:off x="34815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1" name="object 711"/>
          <p:cNvSpPr/>
          <p:nvPr/>
        </p:nvSpPr>
        <p:spPr>
          <a:xfrm>
            <a:off x="349680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2" name="object 712"/>
          <p:cNvSpPr/>
          <p:nvPr/>
        </p:nvSpPr>
        <p:spPr>
          <a:xfrm>
            <a:off x="35120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3" name="object 713"/>
          <p:cNvSpPr/>
          <p:nvPr/>
        </p:nvSpPr>
        <p:spPr>
          <a:xfrm>
            <a:off x="35272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4" name="object 714"/>
          <p:cNvSpPr/>
          <p:nvPr/>
        </p:nvSpPr>
        <p:spPr>
          <a:xfrm>
            <a:off x="354247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5" name="object 715"/>
          <p:cNvSpPr/>
          <p:nvPr/>
        </p:nvSpPr>
        <p:spPr>
          <a:xfrm>
            <a:off x="355770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6" name="object 716"/>
          <p:cNvSpPr/>
          <p:nvPr/>
        </p:nvSpPr>
        <p:spPr>
          <a:xfrm>
            <a:off x="357291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7" name="object 717"/>
          <p:cNvSpPr/>
          <p:nvPr/>
        </p:nvSpPr>
        <p:spPr>
          <a:xfrm>
            <a:off x="358814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8" name="object 718"/>
          <p:cNvSpPr/>
          <p:nvPr/>
        </p:nvSpPr>
        <p:spPr>
          <a:xfrm>
            <a:off x="36033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19" name="object 719"/>
          <p:cNvSpPr/>
          <p:nvPr/>
        </p:nvSpPr>
        <p:spPr>
          <a:xfrm>
            <a:off x="361858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0" name="object 720"/>
          <p:cNvSpPr/>
          <p:nvPr/>
        </p:nvSpPr>
        <p:spPr>
          <a:xfrm>
            <a:off x="36338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1" name="object 721"/>
          <p:cNvSpPr/>
          <p:nvPr/>
        </p:nvSpPr>
        <p:spPr>
          <a:xfrm>
            <a:off x="364904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2" name="object 722"/>
          <p:cNvSpPr/>
          <p:nvPr/>
        </p:nvSpPr>
        <p:spPr>
          <a:xfrm>
            <a:off x="36642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3" name="object 723"/>
          <p:cNvSpPr/>
          <p:nvPr/>
        </p:nvSpPr>
        <p:spPr>
          <a:xfrm>
            <a:off x="367948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4" name="object 724"/>
          <p:cNvSpPr/>
          <p:nvPr/>
        </p:nvSpPr>
        <p:spPr>
          <a:xfrm>
            <a:off x="369470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5" name="object 725"/>
          <p:cNvSpPr/>
          <p:nvPr/>
        </p:nvSpPr>
        <p:spPr>
          <a:xfrm>
            <a:off x="37099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6" name="object 726"/>
          <p:cNvSpPr/>
          <p:nvPr/>
        </p:nvSpPr>
        <p:spPr>
          <a:xfrm>
            <a:off x="372515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7" name="object 727"/>
          <p:cNvSpPr/>
          <p:nvPr/>
        </p:nvSpPr>
        <p:spPr>
          <a:xfrm>
            <a:off x="37403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8" name="object 728"/>
          <p:cNvSpPr/>
          <p:nvPr/>
        </p:nvSpPr>
        <p:spPr>
          <a:xfrm>
            <a:off x="37555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29" name="object 729"/>
          <p:cNvSpPr/>
          <p:nvPr/>
        </p:nvSpPr>
        <p:spPr>
          <a:xfrm>
            <a:off x="377082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0" name="object 730"/>
          <p:cNvSpPr/>
          <p:nvPr/>
        </p:nvSpPr>
        <p:spPr>
          <a:xfrm>
            <a:off x="37860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1" name="object 731"/>
          <p:cNvSpPr/>
          <p:nvPr/>
        </p:nvSpPr>
        <p:spPr>
          <a:xfrm>
            <a:off x="380127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2" name="object 732"/>
          <p:cNvSpPr/>
          <p:nvPr/>
        </p:nvSpPr>
        <p:spPr>
          <a:xfrm>
            <a:off x="381648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3" name="object 733"/>
          <p:cNvSpPr/>
          <p:nvPr/>
        </p:nvSpPr>
        <p:spPr>
          <a:xfrm>
            <a:off x="383171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4" name="object 734"/>
          <p:cNvSpPr/>
          <p:nvPr/>
        </p:nvSpPr>
        <p:spPr>
          <a:xfrm>
            <a:off x="384694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5" name="object 735"/>
          <p:cNvSpPr/>
          <p:nvPr/>
        </p:nvSpPr>
        <p:spPr>
          <a:xfrm>
            <a:off x="38621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6" name="object 736"/>
          <p:cNvSpPr/>
          <p:nvPr/>
        </p:nvSpPr>
        <p:spPr>
          <a:xfrm>
            <a:off x="38773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7" name="object 737"/>
          <p:cNvSpPr/>
          <p:nvPr/>
        </p:nvSpPr>
        <p:spPr>
          <a:xfrm>
            <a:off x="38926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8" name="object 738"/>
          <p:cNvSpPr/>
          <p:nvPr/>
        </p:nvSpPr>
        <p:spPr>
          <a:xfrm>
            <a:off x="39078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39" name="object 739"/>
          <p:cNvSpPr/>
          <p:nvPr/>
        </p:nvSpPr>
        <p:spPr>
          <a:xfrm>
            <a:off x="392305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0" name="object 740"/>
          <p:cNvSpPr/>
          <p:nvPr/>
        </p:nvSpPr>
        <p:spPr>
          <a:xfrm>
            <a:off x="393828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1" name="object 741"/>
          <p:cNvSpPr/>
          <p:nvPr/>
        </p:nvSpPr>
        <p:spPr>
          <a:xfrm>
            <a:off x="39534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2" name="object 742"/>
          <p:cNvSpPr/>
          <p:nvPr/>
        </p:nvSpPr>
        <p:spPr>
          <a:xfrm>
            <a:off x="396872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3" name="object 743"/>
          <p:cNvSpPr/>
          <p:nvPr/>
        </p:nvSpPr>
        <p:spPr>
          <a:xfrm>
            <a:off x="398395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4" name="object 744"/>
          <p:cNvSpPr/>
          <p:nvPr/>
        </p:nvSpPr>
        <p:spPr>
          <a:xfrm>
            <a:off x="399917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5" name="object 745"/>
          <p:cNvSpPr/>
          <p:nvPr/>
        </p:nvSpPr>
        <p:spPr>
          <a:xfrm>
            <a:off x="40143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6" name="object 746"/>
          <p:cNvSpPr/>
          <p:nvPr/>
        </p:nvSpPr>
        <p:spPr>
          <a:xfrm>
            <a:off x="40296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7" name="object 747"/>
          <p:cNvSpPr/>
          <p:nvPr/>
        </p:nvSpPr>
        <p:spPr>
          <a:xfrm>
            <a:off x="404484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8" name="object 748"/>
          <p:cNvSpPr/>
          <p:nvPr/>
        </p:nvSpPr>
        <p:spPr>
          <a:xfrm>
            <a:off x="406006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49" name="object 749"/>
          <p:cNvSpPr/>
          <p:nvPr/>
        </p:nvSpPr>
        <p:spPr>
          <a:xfrm>
            <a:off x="407529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0" name="object 750"/>
          <p:cNvSpPr/>
          <p:nvPr/>
        </p:nvSpPr>
        <p:spPr>
          <a:xfrm>
            <a:off x="40905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1" name="object 751"/>
          <p:cNvSpPr/>
          <p:nvPr/>
        </p:nvSpPr>
        <p:spPr>
          <a:xfrm>
            <a:off x="41057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2" name="object 752"/>
          <p:cNvSpPr/>
          <p:nvPr/>
        </p:nvSpPr>
        <p:spPr>
          <a:xfrm>
            <a:off x="412095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3" name="object 753"/>
          <p:cNvSpPr/>
          <p:nvPr/>
        </p:nvSpPr>
        <p:spPr>
          <a:xfrm>
            <a:off x="41361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4" name="object 754"/>
          <p:cNvSpPr/>
          <p:nvPr/>
        </p:nvSpPr>
        <p:spPr>
          <a:xfrm>
            <a:off x="415140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5" name="object 755"/>
          <p:cNvSpPr/>
          <p:nvPr/>
        </p:nvSpPr>
        <p:spPr>
          <a:xfrm>
            <a:off x="41666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6" name="object 756"/>
          <p:cNvSpPr/>
          <p:nvPr/>
        </p:nvSpPr>
        <p:spPr>
          <a:xfrm>
            <a:off x="418185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7" name="object 757"/>
          <p:cNvSpPr/>
          <p:nvPr/>
        </p:nvSpPr>
        <p:spPr>
          <a:xfrm>
            <a:off x="419707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8" name="object 758"/>
          <p:cNvSpPr/>
          <p:nvPr/>
        </p:nvSpPr>
        <p:spPr>
          <a:xfrm>
            <a:off x="42122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59" name="object 759"/>
          <p:cNvSpPr/>
          <p:nvPr/>
        </p:nvSpPr>
        <p:spPr>
          <a:xfrm>
            <a:off x="422752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0" name="object 760"/>
          <p:cNvSpPr/>
          <p:nvPr/>
        </p:nvSpPr>
        <p:spPr>
          <a:xfrm>
            <a:off x="42427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1" name="object 761"/>
          <p:cNvSpPr/>
          <p:nvPr/>
        </p:nvSpPr>
        <p:spPr>
          <a:xfrm>
            <a:off x="425796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2" name="object 762"/>
          <p:cNvSpPr/>
          <p:nvPr/>
        </p:nvSpPr>
        <p:spPr>
          <a:xfrm>
            <a:off x="427319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3" name="object 763"/>
          <p:cNvSpPr/>
          <p:nvPr/>
        </p:nvSpPr>
        <p:spPr>
          <a:xfrm>
            <a:off x="42884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4" name="object 764"/>
          <p:cNvSpPr/>
          <p:nvPr/>
        </p:nvSpPr>
        <p:spPr>
          <a:xfrm>
            <a:off x="430363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5" name="object 765"/>
          <p:cNvSpPr/>
          <p:nvPr/>
        </p:nvSpPr>
        <p:spPr>
          <a:xfrm>
            <a:off x="431886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6" name="object 766"/>
          <p:cNvSpPr/>
          <p:nvPr/>
        </p:nvSpPr>
        <p:spPr>
          <a:xfrm>
            <a:off x="433409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7" name="object 767"/>
          <p:cNvSpPr/>
          <p:nvPr/>
        </p:nvSpPr>
        <p:spPr>
          <a:xfrm>
            <a:off x="434930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8" name="object 768"/>
          <p:cNvSpPr/>
          <p:nvPr/>
        </p:nvSpPr>
        <p:spPr>
          <a:xfrm>
            <a:off x="43645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69" name="object 769"/>
          <p:cNvSpPr/>
          <p:nvPr/>
        </p:nvSpPr>
        <p:spPr>
          <a:xfrm>
            <a:off x="437976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0" name="object 770"/>
          <p:cNvSpPr/>
          <p:nvPr/>
        </p:nvSpPr>
        <p:spPr>
          <a:xfrm>
            <a:off x="439497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1" name="object 771"/>
          <p:cNvSpPr/>
          <p:nvPr/>
        </p:nvSpPr>
        <p:spPr>
          <a:xfrm>
            <a:off x="44102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2" name="object 772"/>
          <p:cNvSpPr/>
          <p:nvPr/>
        </p:nvSpPr>
        <p:spPr>
          <a:xfrm>
            <a:off x="442542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3" name="object 773"/>
          <p:cNvSpPr/>
          <p:nvPr/>
        </p:nvSpPr>
        <p:spPr>
          <a:xfrm>
            <a:off x="444064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4" name="object 774"/>
          <p:cNvSpPr/>
          <p:nvPr/>
        </p:nvSpPr>
        <p:spPr>
          <a:xfrm>
            <a:off x="44558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5" name="object 775"/>
          <p:cNvSpPr/>
          <p:nvPr/>
        </p:nvSpPr>
        <p:spPr>
          <a:xfrm>
            <a:off x="447109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6" name="object 776"/>
          <p:cNvSpPr/>
          <p:nvPr/>
        </p:nvSpPr>
        <p:spPr>
          <a:xfrm>
            <a:off x="448632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7" name="object 777"/>
          <p:cNvSpPr/>
          <p:nvPr/>
        </p:nvSpPr>
        <p:spPr>
          <a:xfrm>
            <a:off x="450154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8" name="object 778"/>
          <p:cNvSpPr/>
          <p:nvPr/>
        </p:nvSpPr>
        <p:spPr>
          <a:xfrm>
            <a:off x="451676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79" name="object 779"/>
          <p:cNvSpPr/>
          <p:nvPr/>
        </p:nvSpPr>
        <p:spPr>
          <a:xfrm>
            <a:off x="453199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0" name="object 780"/>
          <p:cNvSpPr/>
          <p:nvPr/>
        </p:nvSpPr>
        <p:spPr>
          <a:xfrm>
            <a:off x="454720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1" name="object 781"/>
          <p:cNvSpPr/>
          <p:nvPr/>
        </p:nvSpPr>
        <p:spPr>
          <a:xfrm>
            <a:off x="456243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2" name="object 782"/>
          <p:cNvSpPr/>
          <p:nvPr/>
        </p:nvSpPr>
        <p:spPr>
          <a:xfrm>
            <a:off x="457766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3" name="object 783"/>
          <p:cNvSpPr/>
          <p:nvPr/>
        </p:nvSpPr>
        <p:spPr>
          <a:xfrm>
            <a:off x="45928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4" name="object 784"/>
          <p:cNvSpPr/>
          <p:nvPr/>
        </p:nvSpPr>
        <p:spPr>
          <a:xfrm>
            <a:off x="460810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5" name="object 785"/>
          <p:cNvSpPr/>
          <p:nvPr/>
        </p:nvSpPr>
        <p:spPr>
          <a:xfrm>
            <a:off x="462333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6" name="object 786"/>
          <p:cNvSpPr/>
          <p:nvPr/>
        </p:nvSpPr>
        <p:spPr>
          <a:xfrm>
            <a:off x="46385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7" name="object 787"/>
          <p:cNvSpPr/>
          <p:nvPr/>
        </p:nvSpPr>
        <p:spPr>
          <a:xfrm>
            <a:off x="465377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8" name="object 788"/>
          <p:cNvSpPr/>
          <p:nvPr/>
        </p:nvSpPr>
        <p:spPr>
          <a:xfrm>
            <a:off x="46690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89" name="object 789"/>
          <p:cNvSpPr/>
          <p:nvPr/>
        </p:nvSpPr>
        <p:spPr>
          <a:xfrm>
            <a:off x="468422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0" name="object 790"/>
          <p:cNvSpPr/>
          <p:nvPr/>
        </p:nvSpPr>
        <p:spPr>
          <a:xfrm>
            <a:off x="469944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1" name="object 791"/>
          <p:cNvSpPr/>
          <p:nvPr/>
        </p:nvSpPr>
        <p:spPr>
          <a:xfrm>
            <a:off x="47146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2" name="object 792"/>
          <p:cNvSpPr/>
          <p:nvPr/>
        </p:nvSpPr>
        <p:spPr>
          <a:xfrm>
            <a:off x="472989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3" name="object 793"/>
          <p:cNvSpPr/>
          <p:nvPr/>
        </p:nvSpPr>
        <p:spPr>
          <a:xfrm>
            <a:off x="47451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4" name="object 794"/>
          <p:cNvSpPr/>
          <p:nvPr/>
        </p:nvSpPr>
        <p:spPr>
          <a:xfrm>
            <a:off x="476034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5" name="object 795"/>
          <p:cNvSpPr/>
          <p:nvPr/>
        </p:nvSpPr>
        <p:spPr>
          <a:xfrm>
            <a:off x="477556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6" name="object 796"/>
          <p:cNvSpPr/>
          <p:nvPr/>
        </p:nvSpPr>
        <p:spPr>
          <a:xfrm>
            <a:off x="479078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7" name="object 797"/>
          <p:cNvSpPr/>
          <p:nvPr/>
        </p:nvSpPr>
        <p:spPr>
          <a:xfrm>
            <a:off x="48060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8" name="object 798"/>
          <p:cNvSpPr/>
          <p:nvPr/>
        </p:nvSpPr>
        <p:spPr>
          <a:xfrm>
            <a:off x="482123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99" name="object 799"/>
          <p:cNvSpPr/>
          <p:nvPr/>
        </p:nvSpPr>
        <p:spPr>
          <a:xfrm>
            <a:off x="48364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0" name="object 800"/>
          <p:cNvSpPr/>
          <p:nvPr/>
        </p:nvSpPr>
        <p:spPr>
          <a:xfrm>
            <a:off x="485167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1" name="object 801"/>
          <p:cNvSpPr/>
          <p:nvPr/>
        </p:nvSpPr>
        <p:spPr>
          <a:xfrm>
            <a:off x="486690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2" name="object 802"/>
          <p:cNvSpPr/>
          <p:nvPr/>
        </p:nvSpPr>
        <p:spPr>
          <a:xfrm>
            <a:off x="48821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3" name="object 803"/>
          <p:cNvSpPr/>
          <p:nvPr/>
        </p:nvSpPr>
        <p:spPr>
          <a:xfrm>
            <a:off x="489734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4" name="object 804"/>
          <p:cNvSpPr/>
          <p:nvPr/>
        </p:nvSpPr>
        <p:spPr>
          <a:xfrm>
            <a:off x="491257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5" name="object 805"/>
          <p:cNvSpPr/>
          <p:nvPr/>
        </p:nvSpPr>
        <p:spPr>
          <a:xfrm>
            <a:off x="492780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6" name="object 806"/>
          <p:cNvSpPr/>
          <p:nvPr/>
        </p:nvSpPr>
        <p:spPr>
          <a:xfrm>
            <a:off x="49430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7" name="object 807"/>
          <p:cNvSpPr/>
          <p:nvPr/>
        </p:nvSpPr>
        <p:spPr>
          <a:xfrm>
            <a:off x="49582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8" name="object 808"/>
          <p:cNvSpPr/>
          <p:nvPr/>
        </p:nvSpPr>
        <p:spPr>
          <a:xfrm>
            <a:off x="497347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09" name="object 809"/>
          <p:cNvSpPr/>
          <p:nvPr/>
        </p:nvSpPr>
        <p:spPr>
          <a:xfrm>
            <a:off x="49886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0" name="object 810"/>
          <p:cNvSpPr/>
          <p:nvPr/>
        </p:nvSpPr>
        <p:spPr>
          <a:xfrm>
            <a:off x="500391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1" name="object 811"/>
          <p:cNvSpPr/>
          <p:nvPr/>
        </p:nvSpPr>
        <p:spPr>
          <a:xfrm>
            <a:off x="501914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2" name="object 812"/>
          <p:cNvSpPr/>
          <p:nvPr/>
        </p:nvSpPr>
        <p:spPr>
          <a:xfrm>
            <a:off x="503435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3" name="object 813"/>
          <p:cNvSpPr/>
          <p:nvPr/>
        </p:nvSpPr>
        <p:spPr>
          <a:xfrm>
            <a:off x="504958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4" name="object 814"/>
          <p:cNvSpPr/>
          <p:nvPr/>
        </p:nvSpPr>
        <p:spPr>
          <a:xfrm>
            <a:off x="50648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5" name="object 815"/>
          <p:cNvSpPr/>
          <p:nvPr/>
        </p:nvSpPr>
        <p:spPr>
          <a:xfrm>
            <a:off x="508002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6" name="object 816"/>
          <p:cNvSpPr/>
          <p:nvPr/>
        </p:nvSpPr>
        <p:spPr>
          <a:xfrm>
            <a:off x="50952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7" name="object 817"/>
          <p:cNvSpPr/>
          <p:nvPr/>
        </p:nvSpPr>
        <p:spPr>
          <a:xfrm>
            <a:off x="511047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8" name="object 818"/>
          <p:cNvSpPr/>
          <p:nvPr/>
        </p:nvSpPr>
        <p:spPr>
          <a:xfrm>
            <a:off x="512569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19" name="object 819"/>
          <p:cNvSpPr/>
          <p:nvPr/>
        </p:nvSpPr>
        <p:spPr>
          <a:xfrm>
            <a:off x="51409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0" name="object 820"/>
          <p:cNvSpPr/>
          <p:nvPr/>
        </p:nvSpPr>
        <p:spPr>
          <a:xfrm>
            <a:off x="51561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1" name="object 821"/>
          <p:cNvSpPr/>
          <p:nvPr/>
        </p:nvSpPr>
        <p:spPr>
          <a:xfrm>
            <a:off x="517137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2" name="object 822"/>
          <p:cNvSpPr/>
          <p:nvPr/>
        </p:nvSpPr>
        <p:spPr>
          <a:xfrm>
            <a:off x="518659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3" name="object 823"/>
          <p:cNvSpPr/>
          <p:nvPr/>
        </p:nvSpPr>
        <p:spPr>
          <a:xfrm>
            <a:off x="520181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4" name="object 824"/>
          <p:cNvSpPr/>
          <p:nvPr/>
        </p:nvSpPr>
        <p:spPr>
          <a:xfrm>
            <a:off x="52170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5" name="object 825"/>
          <p:cNvSpPr/>
          <p:nvPr/>
        </p:nvSpPr>
        <p:spPr>
          <a:xfrm>
            <a:off x="523226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6" name="object 826"/>
          <p:cNvSpPr/>
          <p:nvPr/>
        </p:nvSpPr>
        <p:spPr>
          <a:xfrm>
            <a:off x="524748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7" name="object 827"/>
          <p:cNvSpPr/>
          <p:nvPr/>
        </p:nvSpPr>
        <p:spPr>
          <a:xfrm>
            <a:off x="526271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8" name="object 828"/>
          <p:cNvSpPr/>
          <p:nvPr/>
        </p:nvSpPr>
        <p:spPr>
          <a:xfrm>
            <a:off x="527792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29" name="object 829"/>
          <p:cNvSpPr/>
          <p:nvPr/>
        </p:nvSpPr>
        <p:spPr>
          <a:xfrm>
            <a:off x="529315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0" name="object 830"/>
          <p:cNvSpPr/>
          <p:nvPr/>
        </p:nvSpPr>
        <p:spPr>
          <a:xfrm>
            <a:off x="530838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1" name="object 831"/>
          <p:cNvSpPr/>
          <p:nvPr/>
        </p:nvSpPr>
        <p:spPr>
          <a:xfrm>
            <a:off x="532359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2" name="object 832"/>
          <p:cNvSpPr/>
          <p:nvPr/>
        </p:nvSpPr>
        <p:spPr>
          <a:xfrm>
            <a:off x="533882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3" name="object 833"/>
          <p:cNvSpPr/>
          <p:nvPr/>
        </p:nvSpPr>
        <p:spPr>
          <a:xfrm>
            <a:off x="535405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4" name="object 834"/>
          <p:cNvSpPr/>
          <p:nvPr/>
        </p:nvSpPr>
        <p:spPr>
          <a:xfrm>
            <a:off x="536926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5" name="object 835"/>
          <p:cNvSpPr/>
          <p:nvPr/>
        </p:nvSpPr>
        <p:spPr>
          <a:xfrm>
            <a:off x="538449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6" name="object 836"/>
          <p:cNvSpPr/>
          <p:nvPr/>
        </p:nvSpPr>
        <p:spPr>
          <a:xfrm>
            <a:off x="539972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7" name="object 837"/>
          <p:cNvSpPr/>
          <p:nvPr/>
        </p:nvSpPr>
        <p:spPr>
          <a:xfrm>
            <a:off x="54149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8" name="object 838"/>
          <p:cNvSpPr/>
          <p:nvPr/>
        </p:nvSpPr>
        <p:spPr>
          <a:xfrm>
            <a:off x="543016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39" name="object 839"/>
          <p:cNvSpPr/>
          <p:nvPr/>
        </p:nvSpPr>
        <p:spPr>
          <a:xfrm>
            <a:off x="544539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0" name="object 840"/>
          <p:cNvSpPr/>
          <p:nvPr/>
        </p:nvSpPr>
        <p:spPr>
          <a:xfrm>
            <a:off x="54606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1" name="object 841"/>
          <p:cNvSpPr/>
          <p:nvPr/>
        </p:nvSpPr>
        <p:spPr>
          <a:xfrm>
            <a:off x="547583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2" name="object 842"/>
          <p:cNvSpPr/>
          <p:nvPr/>
        </p:nvSpPr>
        <p:spPr>
          <a:xfrm>
            <a:off x="549106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3" name="object 843"/>
          <p:cNvSpPr/>
          <p:nvPr/>
        </p:nvSpPr>
        <p:spPr>
          <a:xfrm>
            <a:off x="550628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4" name="object 844"/>
          <p:cNvSpPr/>
          <p:nvPr/>
        </p:nvSpPr>
        <p:spPr>
          <a:xfrm>
            <a:off x="55215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5" name="object 845"/>
          <p:cNvSpPr/>
          <p:nvPr/>
        </p:nvSpPr>
        <p:spPr>
          <a:xfrm>
            <a:off x="553673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6" name="object 846"/>
          <p:cNvSpPr/>
          <p:nvPr/>
        </p:nvSpPr>
        <p:spPr>
          <a:xfrm>
            <a:off x="555195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7" name="object 847"/>
          <p:cNvSpPr/>
          <p:nvPr/>
        </p:nvSpPr>
        <p:spPr>
          <a:xfrm>
            <a:off x="55671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8" name="object 848"/>
          <p:cNvSpPr/>
          <p:nvPr/>
        </p:nvSpPr>
        <p:spPr>
          <a:xfrm>
            <a:off x="558239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49" name="object 849"/>
          <p:cNvSpPr/>
          <p:nvPr/>
        </p:nvSpPr>
        <p:spPr>
          <a:xfrm>
            <a:off x="559762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0" name="object 850"/>
          <p:cNvSpPr/>
          <p:nvPr/>
        </p:nvSpPr>
        <p:spPr>
          <a:xfrm>
            <a:off x="561285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1" name="object 851"/>
          <p:cNvSpPr/>
          <p:nvPr/>
        </p:nvSpPr>
        <p:spPr>
          <a:xfrm>
            <a:off x="562806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2" name="object 852"/>
          <p:cNvSpPr/>
          <p:nvPr/>
        </p:nvSpPr>
        <p:spPr>
          <a:xfrm>
            <a:off x="564329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3" name="object 853"/>
          <p:cNvSpPr/>
          <p:nvPr/>
        </p:nvSpPr>
        <p:spPr>
          <a:xfrm>
            <a:off x="56585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4" name="object 854"/>
          <p:cNvSpPr/>
          <p:nvPr/>
        </p:nvSpPr>
        <p:spPr>
          <a:xfrm>
            <a:off x="567373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5" name="object 855"/>
          <p:cNvSpPr/>
          <p:nvPr/>
        </p:nvSpPr>
        <p:spPr>
          <a:xfrm>
            <a:off x="568896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6" name="object 856"/>
          <p:cNvSpPr/>
          <p:nvPr/>
        </p:nvSpPr>
        <p:spPr>
          <a:xfrm>
            <a:off x="570419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7" name="object 857"/>
          <p:cNvSpPr/>
          <p:nvPr/>
        </p:nvSpPr>
        <p:spPr>
          <a:xfrm>
            <a:off x="571940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8" name="object 858"/>
          <p:cNvSpPr/>
          <p:nvPr/>
        </p:nvSpPr>
        <p:spPr>
          <a:xfrm>
            <a:off x="573463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59" name="object 859"/>
          <p:cNvSpPr/>
          <p:nvPr/>
        </p:nvSpPr>
        <p:spPr>
          <a:xfrm>
            <a:off x="574986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0" name="object 860"/>
          <p:cNvSpPr/>
          <p:nvPr/>
        </p:nvSpPr>
        <p:spPr>
          <a:xfrm>
            <a:off x="576507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1" name="object 861"/>
          <p:cNvSpPr/>
          <p:nvPr/>
        </p:nvSpPr>
        <p:spPr>
          <a:xfrm>
            <a:off x="578030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2" name="object 862"/>
          <p:cNvSpPr/>
          <p:nvPr/>
        </p:nvSpPr>
        <p:spPr>
          <a:xfrm>
            <a:off x="579553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3" name="object 863"/>
          <p:cNvSpPr/>
          <p:nvPr/>
        </p:nvSpPr>
        <p:spPr>
          <a:xfrm>
            <a:off x="58107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4" name="object 864"/>
          <p:cNvSpPr/>
          <p:nvPr/>
        </p:nvSpPr>
        <p:spPr>
          <a:xfrm>
            <a:off x="582597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5" name="object 865"/>
          <p:cNvSpPr/>
          <p:nvPr/>
        </p:nvSpPr>
        <p:spPr>
          <a:xfrm>
            <a:off x="58412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6" name="object 866"/>
          <p:cNvSpPr/>
          <p:nvPr/>
        </p:nvSpPr>
        <p:spPr>
          <a:xfrm>
            <a:off x="585642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7" name="object 867"/>
          <p:cNvSpPr/>
          <p:nvPr/>
        </p:nvSpPr>
        <p:spPr>
          <a:xfrm>
            <a:off x="587164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8" name="object 868"/>
          <p:cNvSpPr/>
          <p:nvPr/>
        </p:nvSpPr>
        <p:spPr>
          <a:xfrm>
            <a:off x="588686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69" name="object 869"/>
          <p:cNvSpPr/>
          <p:nvPr/>
        </p:nvSpPr>
        <p:spPr>
          <a:xfrm>
            <a:off x="590209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0" name="object 870"/>
          <p:cNvSpPr/>
          <p:nvPr/>
        </p:nvSpPr>
        <p:spPr>
          <a:xfrm>
            <a:off x="59173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1" name="object 871"/>
          <p:cNvSpPr/>
          <p:nvPr/>
        </p:nvSpPr>
        <p:spPr>
          <a:xfrm>
            <a:off x="593253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2" name="object 872"/>
          <p:cNvSpPr/>
          <p:nvPr/>
        </p:nvSpPr>
        <p:spPr>
          <a:xfrm>
            <a:off x="594776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3" name="object 873"/>
          <p:cNvSpPr/>
          <p:nvPr/>
        </p:nvSpPr>
        <p:spPr>
          <a:xfrm>
            <a:off x="596298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4" name="object 874"/>
          <p:cNvSpPr/>
          <p:nvPr/>
        </p:nvSpPr>
        <p:spPr>
          <a:xfrm>
            <a:off x="597820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5" name="object 875"/>
          <p:cNvSpPr/>
          <p:nvPr/>
        </p:nvSpPr>
        <p:spPr>
          <a:xfrm>
            <a:off x="599343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6" name="object 876"/>
          <p:cNvSpPr/>
          <p:nvPr/>
        </p:nvSpPr>
        <p:spPr>
          <a:xfrm>
            <a:off x="60086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7" name="object 877"/>
          <p:cNvSpPr/>
          <p:nvPr/>
        </p:nvSpPr>
        <p:spPr>
          <a:xfrm>
            <a:off x="602387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8" name="object 878"/>
          <p:cNvSpPr/>
          <p:nvPr/>
        </p:nvSpPr>
        <p:spPr>
          <a:xfrm>
            <a:off x="603910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79" name="object 879"/>
          <p:cNvSpPr/>
          <p:nvPr/>
        </p:nvSpPr>
        <p:spPr>
          <a:xfrm>
            <a:off x="605431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0" name="object 880"/>
          <p:cNvSpPr/>
          <p:nvPr/>
        </p:nvSpPr>
        <p:spPr>
          <a:xfrm>
            <a:off x="60695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1" name="object 881"/>
          <p:cNvSpPr/>
          <p:nvPr/>
        </p:nvSpPr>
        <p:spPr>
          <a:xfrm>
            <a:off x="60847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2" name="object 882"/>
          <p:cNvSpPr/>
          <p:nvPr/>
        </p:nvSpPr>
        <p:spPr>
          <a:xfrm>
            <a:off x="61000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3" name="object 883"/>
          <p:cNvSpPr/>
          <p:nvPr/>
        </p:nvSpPr>
        <p:spPr>
          <a:xfrm>
            <a:off x="611521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4" name="object 884"/>
          <p:cNvSpPr/>
          <p:nvPr/>
        </p:nvSpPr>
        <p:spPr>
          <a:xfrm>
            <a:off x="613044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5" name="object 885"/>
          <p:cNvSpPr/>
          <p:nvPr/>
        </p:nvSpPr>
        <p:spPr>
          <a:xfrm>
            <a:off x="61456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6" name="object 886"/>
          <p:cNvSpPr/>
          <p:nvPr/>
        </p:nvSpPr>
        <p:spPr>
          <a:xfrm>
            <a:off x="616088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7" name="object 887"/>
          <p:cNvSpPr/>
          <p:nvPr/>
        </p:nvSpPr>
        <p:spPr>
          <a:xfrm>
            <a:off x="617611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8" name="object 888"/>
          <p:cNvSpPr/>
          <p:nvPr/>
        </p:nvSpPr>
        <p:spPr>
          <a:xfrm>
            <a:off x="619133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89" name="object 889"/>
          <p:cNvSpPr/>
          <p:nvPr/>
        </p:nvSpPr>
        <p:spPr>
          <a:xfrm>
            <a:off x="620655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0" name="object 890"/>
          <p:cNvSpPr/>
          <p:nvPr/>
        </p:nvSpPr>
        <p:spPr>
          <a:xfrm>
            <a:off x="622178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1" name="object 891"/>
          <p:cNvSpPr/>
          <p:nvPr/>
        </p:nvSpPr>
        <p:spPr>
          <a:xfrm>
            <a:off x="623700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2" name="object 892"/>
          <p:cNvSpPr/>
          <p:nvPr/>
        </p:nvSpPr>
        <p:spPr>
          <a:xfrm>
            <a:off x="625222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3" name="object 893"/>
          <p:cNvSpPr/>
          <p:nvPr/>
        </p:nvSpPr>
        <p:spPr>
          <a:xfrm>
            <a:off x="626745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4" name="object 894"/>
          <p:cNvSpPr/>
          <p:nvPr/>
        </p:nvSpPr>
        <p:spPr>
          <a:xfrm>
            <a:off x="628267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5" name="object 895"/>
          <p:cNvSpPr/>
          <p:nvPr/>
        </p:nvSpPr>
        <p:spPr>
          <a:xfrm>
            <a:off x="629789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6" name="object 896"/>
          <p:cNvSpPr/>
          <p:nvPr/>
        </p:nvSpPr>
        <p:spPr>
          <a:xfrm>
            <a:off x="63131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7" name="object 897"/>
          <p:cNvSpPr/>
          <p:nvPr/>
        </p:nvSpPr>
        <p:spPr>
          <a:xfrm>
            <a:off x="632834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8" name="object 898"/>
          <p:cNvSpPr/>
          <p:nvPr/>
        </p:nvSpPr>
        <p:spPr>
          <a:xfrm>
            <a:off x="63435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899" name="object 899"/>
          <p:cNvSpPr/>
          <p:nvPr/>
        </p:nvSpPr>
        <p:spPr>
          <a:xfrm>
            <a:off x="635878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0" name="object 900"/>
          <p:cNvSpPr/>
          <p:nvPr/>
        </p:nvSpPr>
        <p:spPr>
          <a:xfrm>
            <a:off x="637401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1" name="object 901"/>
          <p:cNvSpPr/>
          <p:nvPr/>
        </p:nvSpPr>
        <p:spPr>
          <a:xfrm>
            <a:off x="638924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2" name="object 902"/>
          <p:cNvSpPr/>
          <p:nvPr/>
        </p:nvSpPr>
        <p:spPr>
          <a:xfrm>
            <a:off x="640445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3" name="object 903"/>
          <p:cNvSpPr/>
          <p:nvPr/>
        </p:nvSpPr>
        <p:spPr>
          <a:xfrm>
            <a:off x="641968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4" name="object 904"/>
          <p:cNvSpPr/>
          <p:nvPr/>
        </p:nvSpPr>
        <p:spPr>
          <a:xfrm>
            <a:off x="643491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5" name="object 905"/>
          <p:cNvSpPr/>
          <p:nvPr/>
        </p:nvSpPr>
        <p:spPr>
          <a:xfrm>
            <a:off x="645012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6" name="object 906"/>
          <p:cNvSpPr/>
          <p:nvPr/>
        </p:nvSpPr>
        <p:spPr>
          <a:xfrm>
            <a:off x="64653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7" name="object 907"/>
          <p:cNvSpPr/>
          <p:nvPr/>
        </p:nvSpPr>
        <p:spPr>
          <a:xfrm>
            <a:off x="648058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8" name="object 908"/>
          <p:cNvSpPr/>
          <p:nvPr/>
        </p:nvSpPr>
        <p:spPr>
          <a:xfrm>
            <a:off x="649579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09" name="object 909"/>
          <p:cNvSpPr/>
          <p:nvPr/>
        </p:nvSpPr>
        <p:spPr>
          <a:xfrm>
            <a:off x="65110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0" name="object 910"/>
          <p:cNvSpPr/>
          <p:nvPr/>
        </p:nvSpPr>
        <p:spPr>
          <a:xfrm>
            <a:off x="652625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1" name="object 911"/>
          <p:cNvSpPr/>
          <p:nvPr/>
        </p:nvSpPr>
        <p:spPr>
          <a:xfrm>
            <a:off x="65414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2" name="object 912"/>
          <p:cNvSpPr/>
          <p:nvPr/>
        </p:nvSpPr>
        <p:spPr>
          <a:xfrm>
            <a:off x="655669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3" name="object 913"/>
          <p:cNvSpPr/>
          <p:nvPr/>
        </p:nvSpPr>
        <p:spPr>
          <a:xfrm>
            <a:off x="65719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4" name="object 914"/>
          <p:cNvSpPr/>
          <p:nvPr/>
        </p:nvSpPr>
        <p:spPr>
          <a:xfrm>
            <a:off x="658714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5" name="object 915"/>
          <p:cNvSpPr/>
          <p:nvPr/>
        </p:nvSpPr>
        <p:spPr>
          <a:xfrm>
            <a:off x="660236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6" name="object 916"/>
          <p:cNvSpPr/>
          <p:nvPr/>
        </p:nvSpPr>
        <p:spPr>
          <a:xfrm>
            <a:off x="661758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7" name="object 917"/>
          <p:cNvSpPr/>
          <p:nvPr/>
        </p:nvSpPr>
        <p:spPr>
          <a:xfrm>
            <a:off x="663281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8" name="object 918"/>
          <p:cNvSpPr/>
          <p:nvPr/>
        </p:nvSpPr>
        <p:spPr>
          <a:xfrm>
            <a:off x="664803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19" name="object 919"/>
          <p:cNvSpPr/>
          <p:nvPr/>
        </p:nvSpPr>
        <p:spPr>
          <a:xfrm>
            <a:off x="66632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0" name="object 920"/>
          <p:cNvSpPr/>
          <p:nvPr/>
        </p:nvSpPr>
        <p:spPr>
          <a:xfrm>
            <a:off x="667848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1" name="object 921"/>
          <p:cNvSpPr/>
          <p:nvPr/>
        </p:nvSpPr>
        <p:spPr>
          <a:xfrm>
            <a:off x="669369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2" name="object 922"/>
          <p:cNvSpPr/>
          <p:nvPr/>
        </p:nvSpPr>
        <p:spPr>
          <a:xfrm>
            <a:off x="670892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3" name="object 923"/>
          <p:cNvSpPr/>
          <p:nvPr/>
        </p:nvSpPr>
        <p:spPr>
          <a:xfrm>
            <a:off x="67241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4" name="object 924"/>
          <p:cNvSpPr/>
          <p:nvPr/>
        </p:nvSpPr>
        <p:spPr>
          <a:xfrm>
            <a:off x="67393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5" name="object 925"/>
          <p:cNvSpPr/>
          <p:nvPr/>
        </p:nvSpPr>
        <p:spPr>
          <a:xfrm>
            <a:off x="675459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6" name="object 926"/>
          <p:cNvSpPr/>
          <p:nvPr/>
        </p:nvSpPr>
        <p:spPr>
          <a:xfrm>
            <a:off x="67698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7" name="object 927"/>
          <p:cNvSpPr/>
          <p:nvPr/>
        </p:nvSpPr>
        <p:spPr>
          <a:xfrm>
            <a:off x="678505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8" name="object 928"/>
          <p:cNvSpPr/>
          <p:nvPr/>
        </p:nvSpPr>
        <p:spPr>
          <a:xfrm>
            <a:off x="680026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29" name="object 929"/>
          <p:cNvSpPr/>
          <p:nvPr/>
        </p:nvSpPr>
        <p:spPr>
          <a:xfrm>
            <a:off x="68154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0" name="object 930"/>
          <p:cNvSpPr/>
          <p:nvPr/>
        </p:nvSpPr>
        <p:spPr>
          <a:xfrm>
            <a:off x="683072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1" name="object 931"/>
          <p:cNvSpPr/>
          <p:nvPr/>
        </p:nvSpPr>
        <p:spPr>
          <a:xfrm>
            <a:off x="684593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2" name="object 932"/>
          <p:cNvSpPr/>
          <p:nvPr/>
        </p:nvSpPr>
        <p:spPr>
          <a:xfrm>
            <a:off x="686116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3" name="object 933"/>
          <p:cNvSpPr/>
          <p:nvPr/>
        </p:nvSpPr>
        <p:spPr>
          <a:xfrm>
            <a:off x="687638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4" name="object 934"/>
          <p:cNvSpPr/>
          <p:nvPr/>
        </p:nvSpPr>
        <p:spPr>
          <a:xfrm>
            <a:off x="689160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5" name="object 935"/>
          <p:cNvSpPr/>
          <p:nvPr/>
        </p:nvSpPr>
        <p:spPr>
          <a:xfrm>
            <a:off x="690683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6" name="object 936"/>
          <p:cNvSpPr/>
          <p:nvPr/>
        </p:nvSpPr>
        <p:spPr>
          <a:xfrm>
            <a:off x="69220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7" name="object 937"/>
          <p:cNvSpPr/>
          <p:nvPr/>
        </p:nvSpPr>
        <p:spPr>
          <a:xfrm>
            <a:off x="69372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8" name="object 938"/>
          <p:cNvSpPr/>
          <p:nvPr/>
        </p:nvSpPr>
        <p:spPr>
          <a:xfrm>
            <a:off x="69525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39" name="object 939"/>
          <p:cNvSpPr/>
          <p:nvPr/>
        </p:nvSpPr>
        <p:spPr>
          <a:xfrm>
            <a:off x="69677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0" name="object 940"/>
          <p:cNvSpPr/>
          <p:nvPr/>
        </p:nvSpPr>
        <p:spPr>
          <a:xfrm>
            <a:off x="698295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1" name="object 941"/>
          <p:cNvSpPr/>
          <p:nvPr/>
        </p:nvSpPr>
        <p:spPr>
          <a:xfrm>
            <a:off x="69981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2" name="object 942"/>
          <p:cNvSpPr/>
          <p:nvPr/>
        </p:nvSpPr>
        <p:spPr>
          <a:xfrm>
            <a:off x="70133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3" name="object 943"/>
          <p:cNvSpPr/>
          <p:nvPr/>
        </p:nvSpPr>
        <p:spPr>
          <a:xfrm>
            <a:off x="702862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4" name="object 944"/>
          <p:cNvSpPr/>
          <p:nvPr/>
        </p:nvSpPr>
        <p:spPr>
          <a:xfrm>
            <a:off x="704383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5" name="object 945"/>
          <p:cNvSpPr/>
          <p:nvPr/>
        </p:nvSpPr>
        <p:spPr>
          <a:xfrm>
            <a:off x="705906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6" name="object 946"/>
          <p:cNvSpPr/>
          <p:nvPr/>
        </p:nvSpPr>
        <p:spPr>
          <a:xfrm>
            <a:off x="70742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7" name="object 947"/>
          <p:cNvSpPr/>
          <p:nvPr/>
        </p:nvSpPr>
        <p:spPr>
          <a:xfrm>
            <a:off x="708950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8" name="object 948"/>
          <p:cNvSpPr/>
          <p:nvPr/>
        </p:nvSpPr>
        <p:spPr>
          <a:xfrm>
            <a:off x="710473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49" name="object 949"/>
          <p:cNvSpPr/>
          <p:nvPr/>
        </p:nvSpPr>
        <p:spPr>
          <a:xfrm>
            <a:off x="711996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0" name="object 950"/>
          <p:cNvSpPr/>
          <p:nvPr/>
        </p:nvSpPr>
        <p:spPr>
          <a:xfrm>
            <a:off x="713517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1" name="object 951"/>
          <p:cNvSpPr/>
          <p:nvPr/>
        </p:nvSpPr>
        <p:spPr>
          <a:xfrm>
            <a:off x="715040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2" name="object 952"/>
          <p:cNvSpPr/>
          <p:nvPr/>
        </p:nvSpPr>
        <p:spPr>
          <a:xfrm>
            <a:off x="71656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3" name="object 953"/>
          <p:cNvSpPr/>
          <p:nvPr/>
        </p:nvSpPr>
        <p:spPr>
          <a:xfrm>
            <a:off x="718084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4" name="object 954"/>
          <p:cNvSpPr/>
          <p:nvPr/>
        </p:nvSpPr>
        <p:spPr>
          <a:xfrm>
            <a:off x="71960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5" name="object 955"/>
          <p:cNvSpPr/>
          <p:nvPr/>
        </p:nvSpPr>
        <p:spPr>
          <a:xfrm>
            <a:off x="72113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6" name="object 956"/>
          <p:cNvSpPr/>
          <p:nvPr/>
        </p:nvSpPr>
        <p:spPr>
          <a:xfrm>
            <a:off x="72265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7" name="object 957"/>
          <p:cNvSpPr/>
          <p:nvPr/>
        </p:nvSpPr>
        <p:spPr>
          <a:xfrm>
            <a:off x="724174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8" name="object 958"/>
          <p:cNvSpPr/>
          <p:nvPr/>
        </p:nvSpPr>
        <p:spPr>
          <a:xfrm>
            <a:off x="725697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59" name="object 959"/>
          <p:cNvSpPr/>
          <p:nvPr/>
        </p:nvSpPr>
        <p:spPr>
          <a:xfrm>
            <a:off x="72721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0" name="object 960"/>
          <p:cNvSpPr/>
          <p:nvPr/>
        </p:nvSpPr>
        <p:spPr>
          <a:xfrm>
            <a:off x="728741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1" name="object 961"/>
          <p:cNvSpPr/>
          <p:nvPr/>
        </p:nvSpPr>
        <p:spPr>
          <a:xfrm>
            <a:off x="730263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2" name="object 962"/>
          <p:cNvSpPr/>
          <p:nvPr/>
        </p:nvSpPr>
        <p:spPr>
          <a:xfrm>
            <a:off x="731786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3" name="object 963"/>
          <p:cNvSpPr/>
          <p:nvPr/>
        </p:nvSpPr>
        <p:spPr>
          <a:xfrm>
            <a:off x="733308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4" name="object 964"/>
          <p:cNvSpPr/>
          <p:nvPr/>
        </p:nvSpPr>
        <p:spPr>
          <a:xfrm>
            <a:off x="734830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5" name="object 965"/>
          <p:cNvSpPr/>
          <p:nvPr/>
        </p:nvSpPr>
        <p:spPr>
          <a:xfrm>
            <a:off x="736353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6" name="object 966"/>
          <p:cNvSpPr/>
          <p:nvPr/>
        </p:nvSpPr>
        <p:spPr>
          <a:xfrm>
            <a:off x="737875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7" name="object 967"/>
          <p:cNvSpPr/>
          <p:nvPr/>
        </p:nvSpPr>
        <p:spPr>
          <a:xfrm>
            <a:off x="73939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8" name="object 968"/>
          <p:cNvSpPr/>
          <p:nvPr/>
        </p:nvSpPr>
        <p:spPr>
          <a:xfrm>
            <a:off x="740920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69" name="object 969"/>
          <p:cNvSpPr/>
          <p:nvPr/>
        </p:nvSpPr>
        <p:spPr>
          <a:xfrm>
            <a:off x="74244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0" name="object 970"/>
          <p:cNvSpPr/>
          <p:nvPr/>
        </p:nvSpPr>
        <p:spPr>
          <a:xfrm>
            <a:off x="74396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1" name="object 971"/>
          <p:cNvSpPr/>
          <p:nvPr/>
        </p:nvSpPr>
        <p:spPr>
          <a:xfrm>
            <a:off x="745487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2" name="object 972"/>
          <p:cNvSpPr/>
          <p:nvPr/>
        </p:nvSpPr>
        <p:spPr>
          <a:xfrm>
            <a:off x="74701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3" name="object 973"/>
          <p:cNvSpPr/>
          <p:nvPr/>
        </p:nvSpPr>
        <p:spPr>
          <a:xfrm>
            <a:off x="748531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4" name="object 974"/>
          <p:cNvSpPr/>
          <p:nvPr/>
        </p:nvSpPr>
        <p:spPr>
          <a:xfrm>
            <a:off x="750054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5" name="object 975"/>
          <p:cNvSpPr/>
          <p:nvPr/>
        </p:nvSpPr>
        <p:spPr>
          <a:xfrm>
            <a:off x="75157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6" name="object 976"/>
          <p:cNvSpPr/>
          <p:nvPr/>
        </p:nvSpPr>
        <p:spPr>
          <a:xfrm>
            <a:off x="75309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7" name="object 977"/>
          <p:cNvSpPr/>
          <p:nvPr/>
        </p:nvSpPr>
        <p:spPr>
          <a:xfrm>
            <a:off x="75462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8" name="object 978"/>
          <p:cNvSpPr/>
          <p:nvPr/>
        </p:nvSpPr>
        <p:spPr>
          <a:xfrm>
            <a:off x="756144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79" name="object 979"/>
          <p:cNvSpPr/>
          <p:nvPr/>
        </p:nvSpPr>
        <p:spPr>
          <a:xfrm>
            <a:off x="75766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0" name="object 980"/>
          <p:cNvSpPr/>
          <p:nvPr/>
        </p:nvSpPr>
        <p:spPr>
          <a:xfrm>
            <a:off x="759188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1" name="object 981"/>
          <p:cNvSpPr/>
          <p:nvPr/>
        </p:nvSpPr>
        <p:spPr>
          <a:xfrm>
            <a:off x="760710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2" name="object 982"/>
          <p:cNvSpPr/>
          <p:nvPr/>
        </p:nvSpPr>
        <p:spPr>
          <a:xfrm>
            <a:off x="76223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3" name="object 983"/>
          <p:cNvSpPr/>
          <p:nvPr/>
        </p:nvSpPr>
        <p:spPr>
          <a:xfrm>
            <a:off x="763755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4" name="object 984"/>
          <p:cNvSpPr/>
          <p:nvPr/>
        </p:nvSpPr>
        <p:spPr>
          <a:xfrm>
            <a:off x="76527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5" name="object 985"/>
          <p:cNvSpPr/>
          <p:nvPr/>
        </p:nvSpPr>
        <p:spPr>
          <a:xfrm>
            <a:off x="76679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6" name="object 986"/>
          <p:cNvSpPr/>
          <p:nvPr/>
        </p:nvSpPr>
        <p:spPr>
          <a:xfrm>
            <a:off x="768322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7" name="object 987"/>
          <p:cNvSpPr/>
          <p:nvPr/>
        </p:nvSpPr>
        <p:spPr>
          <a:xfrm>
            <a:off x="76984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8" name="object 988"/>
          <p:cNvSpPr/>
          <p:nvPr/>
        </p:nvSpPr>
        <p:spPr>
          <a:xfrm>
            <a:off x="771367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89" name="object 989"/>
          <p:cNvSpPr/>
          <p:nvPr/>
        </p:nvSpPr>
        <p:spPr>
          <a:xfrm>
            <a:off x="772888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0" name="object 990"/>
          <p:cNvSpPr/>
          <p:nvPr/>
        </p:nvSpPr>
        <p:spPr>
          <a:xfrm>
            <a:off x="77441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1" name="object 991"/>
          <p:cNvSpPr/>
          <p:nvPr/>
        </p:nvSpPr>
        <p:spPr>
          <a:xfrm>
            <a:off x="775934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2" name="object 992"/>
          <p:cNvSpPr/>
          <p:nvPr/>
        </p:nvSpPr>
        <p:spPr>
          <a:xfrm>
            <a:off x="77745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3" name="object 993"/>
          <p:cNvSpPr/>
          <p:nvPr/>
        </p:nvSpPr>
        <p:spPr>
          <a:xfrm>
            <a:off x="77897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4" name="object 994"/>
          <p:cNvSpPr/>
          <p:nvPr/>
        </p:nvSpPr>
        <p:spPr>
          <a:xfrm>
            <a:off x="78050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5" name="object 995"/>
          <p:cNvSpPr/>
          <p:nvPr/>
        </p:nvSpPr>
        <p:spPr>
          <a:xfrm>
            <a:off x="78202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6" name="object 996"/>
          <p:cNvSpPr/>
          <p:nvPr/>
        </p:nvSpPr>
        <p:spPr>
          <a:xfrm>
            <a:off x="783545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7" name="object 997"/>
          <p:cNvSpPr/>
          <p:nvPr/>
        </p:nvSpPr>
        <p:spPr>
          <a:xfrm>
            <a:off x="785068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8" name="object 998"/>
          <p:cNvSpPr/>
          <p:nvPr/>
        </p:nvSpPr>
        <p:spPr>
          <a:xfrm>
            <a:off x="78658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99" name="object 999"/>
          <p:cNvSpPr/>
          <p:nvPr/>
        </p:nvSpPr>
        <p:spPr>
          <a:xfrm>
            <a:off x="788112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0" name="object 1000"/>
          <p:cNvSpPr/>
          <p:nvPr/>
        </p:nvSpPr>
        <p:spPr>
          <a:xfrm>
            <a:off x="78963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1" name="object 1001"/>
          <p:cNvSpPr/>
          <p:nvPr/>
        </p:nvSpPr>
        <p:spPr>
          <a:xfrm>
            <a:off x="791156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2" name="object 1002"/>
          <p:cNvSpPr/>
          <p:nvPr/>
        </p:nvSpPr>
        <p:spPr>
          <a:xfrm>
            <a:off x="79267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3" name="object 1003"/>
          <p:cNvSpPr/>
          <p:nvPr/>
        </p:nvSpPr>
        <p:spPr>
          <a:xfrm>
            <a:off x="79420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4" name="object 1004"/>
          <p:cNvSpPr/>
          <p:nvPr/>
        </p:nvSpPr>
        <p:spPr>
          <a:xfrm>
            <a:off x="795724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5" name="object 1005"/>
          <p:cNvSpPr/>
          <p:nvPr/>
        </p:nvSpPr>
        <p:spPr>
          <a:xfrm>
            <a:off x="797246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6" name="object 1006"/>
          <p:cNvSpPr/>
          <p:nvPr/>
        </p:nvSpPr>
        <p:spPr>
          <a:xfrm>
            <a:off x="798769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7" name="object 1007"/>
          <p:cNvSpPr/>
          <p:nvPr/>
        </p:nvSpPr>
        <p:spPr>
          <a:xfrm>
            <a:off x="80029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8" name="object 1008"/>
          <p:cNvSpPr/>
          <p:nvPr/>
        </p:nvSpPr>
        <p:spPr>
          <a:xfrm>
            <a:off x="80181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09" name="object 1009"/>
          <p:cNvSpPr/>
          <p:nvPr/>
        </p:nvSpPr>
        <p:spPr>
          <a:xfrm>
            <a:off x="803335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0" name="object 1010"/>
          <p:cNvSpPr/>
          <p:nvPr/>
        </p:nvSpPr>
        <p:spPr>
          <a:xfrm>
            <a:off x="804858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1" name="object 1011"/>
          <p:cNvSpPr/>
          <p:nvPr/>
        </p:nvSpPr>
        <p:spPr>
          <a:xfrm>
            <a:off x="806380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2" name="object 1012"/>
          <p:cNvSpPr/>
          <p:nvPr/>
        </p:nvSpPr>
        <p:spPr>
          <a:xfrm>
            <a:off x="80790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3" name="object 1013"/>
          <p:cNvSpPr/>
          <p:nvPr/>
        </p:nvSpPr>
        <p:spPr>
          <a:xfrm>
            <a:off x="809425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4" name="object 1014"/>
          <p:cNvSpPr/>
          <p:nvPr/>
        </p:nvSpPr>
        <p:spPr>
          <a:xfrm>
            <a:off x="810947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5" name="object 1015"/>
          <p:cNvSpPr/>
          <p:nvPr/>
        </p:nvSpPr>
        <p:spPr>
          <a:xfrm>
            <a:off x="81246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6" name="object 1016"/>
          <p:cNvSpPr/>
          <p:nvPr/>
        </p:nvSpPr>
        <p:spPr>
          <a:xfrm>
            <a:off x="813992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7" name="object 1017"/>
          <p:cNvSpPr/>
          <p:nvPr/>
        </p:nvSpPr>
        <p:spPr>
          <a:xfrm>
            <a:off x="81551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8" name="object 1018"/>
          <p:cNvSpPr/>
          <p:nvPr/>
        </p:nvSpPr>
        <p:spPr>
          <a:xfrm>
            <a:off x="817036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19" name="object 1019"/>
          <p:cNvSpPr/>
          <p:nvPr/>
        </p:nvSpPr>
        <p:spPr>
          <a:xfrm>
            <a:off x="818559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0" name="object 1020"/>
          <p:cNvSpPr/>
          <p:nvPr/>
        </p:nvSpPr>
        <p:spPr>
          <a:xfrm>
            <a:off x="82008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1" name="object 1021"/>
          <p:cNvSpPr/>
          <p:nvPr/>
        </p:nvSpPr>
        <p:spPr>
          <a:xfrm>
            <a:off x="821603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2" name="object 1022"/>
          <p:cNvSpPr/>
          <p:nvPr/>
        </p:nvSpPr>
        <p:spPr>
          <a:xfrm>
            <a:off x="823126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3" name="object 1023"/>
          <p:cNvSpPr/>
          <p:nvPr/>
        </p:nvSpPr>
        <p:spPr>
          <a:xfrm>
            <a:off x="824649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4" name="object 1024"/>
          <p:cNvSpPr/>
          <p:nvPr/>
        </p:nvSpPr>
        <p:spPr>
          <a:xfrm>
            <a:off x="826170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5" name="object 1025"/>
          <p:cNvSpPr/>
          <p:nvPr/>
        </p:nvSpPr>
        <p:spPr>
          <a:xfrm>
            <a:off x="82769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6" name="object 1026"/>
          <p:cNvSpPr/>
          <p:nvPr/>
        </p:nvSpPr>
        <p:spPr>
          <a:xfrm>
            <a:off x="829216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7" name="object 1027"/>
          <p:cNvSpPr/>
          <p:nvPr/>
        </p:nvSpPr>
        <p:spPr>
          <a:xfrm>
            <a:off x="830737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8" name="object 1028"/>
          <p:cNvSpPr/>
          <p:nvPr/>
        </p:nvSpPr>
        <p:spPr>
          <a:xfrm>
            <a:off x="83226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29" name="object 1029"/>
          <p:cNvSpPr/>
          <p:nvPr/>
        </p:nvSpPr>
        <p:spPr>
          <a:xfrm>
            <a:off x="833782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0" name="object 1030"/>
          <p:cNvSpPr/>
          <p:nvPr/>
        </p:nvSpPr>
        <p:spPr>
          <a:xfrm>
            <a:off x="835304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1" name="object 1031"/>
          <p:cNvSpPr/>
          <p:nvPr/>
        </p:nvSpPr>
        <p:spPr>
          <a:xfrm>
            <a:off x="83682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2" name="object 1032"/>
          <p:cNvSpPr/>
          <p:nvPr/>
        </p:nvSpPr>
        <p:spPr>
          <a:xfrm>
            <a:off x="838349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3" name="object 1033"/>
          <p:cNvSpPr/>
          <p:nvPr/>
        </p:nvSpPr>
        <p:spPr>
          <a:xfrm>
            <a:off x="839872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4" name="object 1034"/>
          <p:cNvSpPr/>
          <p:nvPr/>
        </p:nvSpPr>
        <p:spPr>
          <a:xfrm>
            <a:off x="841394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5" name="object 1035"/>
          <p:cNvSpPr/>
          <p:nvPr/>
        </p:nvSpPr>
        <p:spPr>
          <a:xfrm>
            <a:off x="842916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6" name="object 1036"/>
          <p:cNvSpPr/>
          <p:nvPr/>
        </p:nvSpPr>
        <p:spPr>
          <a:xfrm>
            <a:off x="844439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7" name="object 1037"/>
          <p:cNvSpPr/>
          <p:nvPr/>
        </p:nvSpPr>
        <p:spPr>
          <a:xfrm>
            <a:off x="845960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8" name="object 1038"/>
          <p:cNvSpPr/>
          <p:nvPr/>
        </p:nvSpPr>
        <p:spPr>
          <a:xfrm>
            <a:off x="847483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39" name="object 1039"/>
          <p:cNvSpPr/>
          <p:nvPr/>
        </p:nvSpPr>
        <p:spPr>
          <a:xfrm>
            <a:off x="849006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0" name="object 1040"/>
          <p:cNvSpPr/>
          <p:nvPr/>
        </p:nvSpPr>
        <p:spPr>
          <a:xfrm>
            <a:off x="85052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1" name="object 1041"/>
          <p:cNvSpPr/>
          <p:nvPr/>
        </p:nvSpPr>
        <p:spPr>
          <a:xfrm>
            <a:off x="852050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2" name="object 1042"/>
          <p:cNvSpPr/>
          <p:nvPr/>
        </p:nvSpPr>
        <p:spPr>
          <a:xfrm>
            <a:off x="853573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3" name="object 1043"/>
          <p:cNvSpPr/>
          <p:nvPr/>
        </p:nvSpPr>
        <p:spPr>
          <a:xfrm>
            <a:off x="85509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4" name="object 1044"/>
          <p:cNvSpPr/>
          <p:nvPr/>
        </p:nvSpPr>
        <p:spPr>
          <a:xfrm>
            <a:off x="856617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5" name="object 1045"/>
          <p:cNvSpPr/>
          <p:nvPr/>
        </p:nvSpPr>
        <p:spPr>
          <a:xfrm>
            <a:off x="85814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6" name="object 1046"/>
          <p:cNvSpPr/>
          <p:nvPr/>
        </p:nvSpPr>
        <p:spPr>
          <a:xfrm>
            <a:off x="85966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7" name="object 1047"/>
          <p:cNvSpPr/>
          <p:nvPr/>
        </p:nvSpPr>
        <p:spPr>
          <a:xfrm>
            <a:off x="861184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8" name="object 1048"/>
          <p:cNvSpPr/>
          <p:nvPr/>
        </p:nvSpPr>
        <p:spPr>
          <a:xfrm>
            <a:off x="86270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49" name="object 1049"/>
          <p:cNvSpPr/>
          <p:nvPr/>
        </p:nvSpPr>
        <p:spPr>
          <a:xfrm>
            <a:off x="864229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0" name="object 1050"/>
          <p:cNvSpPr/>
          <p:nvPr/>
        </p:nvSpPr>
        <p:spPr>
          <a:xfrm>
            <a:off x="86575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1" name="object 1051"/>
          <p:cNvSpPr/>
          <p:nvPr/>
        </p:nvSpPr>
        <p:spPr>
          <a:xfrm>
            <a:off x="867274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2" name="object 1052"/>
          <p:cNvSpPr/>
          <p:nvPr/>
        </p:nvSpPr>
        <p:spPr>
          <a:xfrm>
            <a:off x="868796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3" name="object 1053"/>
          <p:cNvSpPr/>
          <p:nvPr/>
        </p:nvSpPr>
        <p:spPr>
          <a:xfrm>
            <a:off x="870318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4" name="object 1054"/>
          <p:cNvSpPr/>
          <p:nvPr/>
        </p:nvSpPr>
        <p:spPr>
          <a:xfrm>
            <a:off x="87184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5" name="object 1055"/>
          <p:cNvSpPr/>
          <p:nvPr/>
        </p:nvSpPr>
        <p:spPr>
          <a:xfrm>
            <a:off x="873363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6" name="object 1056"/>
          <p:cNvSpPr/>
          <p:nvPr/>
        </p:nvSpPr>
        <p:spPr>
          <a:xfrm>
            <a:off x="87488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7" name="object 1057"/>
          <p:cNvSpPr/>
          <p:nvPr/>
        </p:nvSpPr>
        <p:spPr>
          <a:xfrm>
            <a:off x="876407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8" name="object 1058"/>
          <p:cNvSpPr/>
          <p:nvPr/>
        </p:nvSpPr>
        <p:spPr>
          <a:xfrm>
            <a:off x="877930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59" name="object 1059"/>
          <p:cNvSpPr/>
          <p:nvPr/>
        </p:nvSpPr>
        <p:spPr>
          <a:xfrm>
            <a:off x="87945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0" name="object 1060"/>
          <p:cNvSpPr/>
          <p:nvPr/>
        </p:nvSpPr>
        <p:spPr>
          <a:xfrm>
            <a:off x="88097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1" name="object 1061"/>
          <p:cNvSpPr/>
          <p:nvPr/>
        </p:nvSpPr>
        <p:spPr>
          <a:xfrm>
            <a:off x="882497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2" name="object 1062"/>
          <p:cNvSpPr/>
          <p:nvPr/>
        </p:nvSpPr>
        <p:spPr>
          <a:xfrm>
            <a:off x="884019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3" name="object 1063"/>
          <p:cNvSpPr/>
          <p:nvPr/>
        </p:nvSpPr>
        <p:spPr>
          <a:xfrm>
            <a:off x="88554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4" name="object 1064"/>
          <p:cNvSpPr/>
          <p:nvPr/>
        </p:nvSpPr>
        <p:spPr>
          <a:xfrm>
            <a:off x="88706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5" name="object 1065"/>
          <p:cNvSpPr/>
          <p:nvPr/>
        </p:nvSpPr>
        <p:spPr>
          <a:xfrm>
            <a:off x="888587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6" name="object 1066"/>
          <p:cNvSpPr/>
          <p:nvPr/>
        </p:nvSpPr>
        <p:spPr>
          <a:xfrm>
            <a:off x="89010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7" name="object 1067"/>
          <p:cNvSpPr/>
          <p:nvPr/>
        </p:nvSpPr>
        <p:spPr>
          <a:xfrm>
            <a:off x="891631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8" name="object 1068"/>
          <p:cNvSpPr/>
          <p:nvPr/>
        </p:nvSpPr>
        <p:spPr>
          <a:xfrm>
            <a:off x="893154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69" name="object 1069"/>
          <p:cNvSpPr/>
          <p:nvPr/>
        </p:nvSpPr>
        <p:spPr>
          <a:xfrm>
            <a:off x="894675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0" name="object 1070"/>
          <p:cNvSpPr/>
          <p:nvPr/>
        </p:nvSpPr>
        <p:spPr>
          <a:xfrm>
            <a:off x="896198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1" name="object 1071"/>
          <p:cNvSpPr/>
          <p:nvPr/>
        </p:nvSpPr>
        <p:spPr>
          <a:xfrm>
            <a:off x="89772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2" name="object 1072"/>
          <p:cNvSpPr/>
          <p:nvPr/>
        </p:nvSpPr>
        <p:spPr>
          <a:xfrm>
            <a:off x="899242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3" name="object 1073"/>
          <p:cNvSpPr/>
          <p:nvPr/>
        </p:nvSpPr>
        <p:spPr>
          <a:xfrm>
            <a:off x="90076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4" name="object 1074"/>
          <p:cNvSpPr/>
          <p:nvPr/>
        </p:nvSpPr>
        <p:spPr>
          <a:xfrm>
            <a:off x="9016783" y="14196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5" name="object 1075"/>
          <p:cNvSpPr/>
          <p:nvPr/>
        </p:nvSpPr>
        <p:spPr>
          <a:xfrm>
            <a:off x="9016783" y="14348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6" name="object 1076"/>
          <p:cNvSpPr/>
          <p:nvPr/>
        </p:nvSpPr>
        <p:spPr>
          <a:xfrm>
            <a:off x="9016783" y="14500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7" name="object 1077"/>
          <p:cNvSpPr/>
          <p:nvPr/>
        </p:nvSpPr>
        <p:spPr>
          <a:xfrm>
            <a:off x="9016783" y="14653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8" name="object 1078"/>
          <p:cNvSpPr/>
          <p:nvPr/>
        </p:nvSpPr>
        <p:spPr>
          <a:xfrm>
            <a:off x="9016783" y="14805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79" name="object 1079"/>
          <p:cNvSpPr/>
          <p:nvPr/>
        </p:nvSpPr>
        <p:spPr>
          <a:xfrm>
            <a:off x="9016783" y="14957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0" name="object 1080"/>
          <p:cNvSpPr/>
          <p:nvPr/>
        </p:nvSpPr>
        <p:spPr>
          <a:xfrm>
            <a:off x="9016783" y="15109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1" name="object 1081"/>
          <p:cNvSpPr/>
          <p:nvPr/>
        </p:nvSpPr>
        <p:spPr>
          <a:xfrm>
            <a:off x="9016783" y="15262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2" name="object 1082"/>
          <p:cNvSpPr/>
          <p:nvPr/>
        </p:nvSpPr>
        <p:spPr>
          <a:xfrm>
            <a:off x="9016783" y="15414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3" name="object 1083"/>
          <p:cNvSpPr/>
          <p:nvPr/>
        </p:nvSpPr>
        <p:spPr>
          <a:xfrm>
            <a:off x="9016783" y="15566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4" name="object 1084"/>
          <p:cNvSpPr/>
          <p:nvPr/>
        </p:nvSpPr>
        <p:spPr>
          <a:xfrm>
            <a:off x="9016783" y="15719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5" name="object 1085"/>
          <p:cNvSpPr/>
          <p:nvPr/>
        </p:nvSpPr>
        <p:spPr>
          <a:xfrm>
            <a:off x="9016783" y="15871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6" name="object 1086"/>
          <p:cNvSpPr/>
          <p:nvPr/>
        </p:nvSpPr>
        <p:spPr>
          <a:xfrm>
            <a:off x="9016783" y="16023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7" name="object 1087"/>
          <p:cNvSpPr/>
          <p:nvPr/>
        </p:nvSpPr>
        <p:spPr>
          <a:xfrm>
            <a:off x="9016783" y="16176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8" name="object 1088"/>
          <p:cNvSpPr/>
          <p:nvPr/>
        </p:nvSpPr>
        <p:spPr>
          <a:xfrm>
            <a:off x="9016783" y="16328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89" name="object 1089"/>
          <p:cNvSpPr/>
          <p:nvPr/>
        </p:nvSpPr>
        <p:spPr>
          <a:xfrm>
            <a:off x="9016783" y="16480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0" name="object 1090"/>
          <p:cNvSpPr/>
          <p:nvPr/>
        </p:nvSpPr>
        <p:spPr>
          <a:xfrm>
            <a:off x="9016783" y="16633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1" name="object 1091"/>
          <p:cNvSpPr/>
          <p:nvPr/>
        </p:nvSpPr>
        <p:spPr>
          <a:xfrm>
            <a:off x="9016783" y="16785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2" name="object 1092"/>
          <p:cNvSpPr/>
          <p:nvPr/>
        </p:nvSpPr>
        <p:spPr>
          <a:xfrm>
            <a:off x="9016783" y="16937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3" name="object 1093"/>
          <p:cNvSpPr/>
          <p:nvPr/>
        </p:nvSpPr>
        <p:spPr>
          <a:xfrm>
            <a:off x="9016783" y="17090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4" name="object 1094"/>
          <p:cNvSpPr/>
          <p:nvPr/>
        </p:nvSpPr>
        <p:spPr>
          <a:xfrm>
            <a:off x="9016783" y="17242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5" name="object 1095"/>
          <p:cNvSpPr/>
          <p:nvPr/>
        </p:nvSpPr>
        <p:spPr>
          <a:xfrm>
            <a:off x="9016783" y="17394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6" name="object 1096"/>
          <p:cNvSpPr/>
          <p:nvPr/>
        </p:nvSpPr>
        <p:spPr>
          <a:xfrm>
            <a:off x="9016783" y="17547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7" name="object 1097"/>
          <p:cNvSpPr/>
          <p:nvPr/>
        </p:nvSpPr>
        <p:spPr>
          <a:xfrm>
            <a:off x="9016783" y="17699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8" name="object 1098"/>
          <p:cNvSpPr/>
          <p:nvPr/>
        </p:nvSpPr>
        <p:spPr>
          <a:xfrm>
            <a:off x="9016783" y="17851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099" name="object 1099"/>
          <p:cNvSpPr/>
          <p:nvPr/>
        </p:nvSpPr>
        <p:spPr>
          <a:xfrm>
            <a:off x="9016783" y="18004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0" name="object 1100"/>
          <p:cNvSpPr/>
          <p:nvPr/>
        </p:nvSpPr>
        <p:spPr>
          <a:xfrm>
            <a:off x="9016783" y="18156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1" name="object 1101"/>
          <p:cNvSpPr/>
          <p:nvPr/>
        </p:nvSpPr>
        <p:spPr>
          <a:xfrm>
            <a:off x="9016783" y="18308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2" name="object 1102"/>
          <p:cNvSpPr/>
          <p:nvPr/>
        </p:nvSpPr>
        <p:spPr>
          <a:xfrm>
            <a:off x="9016783" y="18460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3" name="object 1103"/>
          <p:cNvSpPr/>
          <p:nvPr/>
        </p:nvSpPr>
        <p:spPr>
          <a:xfrm>
            <a:off x="9016783" y="18613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4" name="object 1104"/>
          <p:cNvSpPr/>
          <p:nvPr/>
        </p:nvSpPr>
        <p:spPr>
          <a:xfrm>
            <a:off x="9016783" y="18765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5" name="object 1105"/>
          <p:cNvSpPr/>
          <p:nvPr/>
        </p:nvSpPr>
        <p:spPr>
          <a:xfrm>
            <a:off x="9016783" y="18917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6" name="object 1106"/>
          <p:cNvSpPr/>
          <p:nvPr/>
        </p:nvSpPr>
        <p:spPr>
          <a:xfrm>
            <a:off x="9016783" y="19070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7" name="object 1107"/>
          <p:cNvSpPr/>
          <p:nvPr/>
        </p:nvSpPr>
        <p:spPr>
          <a:xfrm>
            <a:off x="9016783" y="19222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8" name="object 1108"/>
          <p:cNvSpPr/>
          <p:nvPr/>
        </p:nvSpPr>
        <p:spPr>
          <a:xfrm>
            <a:off x="9016783" y="19374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09" name="object 1109"/>
          <p:cNvSpPr/>
          <p:nvPr/>
        </p:nvSpPr>
        <p:spPr>
          <a:xfrm>
            <a:off x="9016783" y="19527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0" name="object 1110"/>
          <p:cNvSpPr/>
          <p:nvPr/>
        </p:nvSpPr>
        <p:spPr>
          <a:xfrm>
            <a:off x="9016783" y="19679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1" name="object 1111"/>
          <p:cNvSpPr/>
          <p:nvPr/>
        </p:nvSpPr>
        <p:spPr>
          <a:xfrm>
            <a:off x="9016783" y="19831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2" name="object 1112"/>
          <p:cNvSpPr/>
          <p:nvPr/>
        </p:nvSpPr>
        <p:spPr>
          <a:xfrm>
            <a:off x="9016783" y="19984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3" name="object 1113"/>
          <p:cNvSpPr/>
          <p:nvPr/>
        </p:nvSpPr>
        <p:spPr>
          <a:xfrm>
            <a:off x="9016783" y="20136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4" name="object 1114"/>
          <p:cNvSpPr/>
          <p:nvPr/>
        </p:nvSpPr>
        <p:spPr>
          <a:xfrm>
            <a:off x="9016783" y="20288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5" name="object 1115"/>
          <p:cNvSpPr/>
          <p:nvPr/>
        </p:nvSpPr>
        <p:spPr>
          <a:xfrm>
            <a:off x="9016783" y="20441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6" name="object 1116"/>
          <p:cNvSpPr/>
          <p:nvPr/>
        </p:nvSpPr>
        <p:spPr>
          <a:xfrm>
            <a:off x="9016783" y="20593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7" name="object 1117"/>
          <p:cNvSpPr/>
          <p:nvPr/>
        </p:nvSpPr>
        <p:spPr>
          <a:xfrm>
            <a:off x="9016783" y="20745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8" name="object 1118"/>
          <p:cNvSpPr/>
          <p:nvPr/>
        </p:nvSpPr>
        <p:spPr>
          <a:xfrm>
            <a:off x="9016783" y="20898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19" name="object 1119"/>
          <p:cNvSpPr/>
          <p:nvPr/>
        </p:nvSpPr>
        <p:spPr>
          <a:xfrm>
            <a:off x="9016783" y="21050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0" name="object 1120"/>
          <p:cNvSpPr/>
          <p:nvPr/>
        </p:nvSpPr>
        <p:spPr>
          <a:xfrm>
            <a:off x="9016783" y="21355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1" name="object 1121"/>
          <p:cNvSpPr/>
          <p:nvPr/>
        </p:nvSpPr>
        <p:spPr>
          <a:xfrm>
            <a:off x="9016783" y="21507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2" name="object 1122"/>
          <p:cNvSpPr/>
          <p:nvPr/>
        </p:nvSpPr>
        <p:spPr>
          <a:xfrm>
            <a:off x="9016783" y="21659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3" name="object 1123"/>
          <p:cNvSpPr/>
          <p:nvPr/>
        </p:nvSpPr>
        <p:spPr>
          <a:xfrm>
            <a:off x="9016783" y="21811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4" name="object 1124"/>
          <p:cNvSpPr/>
          <p:nvPr/>
        </p:nvSpPr>
        <p:spPr>
          <a:xfrm>
            <a:off x="9016783" y="21964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5" name="object 1125"/>
          <p:cNvSpPr/>
          <p:nvPr/>
        </p:nvSpPr>
        <p:spPr>
          <a:xfrm>
            <a:off x="9016783" y="22116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6" name="object 1126"/>
          <p:cNvSpPr/>
          <p:nvPr/>
        </p:nvSpPr>
        <p:spPr>
          <a:xfrm>
            <a:off x="9016783" y="22268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7" name="object 1127"/>
          <p:cNvSpPr/>
          <p:nvPr/>
        </p:nvSpPr>
        <p:spPr>
          <a:xfrm>
            <a:off x="9016783" y="22421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8" name="object 1128"/>
          <p:cNvSpPr/>
          <p:nvPr/>
        </p:nvSpPr>
        <p:spPr>
          <a:xfrm>
            <a:off x="9016783" y="22573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29" name="object 1129"/>
          <p:cNvSpPr/>
          <p:nvPr/>
        </p:nvSpPr>
        <p:spPr>
          <a:xfrm>
            <a:off x="9016783" y="22725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0" name="object 1130"/>
          <p:cNvSpPr/>
          <p:nvPr/>
        </p:nvSpPr>
        <p:spPr>
          <a:xfrm>
            <a:off x="9016783" y="22878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1" name="object 1131"/>
          <p:cNvSpPr/>
          <p:nvPr/>
        </p:nvSpPr>
        <p:spPr>
          <a:xfrm>
            <a:off x="9016783" y="23030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2" name="object 1132"/>
          <p:cNvSpPr/>
          <p:nvPr/>
        </p:nvSpPr>
        <p:spPr>
          <a:xfrm>
            <a:off x="9016783" y="23182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3" name="object 1133"/>
          <p:cNvSpPr/>
          <p:nvPr/>
        </p:nvSpPr>
        <p:spPr>
          <a:xfrm>
            <a:off x="9016783" y="23335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4" name="object 1134"/>
          <p:cNvSpPr/>
          <p:nvPr/>
        </p:nvSpPr>
        <p:spPr>
          <a:xfrm>
            <a:off x="9016783" y="23487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5" name="object 1135"/>
          <p:cNvSpPr/>
          <p:nvPr/>
        </p:nvSpPr>
        <p:spPr>
          <a:xfrm>
            <a:off x="9016783" y="23639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6" name="object 1136"/>
          <p:cNvSpPr/>
          <p:nvPr/>
        </p:nvSpPr>
        <p:spPr>
          <a:xfrm>
            <a:off x="9016783" y="23792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7" name="object 1137"/>
          <p:cNvSpPr/>
          <p:nvPr/>
        </p:nvSpPr>
        <p:spPr>
          <a:xfrm>
            <a:off x="9016783" y="23944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8" name="object 1138"/>
          <p:cNvSpPr/>
          <p:nvPr/>
        </p:nvSpPr>
        <p:spPr>
          <a:xfrm>
            <a:off x="9016783" y="24096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39" name="object 1139"/>
          <p:cNvSpPr/>
          <p:nvPr/>
        </p:nvSpPr>
        <p:spPr>
          <a:xfrm>
            <a:off x="9016783" y="24248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0" name="object 1140"/>
          <p:cNvSpPr/>
          <p:nvPr/>
        </p:nvSpPr>
        <p:spPr>
          <a:xfrm>
            <a:off x="9016783" y="24401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1" name="object 1141"/>
          <p:cNvSpPr/>
          <p:nvPr/>
        </p:nvSpPr>
        <p:spPr>
          <a:xfrm>
            <a:off x="9016783" y="24553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2" name="object 1142"/>
          <p:cNvSpPr/>
          <p:nvPr/>
        </p:nvSpPr>
        <p:spPr>
          <a:xfrm>
            <a:off x="9016783" y="24705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3" name="object 1143"/>
          <p:cNvSpPr/>
          <p:nvPr/>
        </p:nvSpPr>
        <p:spPr>
          <a:xfrm>
            <a:off x="9016783" y="24858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4" name="object 1144"/>
          <p:cNvSpPr/>
          <p:nvPr/>
        </p:nvSpPr>
        <p:spPr>
          <a:xfrm>
            <a:off x="9016783" y="25010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5" name="object 1145"/>
          <p:cNvSpPr/>
          <p:nvPr/>
        </p:nvSpPr>
        <p:spPr>
          <a:xfrm>
            <a:off x="9016783" y="25162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6" name="object 1146"/>
          <p:cNvSpPr/>
          <p:nvPr/>
        </p:nvSpPr>
        <p:spPr>
          <a:xfrm>
            <a:off x="9016783" y="25315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7" name="object 1147"/>
          <p:cNvSpPr/>
          <p:nvPr/>
        </p:nvSpPr>
        <p:spPr>
          <a:xfrm>
            <a:off x="9016783" y="25467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8" name="object 1148"/>
          <p:cNvSpPr/>
          <p:nvPr/>
        </p:nvSpPr>
        <p:spPr>
          <a:xfrm>
            <a:off x="9016783" y="25619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49" name="object 1149"/>
          <p:cNvSpPr/>
          <p:nvPr/>
        </p:nvSpPr>
        <p:spPr>
          <a:xfrm>
            <a:off x="9016783" y="25772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0" name="object 1150"/>
          <p:cNvSpPr/>
          <p:nvPr/>
        </p:nvSpPr>
        <p:spPr>
          <a:xfrm>
            <a:off x="9016783" y="25924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1" name="object 1151"/>
          <p:cNvSpPr/>
          <p:nvPr/>
        </p:nvSpPr>
        <p:spPr>
          <a:xfrm>
            <a:off x="9016783" y="26076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2" name="object 1152"/>
          <p:cNvSpPr/>
          <p:nvPr/>
        </p:nvSpPr>
        <p:spPr>
          <a:xfrm>
            <a:off x="9016783" y="26229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3" name="object 1153"/>
          <p:cNvSpPr/>
          <p:nvPr/>
        </p:nvSpPr>
        <p:spPr>
          <a:xfrm>
            <a:off x="9016783" y="26381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4" name="object 1154"/>
          <p:cNvSpPr/>
          <p:nvPr/>
        </p:nvSpPr>
        <p:spPr>
          <a:xfrm>
            <a:off x="9016783" y="26533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5" name="object 1155"/>
          <p:cNvSpPr/>
          <p:nvPr/>
        </p:nvSpPr>
        <p:spPr>
          <a:xfrm>
            <a:off x="9016783" y="26686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6" name="object 1156"/>
          <p:cNvSpPr/>
          <p:nvPr/>
        </p:nvSpPr>
        <p:spPr>
          <a:xfrm>
            <a:off x="9016783" y="26838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7" name="object 1157"/>
          <p:cNvSpPr/>
          <p:nvPr/>
        </p:nvSpPr>
        <p:spPr>
          <a:xfrm>
            <a:off x="9016783" y="26990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8" name="object 1158"/>
          <p:cNvSpPr/>
          <p:nvPr/>
        </p:nvSpPr>
        <p:spPr>
          <a:xfrm>
            <a:off x="9016783" y="27143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59" name="object 1159"/>
          <p:cNvSpPr/>
          <p:nvPr/>
        </p:nvSpPr>
        <p:spPr>
          <a:xfrm>
            <a:off x="9016783" y="27295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0" name="object 1160"/>
          <p:cNvSpPr/>
          <p:nvPr/>
        </p:nvSpPr>
        <p:spPr>
          <a:xfrm>
            <a:off x="9016783" y="27447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1" name="object 1161"/>
          <p:cNvSpPr/>
          <p:nvPr/>
        </p:nvSpPr>
        <p:spPr>
          <a:xfrm>
            <a:off x="9016783" y="27600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2" name="object 1162"/>
          <p:cNvSpPr/>
          <p:nvPr/>
        </p:nvSpPr>
        <p:spPr>
          <a:xfrm>
            <a:off x="9016783" y="27752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3" name="object 1163"/>
          <p:cNvSpPr/>
          <p:nvPr/>
        </p:nvSpPr>
        <p:spPr>
          <a:xfrm>
            <a:off x="9016783" y="27904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4" name="object 1164"/>
          <p:cNvSpPr/>
          <p:nvPr/>
        </p:nvSpPr>
        <p:spPr>
          <a:xfrm>
            <a:off x="9016783" y="28056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5" name="object 1165"/>
          <p:cNvSpPr/>
          <p:nvPr/>
        </p:nvSpPr>
        <p:spPr>
          <a:xfrm>
            <a:off x="9016783" y="28209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6" name="object 1166"/>
          <p:cNvSpPr/>
          <p:nvPr/>
        </p:nvSpPr>
        <p:spPr>
          <a:xfrm>
            <a:off x="9016783" y="28361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7" name="object 1167"/>
          <p:cNvSpPr/>
          <p:nvPr/>
        </p:nvSpPr>
        <p:spPr>
          <a:xfrm>
            <a:off x="9016783" y="28513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8" name="object 1168"/>
          <p:cNvSpPr/>
          <p:nvPr/>
        </p:nvSpPr>
        <p:spPr>
          <a:xfrm>
            <a:off x="9016783" y="28666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69" name="object 1169"/>
          <p:cNvSpPr/>
          <p:nvPr/>
        </p:nvSpPr>
        <p:spPr>
          <a:xfrm>
            <a:off x="9016783" y="28818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0" name="object 1170"/>
          <p:cNvSpPr/>
          <p:nvPr/>
        </p:nvSpPr>
        <p:spPr>
          <a:xfrm>
            <a:off x="9016783" y="28970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1" name="object 1171"/>
          <p:cNvSpPr/>
          <p:nvPr/>
        </p:nvSpPr>
        <p:spPr>
          <a:xfrm>
            <a:off x="9016783" y="29123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2" name="object 1172"/>
          <p:cNvSpPr/>
          <p:nvPr/>
        </p:nvSpPr>
        <p:spPr>
          <a:xfrm>
            <a:off x="9016783" y="29275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3" name="object 1173"/>
          <p:cNvSpPr/>
          <p:nvPr/>
        </p:nvSpPr>
        <p:spPr>
          <a:xfrm>
            <a:off x="9016783" y="29427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4" name="object 1174"/>
          <p:cNvSpPr/>
          <p:nvPr/>
        </p:nvSpPr>
        <p:spPr>
          <a:xfrm>
            <a:off x="9016783" y="29580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5" name="object 1175"/>
          <p:cNvSpPr/>
          <p:nvPr/>
        </p:nvSpPr>
        <p:spPr>
          <a:xfrm>
            <a:off x="9016783" y="29732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6" name="object 1176"/>
          <p:cNvSpPr/>
          <p:nvPr/>
        </p:nvSpPr>
        <p:spPr>
          <a:xfrm>
            <a:off x="9016783" y="29884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7" name="object 1177"/>
          <p:cNvSpPr/>
          <p:nvPr/>
        </p:nvSpPr>
        <p:spPr>
          <a:xfrm>
            <a:off x="9016783" y="30037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8" name="object 1178"/>
          <p:cNvSpPr/>
          <p:nvPr/>
        </p:nvSpPr>
        <p:spPr>
          <a:xfrm>
            <a:off x="9016783" y="30189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79" name="object 1179"/>
          <p:cNvSpPr/>
          <p:nvPr/>
        </p:nvSpPr>
        <p:spPr>
          <a:xfrm>
            <a:off x="9016783" y="30341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0" name="object 1180"/>
          <p:cNvSpPr/>
          <p:nvPr/>
        </p:nvSpPr>
        <p:spPr>
          <a:xfrm>
            <a:off x="9016783" y="30494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1" name="object 1181"/>
          <p:cNvSpPr/>
          <p:nvPr/>
        </p:nvSpPr>
        <p:spPr>
          <a:xfrm>
            <a:off x="9016783" y="30646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2" name="object 1182"/>
          <p:cNvSpPr/>
          <p:nvPr/>
        </p:nvSpPr>
        <p:spPr>
          <a:xfrm>
            <a:off x="9016783" y="30798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3" name="object 1183"/>
          <p:cNvSpPr/>
          <p:nvPr/>
        </p:nvSpPr>
        <p:spPr>
          <a:xfrm>
            <a:off x="9016783" y="30951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4" name="object 1184"/>
          <p:cNvSpPr/>
          <p:nvPr/>
        </p:nvSpPr>
        <p:spPr>
          <a:xfrm>
            <a:off x="9016783" y="31103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5" name="object 1185"/>
          <p:cNvSpPr/>
          <p:nvPr/>
        </p:nvSpPr>
        <p:spPr>
          <a:xfrm>
            <a:off x="9016783" y="31255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6" name="object 1186"/>
          <p:cNvSpPr/>
          <p:nvPr/>
        </p:nvSpPr>
        <p:spPr>
          <a:xfrm>
            <a:off x="9016783" y="31407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7" name="object 1187"/>
          <p:cNvSpPr/>
          <p:nvPr/>
        </p:nvSpPr>
        <p:spPr>
          <a:xfrm>
            <a:off x="9016783" y="31560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8" name="object 1188"/>
          <p:cNvSpPr/>
          <p:nvPr/>
        </p:nvSpPr>
        <p:spPr>
          <a:xfrm>
            <a:off x="9016783" y="31712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89" name="object 1189"/>
          <p:cNvSpPr/>
          <p:nvPr/>
        </p:nvSpPr>
        <p:spPr>
          <a:xfrm>
            <a:off x="9016783" y="31864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0" name="object 1190"/>
          <p:cNvSpPr/>
          <p:nvPr/>
        </p:nvSpPr>
        <p:spPr>
          <a:xfrm>
            <a:off x="9016783" y="32017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1" name="object 1191"/>
          <p:cNvSpPr/>
          <p:nvPr/>
        </p:nvSpPr>
        <p:spPr>
          <a:xfrm>
            <a:off x="9016783" y="32169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2" name="object 1192"/>
          <p:cNvSpPr/>
          <p:nvPr/>
        </p:nvSpPr>
        <p:spPr>
          <a:xfrm>
            <a:off x="9016783" y="32321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3" name="object 1193"/>
          <p:cNvSpPr/>
          <p:nvPr/>
        </p:nvSpPr>
        <p:spPr>
          <a:xfrm>
            <a:off x="9016783" y="32474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4" name="object 1194"/>
          <p:cNvSpPr/>
          <p:nvPr/>
        </p:nvSpPr>
        <p:spPr>
          <a:xfrm>
            <a:off x="9016783" y="32626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5" name="object 1195"/>
          <p:cNvSpPr/>
          <p:nvPr/>
        </p:nvSpPr>
        <p:spPr>
          <a:xfrm>
            <a:off x="9016783" y="32778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6" name="object 1196"/>
          <p:cNvSpPr/>
          <p:nvPr/>
        </p:nvSpPr>
        <p:spPr>
          <a:xfrm>
            <a:off x="9016783" y="32931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7" name="object 1197"/>
          <p:cNvSpPr/>
          <p:nvPr/>
        </p:nvSpPr>
        <p:spPr>
          <a:xfrm>
            <a:off x="9016783" y="33083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8" name="object 1198"/>
          <p:cNvSpPr/>
          <p:nvPr/>
        </p:nvSpPr>
        <p:spPr>
          <a:xfrm>
            <a:off x="9016783" y="33235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199" name="object 1199"/>
          <p:cNvSpPr/>
          <p:nvPr/>
        </p:nvSpPr>
        <p:spPr>
          <a:xfrm>
            <a:off x="9016783" y="33388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0" name="object 1200"/>
          <p:cNvSpPr/>
          <p:nvPr/>
        </p:nvSpPr>
        <p:spPr>
          <a:xfrm>
            <a:off x="9016783" y="33540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1" name="object 1201"/>
          <p:cNvSpPr/>
          <p:nvPr/>
        </p:nvSpPr>
        <p:spPr>
          <a:xfrm>
            <a:off x="9016783" y="33692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2" name="object 1202"/>
          <p:cNvSpPr/>
          <p:nvPr/>
        </p:nvSpPr>
        <p:spPr>
          <a:xfrm>
            <a:off x="9016783" y="33845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3" name="object 1203"/>
          <p:cNvSpPr/>
          <p:nvPr/>
        </p:nvSpPr>
        <p:spPr>
          <a:xfrm>
            <a:off x="9016783" y="33997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4" name="object 1204"/>
          <p:cNvSpPr/>
          <p:nvPr/>
        </p:nvSpPr>
        <p:spPr>
          <a:xfrm>
            <a:off x="9016783" y="34149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5" name="object 1205"/>
          <p:cNvSpPr/>
          <p:nvPr/>
        </p:nvSpPr>
        <p:spPr>
          <a:xfrm>
            <a:off x="9016783" y="34302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6" name="object 1206"/>
          <p:cNvSpPr/>
          <p:nvPr/>
        </p:nvSpPr>
        <p:spPr>
          <a:xfrm>
            <a:off x="9016783" y="34454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7" name="object 1207"/>
          <p:cNvSpPr/>
          <p:nvPr/>
        </p:nvSpPr>
        <p:spPr>
          <a:xfrm>
            <a:off x="9016783" y="34606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8" name="object 1208"/>
          <p:cNvSpPr/>
          <p:nvPr/>
        </p:nvSpPr>
        <p:spPr>
          <a:xfrm>
            <a:off x="9016783" y="34759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09" name="object 1209"/>
          <p:cNvSpPr/>
          <p:nvPr/>
        </p:nvSpPr>
        <p:spPr>
          <a:xfrm>
            <a:off x="9016783" y="34911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0" name="object 1210"/>
          <p:cNvSpPr/>
          <p:nvPr/>
        </p:nvSpPr>
        <p:spPr>
          <a:xfrm>
            <a:off x="9016783" y="3506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1" name="object 1211"/>
          <p:cNvSpPr/>
          <p:nvPr/>
        </p:nvSpPr>
        <p:spPr>
          <a:xfrm>
            <a:off x="9016783" y="35215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2" name="object 1212"/>
          <p:cNvSpPr/>
          <p:nvPr/>
        </p:nvSpPr>
        <p:spPr>
          <a:xfrm>
            <a:off x="9016783" y="35368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3" name="object 1213"/>
          <p:cNvSpPr/>
          <p:nvPr/>
        </p:nvSpPr>
        <p:spPr>
          <a:xfrm>
            <a:off x="9016783" y="35520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4" name="object 1214"/>
          <p:cNvSpPr/>
          <p:nvPr/>
        </p:nvSpPr>
        <p:spPr>
          <a:xfrm>
            <a:off x="9016783" y="35672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5" name="object 1215"/>
          <p:cNvSpPr/>
          <p:nvPr/>
        </p:nvSpPr>
        <p:spPr>
          <a:xfrm>
            <a:off x="9016783" y="35825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6" name="object 1216"/>
          <p:cNvSpPr/>
          <p:nvPr/>
        </p:nvSpPr>
        <p:spPr>
          <a:xfrm>
            <a:off x="9016783" y="35977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7" name="object 1217"/>
          <p:cNvSpPr/>
          <p:nvPr/>
        </p:nvSpPr>
        <p:spPr>
          <a:xfrm>
            <a:off x="9016783" y="36129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8" name="object 1218"/>
          <p:cNvSpPr/>
          <p:nvPr/>
        </p:nvSpPr>
        <p:spPr>
          <a:xfrm>
            <a:off x="9016783" y="36282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19" name="object 1219"/>
          <p:cNvSpPr/>
          <p:nvPr/>
        </p:nvSpPr>
        <p:spPr>
          <a:xfrm>
            <a:off x="9016783" y="36434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0" name="object 1220"/>
          <p:cNvSpPr/>
          <p:nvPr/>
        </p:nvSpPr>
        <p:spPr>
          <a:xfrm>
            <a:off x="9016783" y="36586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1" name="object 1221"/>
          <p:cNvSpPr/>
          <p:nvPr/>
        </p:nvSpPr>
        <p:spPr>
          <a:xfrm>
            <a:off x="9016783" y="36739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2" name="object 1222"/>
          <p:cNvSpPr/>
          <p:nvPr/>
        </p:nvSpPr>
        <p:spPr>
          <a:xfrm>
            <a:off x="9016783" y="36891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3" name="object 1223"/>
          <p:cNvSpPr/>
          <p:nvPr/>
        </p:nvSpPr>
        <p:spPr>
          <a:xfrm>
            <a:off x="9016783" y="37043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4" name="object 1224"/>
          <p:cNvSpPr/>
          <p:nvPr/>
        </p:nvSpPr>
        <p:spPr>
          <a:xfrm>
            <a:off x="9016783" y="37196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5" name="object 1225"/>
          <p:cNvSpPr/>
          <p:nvPr/>
        </p:nvSpPr>
        <p:spPr>
          <a:xfrm>
            <a:off x="9016783" y="37348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6" name="object 1226"/>
          <p:cNvSpPr/>
          <p:nvPr/>
        </p:nvSpPr>
        <p:spPr>
          <a:xfrm>
            <a:off x="9016783" y="37500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7" name="object 1227"/>
          <p:cNvSpPr/>
          <p:nvPr/>
        </p:nvSpPr>
        <p:spPr>
          <a:xfrm>
            <a:off x="9016783" y="37653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8" name="object 1228"/>
          <p:cNvSpPr/>
          <p:nvPr/>
        </p:nvSpPr>
        <p:spPr>
          <a:xfrm>
            <a:off x="9016783" y="37805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29" name="object 1229"/>
          <p:cNvSpPr/>
          <p:nvPr/>
        </p:nvSpPr>
        <p:spPr>
          <a:xfrm>
            <a:off x="9016783" y="37957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0" name="object 1230"/>
          <p:cNvSpPr/>
          <p:nvPr/>
        </p:nvSpPr>
        <p:spPr>
          <a:xfrm>
            <a:off x="9016783" y="38110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1" name="object 1231"/>
          <p:cNvSpPr/>
          <p:nvPr/>
        </p:nvSpPr>
        <p:spPr>
          <a:xfrm>
            <a:off x="9016783" y="38262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2" name="object 1232"/>
          <p:cNvSpPr/>
          <p:nvPr/>
        </p:nvSpPr>
        <p:spPr>
          <a:xfrm>
            <a:off x="9016783" y="38414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3" name="object 1233"/>
          <p:cNvSpPr/>
          <p:nvPr/>
        </p:nvSpPr>
        <p:spPr>
          <a:xfrm>
            <a:off x="9016783" y="38566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4" name="object 1234"/>
          <p:cNvSpPr/>
          <p:nvPr/>
        </p:nvSpPr>
        <p:spPr>
          <a:xfrm>
            <a:off x="9016783" y="38719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5" name="object 1235"/>
          <p:cNvSpPr/>
          <p:nvPr/>
        </p:nvSpPr>
        <p:spPr>
          <a:xfrm>
            <a:off x="9016783" y="38871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6" name="object 1236"/>
          <p:cNvSpPr/>
          <p:nvPr/>
        </p:nvSpPr>
        <p:spPr>
          <a:xfrm>
            <a:off x="9016783" y="39023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7" name="object 1237"/>
          <p:cNvSpPr/>
          <p:nvPr/>
        </p:nvSpPr>
        <p:spPr>
          <a:xfrm>
            <a:off x="9016783" y="39176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8" name="object 1238"/>
          <p:cNvSpPr/>
          <p:nvPr/>
        </p:nvSpPr>
        <p:spPr>
          <a:xfrm>
            <a:off x="9016783" y="39328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39" name="object 1239"/>
          <p:cNvSpPr/>
          <p:nvPr/>
        </p:nvSpPr>
        <p:spPr>
          <a:xfrm>
            <a:off x="9016783" y="39480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0" name="object 1240"/>
          <p:cNvSpPr/>
          <p:nvPr/>
        </p:nvSpPr>
        <p:spPr>
          <a:xfrm>
            <a:off x="9016783" y="39633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1" name="object 1241"/>
          <p:cNvSpPr/>
          <p:nvPr/>
        </p:nvSpPr>
        <p:spPr>
          <a:xfrm>
            <a:off x="9016783" y="39785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2" name="object 1242"/>
          <p:cNvSpPr/>
          <p:nvPr/>
        </p:nvSpPr>
        <p:spPr>
          <a:xfrm>
            <a:off x="9016783" y="39937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3" name="object 1243"/>
          <p:cNvSpPr/>
          <p:nvPr/>
        </p:nvSpPr>
        <p:spPr>
          <a:xfrm>
            <a:off x="9016783" y="40090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4" name="object 1244"/>
          <p:cNvSpPr/>
          <p:nvPr/>
        </p:nvSpPr>
        <p:spPr>
          <a:xfrm>
            <a:off x="9016783" y="40242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5" name="object 1245"/>
          <p:cNvSpPr/>
          <p:nvPr/>
        </p:nvSpPr>
        <p:spPr>
          <a:xfrm>
            <a:off x="9016783" y="40394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6" name="object 1246"/>
          <p:cNvSpPr/>
          <p:nvPr/>
        </p:nvSpPr>
        <p:spPr>
          <a:xfrm>
            <a:off x="9016783" y="40547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7" name="object 1247"/>
          <p:cNvSpPr/>
          <p:nvPr/>
        </p:nvSpPr>
        <p:spPr>
          <a:xfrm>
            <a:off x="9016783" y="40699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8" name="object 1248"/>
          <p:cNvSpPr/>
          <p:nvPr/>
        </p:nvSpPr>
        <p:spPr>
          <a:xfrm>
            <a:off x="9016783" y="40851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49" name="object 1249"/>
          <p:cNvSpPr/>
          <p:nvPr/>
        </p:nvSpPr>
        <p:spPr>
          <a:xfrm>
            <a:off x="9016783" y="41003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0" name="object 1250"/>
          <p:cNvSpPr/>
          <p:nvPr/>
        </p:nvSpPr>
        <p:spPr>
          <a:xfrm>
            <a:off x="9016783" y="41156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1" name="object 1251"/>
          <p:cNvSpPr/>
          <p:nvPr/>
        </p:nvSpPr>
        <p:spPr>
          <a:xfrm>
            <a:off x="9016783" y="41308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2" name="object 1252"/>
          <p:cNvSpPr/>
          <p:nvPr/>
        </p:nvSpPr>
        <p:spPr>
          <a:xfrm>
            <a:off x="9016783" y="41460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3" name="object 1253"/>
          <p:cNvSpPr/>
          <p:nvPr/>
        </p:nvSpPr>
        <p:spPr>
          <a:xfrm>
            <a:off x="9016783" y="41613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4" name="object 1254"/>
          <p:cNvSpPr/>
          <p:nvPr/>
        </p:nvSpPr>
        <p:spPr>
          <a:xfrm>
            <a:off x="9016783" y="41765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5" name="object 1255"/>
          <p:cNvSpPr/>
          <p:nvPr/>
        </p:nvSpPr>
        <p:spPr>
          <a:xfrm>
            <a:off x="9016783" y="41917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6" name="object 1256"/>
          <p:cNvSpPr/>
          <p:nvPr/>
        </p:nvSpPr>
        <p:spPr>
          <a:xfrm>
            <a:off x="9016783" y="42070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7" name="object 1257"/>
          <p:cNvSpPr/>
          <p:nvPr/>
        </p:nvSpPr>
        <p:spPr>
          <a:xfrm>
            <a:off x="9016783" y="42222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8" name="object 1258"/>
          <p:cNvSpPr/>
          <p:nvPr/>
        </p:nvSpPr>
        <p:spPr>
          <a:xfrm>
            <a:off x="9016783" y="42374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59" name="object 1259"/>
          <p:cNvSpPr/>
          <p:nvPr/>
        </p:nvSpPr>
        <p:spPr>
          <a:xfrm>
            <a:off x="9016783" y="42527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0" name="object 1260"/>
          <p:cNvSpPr/>
          <p:nvPr/>
        </p:nvSpPr>
        <p:spPr>
          <a:xfrm>
            <a:off x="9016783" y="42679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1" name="object 1261"/>
          <p:cNvSpPr/>
          <p:nvPr/>
        </p:nvSpPr>
        <p:spPr>
          <a:xfrm>
            <a:off x="9016783" y="42831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2" name="object 1262"/>
          <p:cNvSpPr/>
          <p:nvPr/>
        </p:nvSpPr>
        <p:spPr>
          <a:xfrm>
            <a:off x="9016783" y="42984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3" name="object 1263"/>
          <p:cNvSpPr/>
          <p:nvPr/>
        </p:nvSpPr>
        <p:spPr>
          <a:xfrm>
            <a:off x="9016783" y="43136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4" name="object 1264"/>
          <p:cNvSpPr/>
          <p:nvPr/>
        </p:nvSpPr>
        <p:spPr>
          <a:xfrm>
            <a:off x="9016783" y="43288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5" name="object 1265"/>
          <p:cNvSpPr/>
          <p:nvPr/>
        </p:nvSpPr>
        <p:spPr>
          <a:xfrm>
            <a:off x="9016783" y="43441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6" name="object 1266"/>
          <p:cNvSpPr/>
          <p:nvPr/>
        </p:nvSpPr>
        <p:spPr>
          <a:xfrm>
            <a:off x="9016783" y="43593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7" name="object 1267"/>
          <p:cNvSpPr/>
          <p:nvPr/>
        </p:nvSpPr>
        <p:spPr>
          <a:xfrm>
            <a:off x="9016783" y="43745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8" name="object 1268"/>
          <p:cNvSpPr/>
          <p:nvPr/>
        </p:nvSpPr>
        <p:spPr>
          <a:xfrm>
            <a:off x="9016783" y="43898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69" name="object 1269"/>
          <p:cNvSpPr/>
          <p:nvPr/>
        </p:nvSpPr>
        <p:spPr>
          <a:xfrm>
            <a:off x="9016783" y="44050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0" name="object 1270"/>
          <p:cNvSpPr/>
          <p:nvPr/>
        </p:nvSpPr>
        <p:spPr>
          <a:xfrm>
            <a:off x="9016783" y="44202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1" name="object 1271"/>
          <p:cNvSpPr/>
          <p:nvPr/>
        </p:nvSpPr>
        <p:spPr>
          <a:xfrm>
            <a:off x="9016783" y="44355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2" name="object 1272"/>
          <p:cNvSpPr/>
          <p:nvPr/>
        </p:nvSpPr>
        <p:spPr>
          <a:xfrm>
            <a:off x="9016783" y="44507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3" name="object 1273"/>
          <p:cNvSpPr/>
          <p:nvPr/>
        </p:nvSpPr>
        <p:spPr>
          <a:xfrm>
            <a:off x="9016783" y="44659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4" name="object 1274"/>
          <p:cNvSpPr/>
          <p:nvPr/>
        </p:nvSpPr>
        <p:spPr>
          <a:xfrm>
            <a:off x="9016783" y="44811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5" name="object 1275"/>
          <p:cNvSpPr/>
          <p:nvPr/>
        </p:nvSpPr>
        <p:spPr>
          <a:xfrm>
            <a:off x="9016783" y="44964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6" name="object 1276"/>
          <p:cNvSpPr/>
          <p:nvPr/>
        </p:nvSpPr>
        <p:spPr>
          <a:xfrm>
            <a:off x="9016783" y="45116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7" name="object 1277"/>
          <p:cNvSpPr/>
          <p:nvPr/>
        </p:nvSpPr>
        <p:spPr>
          <a:xfrm>
            <a:off x="9016783" y="45268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8" name="object 1278"/>
          <p:cNvSpPr/>
          <p:nvPr/>
        </p:nvSpPr>
        <p:spPr>
          <a:xfrm>
            <a:off x="9016783" y="45421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79" name="object 1279"/>
          <p:cNvSpPr/>
          <p:nvPr/>
        </p:nvSpPr>
        <p:spPr>
          <a:xfrm>
            <a:off x="9016783" y="1434833"/>
            <a:ext cx="0" cy="4530090"/>
          </a:xfrm>
          <a:custGeom>
            <a:avLst/>
            <a:gdLst/>
            <a:ahLst/>
            <a:cxnLst/>
            <a:rect l="l" t="t" r="r" b="b"/>
            <a:pathLst>
              <a:path w="0" h="4530090">
                <a:moveTo>
                  <a:pt x="0" y="0"/>
                </a:moveTo>
                <a:lnTo>
                  <a:pt x="0" y="4529937"/>
                </a:lnTo>
              </a:path>
            </a:pathLst>
          </a:custGeom>
          <a:ln w="4571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0" name="object 1280"/>
          <p:cNvSpPr/>
          <p:nvPr/>
        </p:nvSpPr>
        <p:spPr>
          <a:xfrm>
            <a:off x="9016783" y="45725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1" name="object 1281"/>
          <p:cNvSpPr/>
          <p:nvPr/>
        </p:nvSpPr>
        <p:spPr>
          <a:xfrm>
            <a:off x="9016783" y="45878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2" name="object 1282"/>
          <p:cNvSpPr/>
          <p:nvPr/>
        </p:nvSpPr>
        <p:spPr>
          <a:xfrm>
            <a:off x="9016783" y="46030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3" name="object 1283"/>
          <p:cNvSpPr/>
          <p:nvPr/>
        </p:nvSpPr>
        <p:spPr>
          <a:xfrm>
            <a:off x="9016783" y="46182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4" name="object 1284"/>
          <p:cNvSpPr/>
          <p:nvPr/>
        </p:nvSpPr>
        <p:spPr>
          <a:xfrm>
            <a:off x="9016783" y="46335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5" name="object 1285"/>
          <p:cNvSpPr/>
          <p:nvPr/>
        </p:nvSpPr>
        <p:spPr>
          <a:xfrm>
            <a:off x="9016783" y="46487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6" name="object 1286"/>
          <p:cNvSpPr/>
          <p:nvPr/>
        </p:nvSpPr>
        <p:spPr>
          <a:xfrm>
            <a:off x="9016783" y="46639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7" name="object 1287"/>
          <p:cNvSpPr/>
          <p:nvPr/>
        </p:nvSpPr>
        <p:spPr>
          <a:xfrm>
            <a:off x="9016783" y="46792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8" name="object 1288"/>
          <p:cNvSpPr/>
          <p:nvPr/>
        </p:nvSpPr>
        <p:spPr>
          <a:xfrm>
            <a:off x="9016783" y="46944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89" name="object 1289"/>
          <p:cNvSpPr/>
          <p:nvPr/>
        </p:nvSpPr>
        <p:spPr>
          <a:xfrm>
            <a:off x="9016783" y="47096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0" name="object 1290"/>
          <p:cNvSpPr/>
          <p:nvPr/>
        </p:nvSpPr>
        <p:spPr>
          <a:xfrm>
            <a:off x="9016783" y="47249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1" name="object 1291"/>
          <p:cNvSpPr/>
          <p:nvPr/>
        </p:nvSpPr>
        <p:spPr>
          <a:xfrm>
            <a:off x="9016783" y="47401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2" name="object 1292"/>
          <p:cNvSpPr/>
          <p:nvPr/>
        </p:nvSpPr>
        <p:spPr>
          <a:xfrm>
            <a:off x="9016783" y="47553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3" name="object 1293"/>
          <p:cNvSpPr/>
          <p:nvPr/>
        </p:nvSpPr>
        <p:spPr>
          <a:xfrm>
            <a:off x="9016783" y="47706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4" name="object 1294"/>
          <p:cNvSpPr/>
          <p:nvPr/>
        </p:nvSpPr>
        <p:spPr>
          <a:xfrm>
            <a:off x="9016783" y="47858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5" name="object 1295"/>
          <p:cNvSpPr/>
          <p:nvPr/>
        </p:nvSpPr>
        <p:spPr>
          <a:xfrm>
            <a:off x="9016783" y="48010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6" name="object 1296"/>
          <p:cNvSpPr/>
          <p:nvPr/>
        </p:nvSpPr>
        <p:spPr>
          <a:xfrm>
            <a:off x="9016783" y="48162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7" name="object 1297"/>
          <p:cNvSpPr/>
          <p:nvPr/>
        </p:nvSpPr>
        <p:spPr>
          <a:xfrm>
            <a:off x="9016783" y="48315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8" name="object 1298"/>
          <p:cNvSpPr/>
          <p:nvPr/>
        </p:nvSpPr>
        <p:spPr>
          <a:xfrm>
            <a:off x="9016783" y="48467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299" name="object 1299"/>
          <p:cNvSpPr/>
          <p:nvPr/>
        </p:nvSpPr>
        <p:spPr>
          <a:xfrm>
            <a:off x="9016783" y="48619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0" name="object 1300"/>
          <p:cNvSpPr/>
          <p:nvPr/>
        </p:nvSpPr>
        <p:spPr>
          <a:xfrm>
            <a:off x="9016783" y="48772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1" name="object 1301"/>
          <p:cNvSpPr/>
          <p:nvPr/>
        </p:nvSpPr>
        <p:spPr>
          <a:xfrm>
            <a:off x="9016783" y="48924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2" name="object 1302"/>
          <p:cNvSpPr/>
          <p:nvPr/>
        </p:nvSpPr>
        <p:spPr>
          <a:xfrm>
            <a:off x="9016783" y="49076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3" name="object 1303"/>
          <p:cNvSpPr/>
          <p:nvPr/>
        </p:nvSpPr>
        <p:spPr>
          <a:xfrm>
            <a:off x="9016783" y="49229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4" name="object 1304"/>
          <p:cNvSpPr/>
          <p:nvPr/>
        </p:nvSpPr>
        <p:spPr>
          <a:xfrm>
            <a:off x="9016783" y="49381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5" name="object 1305"/>
          <p:cNvSpPr/>
          <p:nvPr/>
        </p:nvSpPr>
        <p:spPr>
          <a:xfrm>
            <a:off x="9016783" y="49533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6" name="object 1306"/>
          <p:cNvSpPr/>
          <p:nvPr/>
        </p:nvSpPr>
        <p:spPr>
          <a:xfrm>
            <a:off x="9016783" y="49686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7" name="object 1307"/>
          <p:cNvSpPr/>
          <p:nvPr/>
        </p:nvSpPr>
        <p:spPr>
          <a:xfrm>
            <a:off x="9016783" y="49838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8" name="object 1308"/>
          <p:cNvSpPr/>
          <p:nvPr/>
        </p:nvSpPr>
        <p:spPr>
          <a:xfrm>
            <a:off x="9016783" y="49990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09" name="object 1309"/>
          <p:cNvSpPr/>
          <p:nvPr/>
        </p:nvSpPr>
        <p:spPr>
          <a:xfrm>
            <a:off x="9016783" y="50143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0" name="object 1310"/>
          <p:cNvSpPr/>
          <p:nvPr/>
        </p:nvSpPr>
        <p:spPr>
          <a:xfrm>
            <a:off x="9016783" y="50295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1" name="object 1311"/>
          <p:cNvSpPr/>
          <p:nvPr/>
        </p:nvSpPr>
        <p:spPr>
          <a:xfrm>
            <a:off x="9016783" y="50447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2" name="object 1312"/>
          <p:cNvSpPr/>
          <p:nvPr/>
        </p:nvSpPr>
        <p:spPr>
          <a:xfrm>
            <a:off x="9016783" y="50600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3" name="object 1313"/>
          <p:cNvSpPr/>
          <p:nvPr/>
        </p:nvSpPr>
        <p:spPr>
          <a:xfrm>
            <a:off x="9016783" y="50752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4" name="object 1314"/>
          <p:cNvSpPr/>
          <p:nvPr/>
        </p:nvSpPr>
        <p:spPr>
          <a:xfrm>
            <a:off x="9016783" y="50904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5" name="object 1315"/>
          <p:cNvSpPr/>
          <p:nvPr/>
        </p:nvSpPr>
        <p:spPr>
          <a:xfrm>
            <a:off x="9016783" y="51057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6" name="object 1316"/>
          <p:cNvSpPr/>
          <p:nvPr/>
        </p:nvSpPr>
        <p:spPr>
          <a:xfrm>
            <a:off x="9016783" y="51209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7" name="object 1317"/>
          <p:cNvSpPr/>
          <p:nvPr/>
        </p:nvSpPr>
        <p:spPr>
          <a:xfrm>
            <a:off x="9016783" y="51361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8" name="object 1318"/>
          <p:cNvSpPr/>
          <p:nvPr/>
        </p:nvSpPr>
        <p:spPr>
          <a:xfrm>
            <a:off x="9016783" y="51513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19" name="object 1319"/>
          <p:cNvSpPr/>
          <p:nvPr/>
        </p:nvSpPr>
        <p:spPr>
          <a:xfrm>
            <a:off x="9016783" y="51666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0" name="object 1320"/>
          <p:cNvSpPr/>
          <p:nvPr/>
        </p:nvSpPr>
        <p:spPr>
          <a:xfrm>
            <a:off x="9016783" y="51818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1" name="object 1321"/>
          <p:cNvSpPr/>
          <p:nvPr/>
        </p:nvSpPr>
        <p:spPr>
          <a:xfrm>
            <a:off x="9016783" y="51970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2" name="object 1322"/>
          <p:cNvSpPr/>
          <p:nvPr/>
        </p:nvSpPr>
        <p:spPr>
          <a:xfrm>
            <a:off x="9016783" y="52123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3" name="object 1323"/>
          <p:cNvSpPr/>
          <p:nvPr/>
        </p:nvSpPr>
        <p:spPr>
          <a:xfrm>
            <a:off x="9016783" y="52275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4" name="object 1324"/>
          <p:cNvSpPr/>
          <p:nvPr/>
        </p:nvSpPr>
        <p:spPr>
          <a:xfrm>
            <a:off x="9016783" y="52427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5" name="object 1325"/>
          <p:cNvSpPr/>
          <p:nvPr/>
        </p:nvSpPr>
        <p:spPr>
          <a:xfrm>
            <a:off x="9016783" y="52580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6" name="object 1326"/>
          <p:cNvSpPr/>
          <p:nvPr/>
        </p:nvSpPr>
        <p:spPr>
          <a:xfrm>
            <a:off x="9016783" y="52732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7" name="object 1327"/>
          <p:cNvSpPr/>
          <p:nvPr/>
        </p:nvSpPr>
        <p:spPr>
          <a:xfrm>
            <a:off x="9016783" y="52884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8" name="object 1328"/>
          <p:cNvSpPr/>
          <p:nvPr/>
        </p:nvSpPr>
        <p:spPr>
          <a:xfrm>
            <a:off x="9016783" y="53037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29" name="object 1329"/>
          <p:cNvSpPr/>
          <p:nvPr/>
        </p:nvSpPr>
        <p:spPr>
          <a:xfrm>
            <a:off x="9016783" y="53189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0" name="object 1330"/>
          <p:cNvSpPr/>
          <p:nvPr/>
        </p:nvSpPr>
        <p:spPr>
          <a:xfrm>
            <a:off x="9016783" y="53341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1" name="object 1331"/>
          <p:cNvSpPr/>
          <p:nvPr/>
        </p:nvSpPr>
        <p:spPr>
          <a:xfrm>
            <a:off x="9016783" y="53494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2" name="object 1332"/>
          <p:cNvSpPr/>
          <p:nvPr/>
        </p:nvSpPr>
        <p:spPr>
          <a:xfrm>
            <a:off x="9016783" y="53646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3" name="object 1333"/>
          <p:cNvSpPr/>
          <p:nvPr/>
        </p:nvSpPr>
        <p:spPr>
          <a:xfrm>
            <a:off x="9016783" y="53798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4" name="object 1334"/>
          <p:cNvSpPr/>
          <p:nvPr/>
        </p:nvSpPr>
        <p:spPr>
          <a:xfrm>
            <a:off x="9016783" y="53951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5" name="object 1335"/>
          <p:cNvSpPr/>
          <p:nvPr/>
        </p:nvSpPr>
        <p:spPr>
          <a:xfrm>
            <a:off x="9016783" y="54103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6" name="object 1336"/>
          <p:cNvSpPr/>
          <p:nvPr/>
        </p:nvSpPr>
        <p:spPr>
          <a:xfrm>
            <a:off x="9016783" y="54255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7" name="object 1337"/>
          <p:cNvSpPr/>
          <p:nvPr/>
        </p:nvSpPr>
        <p:spPr>
          <a:xfrm>
            <a:off x="9016783" y="54408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8" name="object 1338"/>
          <p:cNvSpPr/>
          <p:nvPr/>
        </p:nvSpPr>
        <p:spPr>
          <a:xfrm>
            <a:off x="9016783" y="54560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39" name="object 1339"/>
          <p:cNvSpPr/>
          <p:nvPr/>
        </p:nvSpPr>
        <p:spPr>
          <a:xfrm>
            <a:off x="9016783" y="54712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0" name="object 1340"/>
          <p:cNvSpPr/>
          <p:nvPr/>
        </p:nvSpPr>
        <p:spPr>
          <a:xfrm>
            <a:off x="9016783" y="54865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1" name="object 1341"/>
          <p:cNvSpPr/>
          <p:nvPr/>
        </p:nvSpPr>
        <p:spPr>
          <a:xfrm>
            <a:off x="9016783" y="55017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2" name="object 1342"/>
          <p:cNvSpPr/>
          <p:nvPr/>
        </p:nvSpPr>
        <p:spPr>
          <a:xfrm>
            <a:off x="9016783" y="55169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3" name="object 1343"/>
          <p:cNvSpPr/>
          <p:nvPr/>
        </p:nvSpPr>
        <p:spPr>
          <a:xfrm>
            <a:off x="9016783" y="55321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4" name="object 1344"/>
          <p:cNvSpPr/>
          <p:nvPr/>
        </p:nvSpPr>
        <p:spPr>
          <a:xfrm>
            <a:off x="9016783" y="55474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5" name="object 1345"/>
          <p:cNvSpPr/>
          <p:nvPr/>
        </p:nvSpPr>
        <p:spPr>
          <a:xfrm>
            <a:off x="9016783" y="55626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6" name="object 1346"/>
          <p:cNvSpPr/>
          <p:nvPr/>
        </p:nvSpPr>
        <p:spPr>
          <a:xfrm>
            <a:off x="9016783" y="55778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7" name="object 1347"/>
          <p:cNvSpPr/>
          <p:nvPr/>
        </p:nvSpPr>
        <p:spPr>
          <a:xfrm>
            <a:off x="9016783" y="55931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8" name="object 1348"/>
          <p:cNvSpPr/>
          <p:nvPr/>
        </p:nvSpPr>
        <p:spPr>
          <a:xfrm>
            <a:off x="9016783" y="56083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49" name="object 1349"/>
          <p:cNvSpPr/>
          <p:nvPr/>
        </p:nvSpPr>
        <p:spPr>
          <a:xfrm>
            <a:off x="9016783" y="56235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0" name="object 1350"/>
          <p:cNvSpPr/>
          <p:nvPr/>
        </p:nvSpPr>
        <p:spPr>
          <a:xfrm>
            <a:off x="9016783" y="56388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1" name="object 1351"/>
          <p:cNvSpPr/>
          <p:nvPr/>
        </p:nvSpPr>
        <p:spPr>
          <a:xfrm>
            <a:off x="9016783" y="56540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2" name="object 1352"/>
          <p:cNvSpPr/>
          <p:nvPr/>
        </p:nvSpPr>
        <p:spPr>
          <a:xfrm>
            <a:off x="9016783" y="56692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3" name="object 1353"/>
          <p:cNvSpPr/>
          <p:nvPr/>
        </p:nvSpPr>
        <p:spPr>
          <a:xfrm>
            <a:off x="9016783" y="56845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4" name="object 1354"/>
          <p:cNvSpPr/>
          <p:nvPr/>
        </p:nvSpPr>
        <p:spPr>
          <a:xfrm>
            <a:off x="9016783" y="56997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5" name="object 1355"/>
          <p:cNvSpPr/>
          <p:nvPr/>
        </p:nvSpPr>
        <p:spPr>
          <a:xfrm>
            <a:off x="9016783" y="57149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6" name="object 1356"/>
          <p:cNvSpPr/>
          <p:nvPr/>
        </p:nvSpPr>
        <p:spPr>
          <a:xfrm>
            <a:off x="9016783" y="57302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7" name="object 1357"/>
          <p:cNvSpPr/>
          <p:nvPr/>
        </p:nvSpPr>
        <p:spPr>
          <a:xfrm>
            <a:off x="9016783" y="57454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8" name="object 1358"/>
          <p:cNvSpPr/>
          <p:nvPr/>
        </p:nvSpPr>
        <p:spPr>
          <a:xfrm>
            <a:off x="9016783" y="57606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59" name="object 1359"/>
          <p:cNvSpPr/>
          <p:nvPr/>
        </p:nvSpPr>
        <p:spPr>
          <a:xfrm>
            <a:off x="9016783" y="57758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0" name="object 1360"/>
          <p:cNvSpPr/>
          <p:nvPr/>
        </p:nvSpPr>
        <p:spPr>
          <a:xfrm>
            <a:off x="9016783" y="57911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1" name="object 1361"/>
          <p:cNvSpPr/>
          <p:nvPr/>
        </p:nvSpPr>
        <p:spPr>
          <a:xfrm>
            <a:off x="9016783" y="58063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2" name="object 1362"/>
          <p:cNvSpPr/>
          <p:nvPr/>
        </p:nvSpPr>
        <p:spPr>
          <a:xfrm>
            <a:off x="9016783" y="58215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3" name="object 1363"/>
          <p:cNvSpPr/>
          <p:nvPr/>
        </p:nvSpPr>
        <p:spPr>
          <a:xfrm>
            <a:off x="9016783" y="58368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4" name="object 1364"/>
          <p:cNvSpPr/>
          <p:nvPr/>
        </p:nvSpPr>
        <p:spPr>
          <a:xfrm>
            <a:off x="9016783" y="58520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5" name="object 1365"/>
          <p:cNvSpPr/>
          <p:nvPr/>
        </p:nvSpPr>
        <p:spPr>
          <a:xfrm>
            <a:off x="9016783" y="58672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6" name="object 1366"/>
          <p:cNvSpPr/>
          <p:nvPr/>
        </p:nvSpPr>
        <p:spPr>
          <a:xfrm>
            <a:off x="9016783" y="58825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7"/>
                </a:moveTo>
                <a:lnTo>
                  <a:pt x="2285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7" name="object 1367"/>
          <p:cNvSpPr/>
          <p:nvPr/>
        </p:nvSpPr>
        <p:spPr>
          <a:xfrm>
            <a:off x="9016783" y="58977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8" name="object 1368"/>
          <p:cNvSpPr/>
          <p:nvPr/>
        </p:nvSpPr>
        <p:spPr>
          <a:xfrm>
            <a:off x="9016783" y="59129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69" name="object 1369"/>
          <p:cNvSpPr/>
          <p:nvPr/>
        </p:nvSpPr>
        <p:spPr>
          <a:xfrm>
            <a:off x="9016783" y="59282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0" name="object 1370"/>
          <p:cNvSpPr/>
          <p:nvPr/>
        </p:nvSpPr>
        <p:spPr>
          <a:xfrm>
            <a:off x="9016783" y="59434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8"/>
                </a:moveTo>
                <a:lnTo>
                  <a:pt x="2285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1" name="object 1371"/>
          <p:cNvSpPr/>
          <p:nvPr/>
        </p:nvSpPr>
        <p:spPr>
          <a:xfrm>
            <a:off x="9016783" y="59586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5" y="3041"/>
                </a:moveTo>
                <a:lnTo>
                  <a:pt x="2285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2" name="object 1372"/>
          <p:cNvSpPr/>
          <p:nvPr/>
        </p:nvSpPr>
        <p:spPr>
          <a:xfrm>
            <a:off x="1899869" y="14196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3" name="object 1373"/>
          <p:cNvSpPr/>
          <p:nvPr/>
        </p:nvSpPr>
        <p:spPr>
          <a:xfrm>
            <a:off x="1899869" y="14348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4" name="object 1374"/>
          <p:cNvSpPr/>
          <p:nvPr/>
        </p:nvSpPr>
        <p:spPr>
          <a:xfrm>
            <a:off x="1899869" y="14500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5" name="object 1375"/>
          <p:cNvSpPr/>
          <p:nvPr/>
        </p:nvSpPr>
        <p:spPr>
          <a:xfrm>
            <a:off x="1899869" y="14653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6" name="object 1376"/>
          <p:cNvSpPr/>
          <p:nvPr/>
        </p:nvSpPr>
        <p:spPr>
          <a:xfrm>
            <a:off x="1899869" y="14805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7" name="object 1377"/>
          <p:cNvSpPr/>
          <p:nvPr/>
        </p:nvSpPr>
        <p:spPr>
          <a:xfrm>
            <a:off x="1899869" y="14957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8" name="object 1378"/>
          <p:cNvSpPr/>
          <p:nvPr/>
        </p:nvSpPr>
        <p:spPr>
          <a:xfrm>
            <a:off x="1899869" y="15109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79" name="object 1379"/>
          <p:cNvSpPr/>
          <p:nvPr/>
        </p:nvSpPr>
        <p:spPr>
          <a:xfrm>
            <a:off x="1899869" y="15262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0" name="object 1380"/>
          <p:cNvSpPr/>
          <p:nvPr/>
        </p:nvSpPr>
        <p:spPr>
          <a:xfrm>
            <a:off x="1899869" y="15414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1" name="object 1381"/>
          <p:cNvSpPr/>
          <p:nvPr/>
        </p:nvSpPr>
        <p:spPr>
          <a:xfrm>
            <a:off x="1899869" y="15566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2" name="object 1382"/>
          <p:cNvSpPr/>
          <p:nvPr/>
        </p:nvSpPr>
        <p:spPr>
          <a:xfrm>
            <a:off x="1899869" y="15719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3" name="object 1383"/>
          <p:cNvSpPr/>
          <p:nvPr/>
        </p:nvSpPr>
        <p:spPr>
          <a:xfrm>
            <a:off x="1899869" y="15871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4" name="object 1384"/>
          <p:cNvSpPr/>
          <p:nvPr/>
        </p:nvSpPr>
        <p:spPr>
          <a:xfrm>
            <a:off x="1899869" y="16023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5" name="object 1385"/>
          <p:cNvSpPr/>
          <p:nvPr/>
        </p:nvSpPr>
        <p:spPr>
          <a:xfrm>
            <a:off x="1899869" y="16176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6" name="object 1386"/>
          <p:cNvSpPr/>
          <p:nvPr/>
        </p:nvSpPr>
        <p:spPr>
          <a:xfrm>
            <a:off x="1899869" y="16328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7" name="object 1387"/>
          <p:cNvSpPr/>
          <p:nvPr/>
        </p:nvSpPr>
        <p:spPr>
          <a:xfrm>
            <a:off x="1899869" y="16480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8" name="object 1388"/>
          <p:cNvSpPr/>
          <p:nvPr/>
        </p:nvSpPr>
        <p:spPr>
          <a:xfrm>
            <a:off x="1899869" y="16633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89" name="object 1389"/>
          <p:cNvSpPr/>
          <p:nvPr/>
        </p:nvSpPr>
        <p:spPr>
          <a:xfrm>
            <a:off x="1899869" y="1450073"/>
            <a:ext cx="0" cy="706755"/>
          </a:xfrm>
          <a:custGeom>
            <a:avLst/>
            <a:gdLst/>
            <a:ahLst/>
            <a:cxnLst/>
            <a:rect l="l" t="t" r="r" b="b"/>
            <a:pathLst>
              <a:path w="0" h="706755">
                <a:moveTo>
                  <a:pt x="0" y="0"/>
                </a:moveTo>
                <a:lnTo>
                  <a:pt x="0" y="706755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0" name="object 1390"/>
          <p:cNvSpPr/>
          <p:nvPr/>
        </p:nvSpPr>
        <p:spPr>
          <a:xfrm>
            <a:off x="1899869" y="16937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1" name="object 1391"/>
          <p:cNvSpPr/>
          <p:nvPr/>
        </p:nvSpPr>
        <p:spPr>
          <a:xfrm>
            <a:off x="1899869" y="17090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2" name="object 1392"/>
          <p:cNvSpPr/>
          <p:nvPr/>
        </p:nvSpPr>
        <p:spPr>
          <a:xfrm>
            <a:off x="1899869" y="17242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3" name="object 1393"/>
          <p:cNvSpPr/>
          <p:nvPr/>
        </p:nvSpPr>
        <p:spPr>
          <a:xfrm>
            <a:off x="1899869" y="17394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4" name="object 1394"/>
          <p:cNvSpPr/>
          <p:nvPr/>
        </p:nvSpPr>
        <p:spPr>
          <a:xfrm>
            <a:off x="1899869" y="17547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5" name="object 1395"/>
          <p:cNvSpPr/>
          <p:nvPr/>
        </p:nvSpPr>
        <p:spPr>
          <a:xfrm>
            <a:off x="1899869" y="17699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6" name="object 1396"/>
          <p:cNvSpPr/>
          <p:nvPr/>
        </p:nvSpPr>
        <p:spPr>
          <a:xfrm>
            <a:off x="1899869" y="17851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7" name="object 1397"/>
          <p:cNvSpPr/>
          <p:nvPr/>
        </p:nvSpPr>
        <p:spPr>
          <a:xfrm>
            <a:off x="1899869" y="18004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8" name="object 1398"/>
          <p:cNvSpPr/>
          <p:nvPr/>
        </p:nvSpPr>
        <p:spPr>
          <a:xfrm>
            <a:off x="1899869" y="18156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399" name="object 1399"/>
          <p:cNvSpPr/>
          <p:nvPr/>
        </p:nvSpPr>
        <p:spPr>
          <a:xfrm>
            <a:off x="1899869" y="18308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0" name="object 1400"/>
          <p:cNvSpPr/>
          <p:nvPr/>
        </p:nvSpPr>
        <p:spPr>
          <a:xfrm>
            <a:off x="1899869" y="18460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1" name="object 1401"/>
          <p:cNvSpPr/>
          <p:nvPr/>
        </p:nvSpPr>
        <p:spPr>
          <a:xfrm>
            <a:off x="1899869" y="18613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2" name="object 1402"/>
          <p:cNvSpPr/>
          <p:nvPr/>
        </p:nvSpPr>
        <p:spPr>
          <a:xfrm>
            <a:off x="1899869" y="18765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3" name="object 1403"/>
          <p:cNvSpPr/>
          <p:nvPr/>
        </p:nvSpPr>
        <p:spPr>
          <a:xfrm>
            <a:off x="1899869" y="18917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4" name="object 1404"/>
          <p:cNvSpPr/>
          <p:nvPr/>
        </p:nvSpPr>
        <p:spPr>
          <a:xfrm>
            <a:off x="1899869" y="19070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5" name="object 1405"/>
          <p:cNvSpPr/>
          <p:nvPr/>
        </p:nvSpPr>
        <p:spPr>
          <a:xfrm>
            <a:off x="1899869" y="19222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6" name="object 1406"/>
          <p:cNvSpPr/>
          <p:nvPr/>
        </p:nvSpPr>
        <p:spPr>
          <a:xfrm>
            <a:off x="1899869" y="19374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7" name="object 1407"/>
          <p:cNvSpPr/>
          <p:nvPr/>
        </p:nvSpPr>
        <p:spPr>
          <a:xfrm>
            <a:off x="1899869" y="19527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8" name="object 1408"/>
          <p:cNvSpPr/>
          <p:nvPr/>
        </p:nvSpPr>
        <p:spPr>
          <a:xfrm>
            <a:off x="1899869" y="19679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09" name="object 1409"/>
          <p:cNvSpPr/>
          <p:nvPr/>
        </p:nvSpPr>
        <p:spPr>
          <a:xfrm>
            <a:off x="1899869" y="19831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0" name="object 1410"/>
          <p:cNvSpPr/>
          <p:nvPr/>
        </p:nvSpPr>
        <p:spPr>
          <a:xfrm>
            <a:off x="1899869" y="19984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1" name="object 1411"/>
          <p:cNvSpPr/>
          <p:nvPr/>
        </p:nvSpPr>
        <p:spPr>
          <a:xfrm>
            <a:off x="1899869" y="20136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2" name="object 1412"/>
          <p:cNvSpPr/>
          <p:nvPr/>
        </p:nvSpPr>
        <p:spPr>
          <a:xfrm>
            <a:off x="1899869" y="20288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3" name="object 1413"/>
          <p:cNvSpPr/>
          <p:nvPr/>
        </p:nvSpPr>
        <p:spPr>
          <a:xfrm>
            <a:off x="1899869" y="20441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4" name="object 1414"/>
          <p:cNvSpPr/>
          <p:nvPr/>
        </p:nvSpPr>
        <p:spPr>
          <a:xfrm>
            <a:off x="1899869" y="20593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5" name="object 1415"/>
          <p:cNvSpPr/>
          <p:nvPr/>
        </p:nvSpPr>
        <p:spPr>
          <a:xfrm>
            <a:off x="1899869" y="20745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6" name="object 1416"/>
          <p:cNvSpPr/>
          <p:nvPr/>
        </p:nvSpPr>
        <p:spPr>
          <a:xfrm>
            <a:off x="1899869" y="20898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7" name="object 1417"/>
          <p:cNvSpPr/>
          <p:nvPr/>
        </p:nvSpPr>
        <p:spPr>
          <a:xfrm>
            <a:off x="1899869" y="21050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8" name="object 1418"/>
          <p:cNvSpPr/>
          <p:nvPr/>
        </p:nvSpPr>
        <p:spPr>
          <a:xfrm>
            <a:off x="1899869" y="21202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19" name="object 1419"/>
          <p:cNvSpPr/>
          <p:nvPr/>
        </p:nvSpPr>
        <p:spPr>
          <a:xfrm>
            <a:off x="1899869" y="21355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0" name="object 1420"/>
          <p:cNvSpPr/>
          <p:nvPr/>
        </p:nvSpPr>
        <p:spPr>
          <a:xfrm>
            <a:off x="1899869" y="21659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1" name="object 1421"/>
          <p:cNvSpPr/>
          <p:nvPr/>
        </p:nvSpPr>
        <p:spPr>
          <a:xfrm>
            <a:off x="1899869" y="21811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2" name="object 1422"/>
          <p:cNvSpPr/>
          <p:nvPr/>
        </p:nvSpPr>
        <p:spPr>
          <a:xfrm>
            <a:off x="1899869" y="21964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3" name="object 1423"/>
          <p:cNvSpPr/>
          <p:nvPr/>
        </p:nvSpPr>
        <p:spPr>
          <a:xfrm>
            <a:off x="1899869" y="22116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4" name="object 1424"/>
          <p:cNvSpPr/>
          <p:nvPr/>
        </p:nvSpPr>
        <p:spPr>
          <a:xfrm>
            <a:off x="1899869" y="22268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5" name="object 1425"/>
          <p:cNvSpPr/>
          <p:nvPr/>
        </p:nvSpPr>
        <p:spPr>
          <a:xfrm>
            <a:off x="1899869" y="22421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6" name="object 1426"/>
          <p:cNvSpPr/>
          <p:nvPr/>
        </p:nvSpPr>
        <p:spPr>
          <a:xfrm>
            <a:off x="1899869" y="22573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7" name="object 1427"/>
          <p:cNvSpPr/>
          <p:nvPr/>
        </p:nvSpPr>
        <p:spPr>
          <a:xfrm>
            <a:off x="1899869" y="22725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8" name="object 1428"/>
          <p:cNvSpPr/>
          <p:nvPr/>
        </p:nvSpPr>
        <p:spPr>
          <a:xfrm>
            <a:off x="1899869" y="22878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29" name="object 1429"/>
          <p:cNvSpPr/>
          <p:nvPr/>
        </p:nvSpPr>
        <p:spPr>
          <a:xfrm>
            <a:off x="1899869" y="23030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0" name="object 1430"/>
          <p:cNvSpPr/>
          <p:nvPr/>
        </p:nvSpPr>
        <p:spPr>
          <a:xfrm>
            <a:off x="1899869" y="23182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1" name="object 1431"/>
          <p:cNvSpPr/>
          <p:nvPr/>
        </p:nvSpPr>
        <p:spPr>
          <a:xfrm>
            <a:off x="1899869" y="23335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2" name="object 1432"/>
          <p:cNvSpPr/>
          <p:nvPr/>
        </p:nvSpPr>
        <p:spPr>
          <a:xfrm>
            <a:off x="1899869" y="23487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3" name="object 1433"/>
          <p:cNvSpPr/>
          <p:nvPr/>
        </p:nvSpPr>
        <p:spPr>
          <a:xfrm>
            <a:off x="1899869" y="23639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4" name="object 1434"/>
          <p:cNvSpPr/>
          <p:nvPr/>
        </p:nvSpPr>
        <p:spPr>
          <a:xfrm>
            <a:off x="1899869" y="23792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5" name="object 1435"/>
          <p:cNvSpPr/>
          <p:nvPr/>
        </p:nvSpPr>
        <p:spPr>
          <a:xfrm>
            <a:off x="1899869" y="23944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6" name="object 1436"/>
          <p:cNvSpPr/>
          <p:nvPr/>
        </p:nvSpPr>
        <p:spPr>
          <a:xfrm>
            <a:off x="1899869" y="24096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7" name="object 1437"/>
          <p:cNvSpPr/>
          <p:nvPr/>
        </p:nvSpPr>
        <p:spPr>
          <a:xfrm>
            <a:off x="1899869" y="24248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8" name="object 1438"/>
          <p:cNvSpPr/>
          <p:nvPr/>
        </p:nvSpPr>
        <p:spPr>
          <a:xfrm>
            <a:off x="1899869" y="24401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39" name="object 1439"/>
          <p:cNvSpPr/>
          <p:nvPr/>
        </p:nvSpPr>
        <p:spPr>
          <a:xfrm>
            <a:off x="1899869" y="24553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0" name="object 1440"/>
          <p:cNvSpPr/>
          <p:nvPr/>
        </p:nvSpPr>
        <p:spPr>
          <a:xfrm>
            <a:off x="1899869" y="24705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1" name="object 1441"/>
          <p:cNvSpPr/>
          <p:nvPr/>
        </p:nvSpPr>
        <p:spPr>
          <a:xfrm>
            <a:off x="1899869" y="24858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2" name="object 1442"/>
          <p:cNvSpPr/>
          <p:nvPr/>
        </p:nvSpPr>
        <p:spPr>
          <a:xfrm>
            <a:off x="1899869" y="25010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3" name="object 1443"/>
          <p:cNvSpPr/>
          <p:nvPr/>
        </p:nvSpPr>
        <p:spPr>
          <a:xfrm>
            <a:off x="1899869" y="25162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4" name="object 1444"/>
          <p:cNvSpPr/>
          <p:nvPr/>
        </p:nvSpPr>
        <p:spPr>
          <a:xfrm>
            <a:off x="1899869" y="25315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5" name="object 1445"/>
          <p:cNvSpPr/>
          <p:nvPr/>
        </p:nvSpPr>
        <p:spPr>
          <a:xfrm>
            <a:off x="1899869" y="25467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6" name="object 1446"/>
          <p:cNvSpPr/>
          <p:nvPr/>
        </p:nvSpPr>
        <p:spPr>
          <a:xfrm>
            <a:off x="1899869" y="25619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7" name="object 1447"/>
          <p:cNvSpPr/>
          <p:nvPr/>
        </p:nvSpPr>
        <p:spPr>
          <a:xfrm>
            <a:off x="1899869" y="25772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8" name="object 1448"/>
          <p:cNvSpPr/>
          <p:nvPr/>
        </p:nvSpPr>
        <p:spPr>
          <a:xfrm>
            <a:off x="1899869" y="25924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49" name="object 1449"/>
          <p:cNvSpPr/>
          <p:nvPr/>
        </p:nvSpPr>
        <p:spPr>
          <a:xfrm>
            <a:off x="1899869" y="26076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0" name="object 1450"/>
          <p:cNvSpPr/>
          <p:nvPr/>
        </p:nvSpPr>
        <p:spPr>
          <a:xfrm>
            <a:off x="1899869" y="26229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1" name="object 1451"/>
          <p:cNvSpPr/>
          <p:nvPr/>
        </p:nvSpPr>
        <p:spPr>
          <a:xfrm>
            <a:off x="1899869" y="26381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2" name="object 1452"/>
          <p:cNvSpPr/>
          <p:nvPr/>
        </p:nvSpPr>
        <p:spPr>
          <a:xfrm>
            <a:off x="1899869" y="26533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3" name="object 1453"/>
          <p:cNvSpPr/>
          <p:nvPr/>
        </p:nvSpPr>
        <p:spPr>
          <a:xfrm>
            <a:off x="1899869" y="26686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4" name="object 1454"/>
          <p:cNvSpPr/>
          <p:nvPr/>
        </p:nvSpPr>
        <p:spPr>
          <a:xfrm>
            <a:off x="1899869" y="26838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5" name="object 1455"/>
          <p:cNvSpPr/>
          <p:nvPr/>
        </p:nvSpPr>
        <p:spPr>
          <a:xfrm>
            <a:off x="1899869" y="26990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6" name="object 1456"/>
          <p:cNvSpPr/>
          <p:nvPr/>
        </p:nvSpPr>
        <p:spPr>
          <a:xfrm>
            <a:off x="1899869" y="27143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7" name="object 1457"/>
          <p:cNvSpPr/>
          <p:nvPr/>
        </p:nvSpPr>
        <p:spPr>
          <a:xfrm>
            <a:off x="1899869" y="27295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8" name="object 1458"/>
          <p:cNvSpPr/>
          <p:nvPr/>
        </p:nvSpPr>
        <p:spPr>
          <a:xfrm>
            <a:off x="1899869" y="27447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59" name="object 1459"/>
          <p:cNvSpPr/>
          <p:nvPr/>
        </p:nvSpPr>
        <p:spPr>
          <a:xfrm>
            <a:off x="1899869" y="27600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0" name="object 1460"/>
          <p:cNvSpPr/>
          <p:nvPr/>
        </p:nvSpPr>
        <p:spPr>
          <a:xfrm>
            <a:off x="1899869" y="27752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1" name="object 1461"/>
          <p:cNvSpPr/>
          <p:nvPr/>
        </p:nvSpPr>
        <p:spPr>
          <a:xfrm>
            <a:off x="1899869" y="27904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2" name="object 1462"/>
          <p:cNvSpPr/>
          <p:nvPr/>
        </p:nvSpPr>
        <p:spPr>
          <a:xfrm>
            <a:off x="1899869" y="28056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3" name="object 1463"/>
          <p:cNvSpPr/>
          <p:nvPr/>
        </p:nvSpPr>
        <p:spPr>
          <a:xfrm>
            <a:off x="1899869" y="28209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4" name="object 1464"/>
          <p:cNvSpPr/>
          <p:nvPr/>
        </p:nvSpPr>
        <p:spPr>
          <a:xfrm>
            <a:off x="1899869" y="28361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5" name="object 1465"/>
          <p:cNvSpPr/>
          <p:nvPr/>
        </p:nvSpPr>
        <p:spPr>
          <a:xfrm>
            <a:off x="1899869" y="28513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6" name="object 1466"/>
          <p:cNvSpPr/>
          <p:nvPr/>
        </p:nvSpPr>
        <p:spPr>
          <a:xfrm>
            <a:off x="1899869" y="2150732"/>
            <a:ext cx="0" cy="3814445"/>
          </a:xfrm>
          <a:custGeom>
            <a:avLst/>
            <a:gdLst/>
            <a:ahLst/>
            <a:cxnLst/>
            <a:rect l="l" t="t" r="r" b="b"/>
            <a:pathLst>
              <a:path w="0" h="3814445">
                <a:moveTo>
                  <a:pt x="0" y="0"/>
                </a:moveTo>
                <a:lnTo>
                  <a:pt x="0" y="3814038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7" name="object 1467"/>
          <p:cNvSpPr/>
          <p:nvPr/>
        </p:nvSpPr>
        <p:spPr>
          <a:xfrm>
            <a:off x="1899869" y="28818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8" name="object 1468"/>
          <p:cNvSpPr/>
          <p:nvPr/>
        </p:nvSpPr>
        <p:spPr>
          <a:xfrm>
            <a:off x="1899869" y="28970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69" name="object 1469"/>
          <p:cNvSpPr/>
          <p:nvPr/>
        </p:nvSpPr>
        <p:spPr>
          <a:xfrm>
            <a:off x="1899869" y="29123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0" name="object 1470"/>
          <p:cNvSpPr/>
          <p:nvPr/>
        </p:nvSpPr>
        <p:spPr>
          <a:xfrm>
            <a:off x="1899869" y="29275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1" name="object 1471"/>
          <p:cNvSpPr/>
          <p:nvPr/>
        </p:nvSpPr>
        <p:spPr>
          <a:xfrm>
            <a:off x="1899869" y="29427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2" name="object 1472"/>
          <p:cNvSpPr/>
          <p:nvPr/>
        </p:nvSpPr>
        <p:spPr>
          <a:xfrm>
            <a:off x="1899869" y="29580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3" name="object 1473"/>
          <p:cNvSpPr/>
          <p:nvPr/>
        </p:nvSpPr>
        <p:spPr>
          <a:xfrm>
            <a:off x="1899869" y="29732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4" name="object 1474"/>
          <p:cNvSpPr/>
          <p:nvPr/>
        </p:nvSpPr>
        <p:spPr>
          <a:xfrm>
            <a:off x="1899869" y="29884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5" name="object 1475"/>
          <p:cNvSpPr/>
          <p:nvPr/>
        </p:nvSpPr>
        <p:spPr>
          <a:xfrm>
            <a:off x="1899869" y="30037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6" name="object 1476"/>
          <p:cNvSpPr/>
          <p:nvPr/>
        </p:nvSpPr>
        <p:spPr>
          <a:xfrm>
            <a:off x="1899869" y="301894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7" name="object 1477"/>
          <p:cNvSpPr/>
          <p:nvPr/>
        </p:nvSpPr>
        <p:spPr>
          <a:xfrm>
            <a:off x="1899869" y="30341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8" name="object 1478"/>
          <p:cNvSpPr/>
          <p:nvPr/>
        </p:nvSpPr>
        <p:spPr>
          <a:xfrm>
            <a:off x="1899869" y="30494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79" name="object 1479"/>
          <p:cNvSpPr/>
          <p:nvPr/>
        </p:nvSpPr>
        <p:spPr>
          <a:xfrm>
            <a:off x="1899869" y="30646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0" name="object 1480"/>
          <p:cNvSpPr/>
          <p:nvPr/>
        </p:nvSpPr>
        <p:spPr>
          <a:xfrm>
            <a:off x="1899869" y="30798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1" name="object 1481"/>
          <p:cNvSpPr/>
          <p:nvPr/>
        </p:nvSpPr>
        <p:spPr>
          <a:xfrm>
            <a:off x="1899869" y="30951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2" name="object 1482"/>
          <p:cNvSpPr/>
          <p:nvPr/>
        </p:nvSpPr>
        <p:spPr>
          <a:xfrm>
            <a:off x="1899869" y="31103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3" name="object 1483"/>
          <p:cNvSpPr/>
          <p:nvPr/>
        </p:nvSpPr>
        <p:spPr>
          <a:xfrm>
            <a:off x="1899869" y="31255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4" name="object 1484"/>
          <p:cNvSpPr/>
          <p:nvPr/>
        </p:nvSpPr>
        <p:spPr>
          <a:xfrm>
            <a:off x="1899869" y="31407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5" name="object 1485"/>
          <p:cNvSpPr/>
          <p:nvPr/>
        </p:nvSpPr>
        <p:spPr>
          <a:xfrm>
            <a:off x="1899869" y="31560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6" name="object 1486"/>
          <p:cNvSpPr/>
          <p:nvPr/>
        </p:nvSpPr>
        <p:spPr>
          <a:xfrm>
            <a:off x="1899869" y="31712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7" name="object 1487"/>
          <p:cNvSpPr/>
          <p:nvPr/>
        </p:nvSpPr>
        <p:spPr>
          <a:xfrm>
            <a:off x="1899869" y="318649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8" name="object 1488"/>
          <p:cNvSpPr/>
          <p:nvPr/>
        </p:nvSpPr>
        <p:spPr>
          <a:xfrm>
            <a:off x="1899869" y="32017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89" name="object 1489"/>
          <p:cNvSpPr/>
          <p:nvPr/>
        </p:nvSpPr>
        <p:spPr>
          <a:xfrm>
            <a:off x="1899869" y="32169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0" name="object 1490"/>
          <p:cNvSpPr/>
          <p:nvPr/>
        </p:nvSpPr>
        <p:spPr>
          <a:xfrm>
            <a:off x="1899869" y="32321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1" name="object 1491"/>
          <p:cNvSpPr/>
          <p:nvPr/>
        </p:nvSpPr>
        <p:spPr>
          <a:xfrm>
            <a:off x="1899869" y="32474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2" name="object 1492"/>
          <p:cNvSpPr/>
          <p:nvPr/>
        </p:nvSpPr>
        <p:spPr>
          <a:xfrm>
            <a:off x="1899869" y="326265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3" name="object 1493"/>
          <p:cNvSpPr/>
          <p:nvPr/>
        </p:nvSpPr>
        <p:spPr>
          <a:xfrm>
            <a:off x="1899869" y="327788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4" name="object 1494"/>
          <p:cNvSpPr/>
          <p:nvPr/>
        </p:nvSpPr>
        <p:spPr>
          <a:xfrm>
            <a:off x="1899869" y="32931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5" name="object 1495"/>
          <p:cNvSpPr/>
          <p:nvPr/>
        </p:nvSpPr>
        <p:spPr>
          <a:xfrm>
            <a:off x="1899869" y="33083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6" name="object 1496"/>
          <p:cNvSpPr/>
          <p:nvPr/>
        </p:nvSpPr>
        <p:spPr>
          <a:xfrm>
            <a:off x="1899869" y="33235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7" name="object 1497"/>
          <p:cNvSpPr/>
          <p:nvPr/>
        </p:nvSpPr>
        <p:spPr>
          <a:xfrm>
            <a:off x="1899869" y="33388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8" name="object 1498"/>
          <p:cNvSpPr/>
          <p:nvPr/>
        </p:nvSpPr>
        <p:spPr>
          <a:xfrm>
            <a:off x="1899869" y="33540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499" name="object 1499"/>
          <p:cNvSpPr/>
          <p:nvPr/>
        </p:nvSpPr>
        <p:spPr>
          <a:xfrm>
            <a:off x="1899869" y="336927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0" name="object 1500"/>
          <p:cNvSpPr/>
          <p:nvPr/>
        </p:nvSpPr>
        <p:spPr>
          <a:xfrm>
            <a:off x="1899869" y="33845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1" name="object 1501"/>
          <p:cNvSpPr/>
          <p:nvPr/>
        </p:nvSpPr>
        <p:spPr>
          <a:xfrm>
            <a:off x="1899869" y="33997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2" name="object 1502"/>
          <p:cNvSpPr/>
          <p:nvPr/>
        </p:nvSpPr>
        <p:spPr>
          <a:xfrm>
            <a:off x="1899869" y="34149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3" name="object 1503"/>
          <p:cNvSpPr/>
          <p:nvPr/>
        </p:nvSpPr>
        <p:spPr>
          <a:xfrm>
            <a:off x="1899869" y="34302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4" name="object 1504"/>
          <p:cNvSpPr/>
          <p:nvPr/>
        </p:nvSpPr>
        <p:spPr>
          <a:xfrm>
            <a:off x="1899869" y="34454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5" name="object 1505"/>
          <p:cNvSpPr/>
          <p:nvPr/>
        </p:nvSpPr>
        <p:spPr>
          <a:xfrm>
            <a:off x="1899869" y="34606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6" name="object 1506"/>
          <p:cNvSpPr/>
          <p:nvPr/>
        </p:nvSpPr>
        <p:spPr>
          <a:xfrm>
            <a:off x="1899869" y="34759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7" name="object 1507"/>
          <p:cNvSpPr/>
          <p:nvPr/>
        </p:nvSpPr>
        <p:spPr>
          <a:xfrm>
            <a:off x="1899869" y="34911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8" name="object 1508"/>
          <p:cNvSpPr/>
          <p:nvPr/>
        </p:nvSpPr>
        <p:spPr>
          <a:xfrm>
            <a:off x="1899869" y="35063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09" name="object 1509"/>
          <p:cNvSpPr/>
          <p:nvPr/>
        </p:nvSpPr>
        <p:spPr>
          <a:xfrm>
            <a:off x="1899869" y="35215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0" name="object 1510"/>
          <p:cNvSpPr/>
          <p:nvPr/>
        </p:nvSpPr>
        <p:spPr>
          <a:xfrm>
            <a:off x="1899869" y="353682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1" name="object 1511"/>
          <p:cNvSpPr/>
          <p:nvPr/>
        </p:nvSpPr>
        <p:spPr>
          <a:xfrm>
            <a:off x="1899869" y="35520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2" name="object 1512"/>
          <p:cNvSpPr/>
          <p:nvPr/>
        </p:nvSpPr>
        <p:spPr>
          <a:xfrm>
            <a:off x="1899869" y="35672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3" name="object 1513"/>
          <p:cNvSpPr/>
          <p:nvPr/>
        </p:nvSpPr>
        <p:spPr>
          <a:xfrm>
            <a:off x="1899869" y="358251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4" name="object 1514"/>
          <p:cNvSpPr/>
          <p:nvPr/>
        </p:nvSpPr>
        <p:spPr>
          <a:xfrm>
            <a:off x="1899869" y="35977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5" name="object 1515"/>
          <p:cNvSpPr/>
          <p:nvPr/>
        </p:nvSpPr>
        <p:spPr>
          <a:xfrm>
            <a:off x="1899869" y="36129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6" name="object 1516"/>
          <p:cNvSpPr/>
          <p:nvPr/>
        </p:nvSpPr>
        <p:spPr>
          <a:xfrm>
            <a:off x="1899869" y="36282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7" name="object 1517"/>
          <p:cNvSpPr/>
          <p:nvPr/>
        </p:nvSpPr>
        <p:spPr>
          <a:xfrm>
            <a:off x="1899869" y="36434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8" name="object 1518"/>
          <p:cNvSpPr/>
          <p:nvPr/>
        </p:nvSpPr>
        <p:spPr>
          <a:xfrm>
            <a:off x="1899869" y="36586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19" name="object 1519"/>
          <p:cNvSpPr/>
          <p:nvPr/>
        </p:nvSpPr>
        <p:spPr>
          <a:xfrm>
            <a:off x="1899869" y="367390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0" name="object 1520"/>
          <p:cNvSpPr/>
          <p:nvPr/>
        </p:nvSpPr>
        <p:spPr>
          <a:xfrm>
            <a:off x="1899869" y="36891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1" name="object 1521"/>
          <p:cNvSpPr/>
          <p:nvPr/>
        </p:nvSpPr>
        <p:spPr>
          <a:xfrm>
            <a:off x="1899869" y="37043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2" name="object 1522"/>
          <p:cNvSpPr/>
          <p:nvPr/>
        </p:nvSpPr>
        <p:spPr>
          <a:xfrm>
            <a:off x="1899869" y="37196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3" name="object 1523"/>
          <p:cNvSpPr/>
          <p:nvPr/>
        </p:nvSpPr>
        <p:spPr>
          <a:xfrm>
            <a:off x="1899869" y="37348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4" name="object 1524"/>
          <p:cNvSpPr/>
          <p:nvPr/>
        </p:nvSpPr>
        <p:spPr>
          <a:xfrm>
            <a:off x="1899869" y="375006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5" name="object 1525"/>
          <p:cNvSpPr/>
          <p:nvPr/>
        </p:nvSpPr>
        <p:spPr>
          <a:xfrm>
            <a:off x="1899869" y="37653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6" name="object 1526"/>
          <p:cNvSpPr/>
          <p:nvPr/>
        </p:nvSpPr>
        <p:spPr>
          <a:xfrm>
            <a:off x="1899869" y="37805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7" name="object 1527"/>
          <p:cNvSpPr/>
          <p:nvPr/>
        </p:nvSpPr>
        <p:spPr>
          <a:xfrm>
            <a:off x="1899869" y="37957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8" name="object 1528"/>
          <p:cNvSpPr/>
          <p:nvPr/>
        </p:nvSpPr>
        <p:spPr>
          <a:xfrm>
            <a:off x="1899869" y="38110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29" name="object 1529"/>
          <p:cNvSpPr/>
          <p:nvPr/>
        </p:nvSpPr>
        <p:spPr>
          <a:xfrm>
            <a:off x="1899869" y="38262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0" name="object 1530"/>
          <p:cNvSpPr/>
          <p:nvPr/>
        </p:nvSpPr>
        <p:spPr>
          <a:xfrm>
            <a:off x="1899869" y="384145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1" name="object 1531"/>
          <p:cNvSpPr/>
          <p:nvPr/>
        </p:nvSpPr>
        <p:spPr>
          <a:xfrm>
            <a:off x="1899869" y="38566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2" name="object 1532"/>
          <p:cNvSpPr/>
          <p:nvPr/>
        </p:nvSpPr>
        <p:spPr>
          <a:xfrm>
            <a:off x="1899869" y="38719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3" name="object 1533"/>
          <p:cNvSpPr/>
          <p:nvPr/>
        </p:nvSpPr>
        <p:spPr>
          <a:xfrm>
            <a:off x="1899869" y="38871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4" name="object 1534"/>
          <p:cNvSpPr/>
          <p:nvPr/>
        </p:nvSpPr>
        <p:spPr>
          <a:xfrm>
            <a:off x="1899869" y="39023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5" name="object 1535"/>
          <p:cNvSpPr/>
          <p:nvPr/>
        </p:nvSpPr>
        <p:spPr>
          <a:xfrm>
            <a:off x="1899869" y="391761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6" name="object 1536"/>
          <p:cNvSpPr/>
          <p:nvPr/>
        </p:nvSpPr>
        <p:spPr>
          <a:xfrm>
            <a:off x="1899869" y="39328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7" name="object 1537"/>
          <p:cNvSpPr/>
          <p:nvPr/>
        </p:nvSpPr>
        <p:spPr>
          <a:xfrm>
            <a:off x="1899869" y="39480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8" name="object 1538"/>
          <p:cNvSpPr/>
          <p:nvPr/>
        </p:nvSpPr>
        <p:spPr>
          <a:xfrm>
            <a:off x="1899869" y="39633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39" name="object 1539"/>
          <p:cNvSpPr/>
          <p:nvPr/>
        </p:nvSpPr>
        <p:spPr>
          <a:xfrm>
            <a:off x="1899869" y="39785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0" name="object 1540"/>
          <p:cNvSpPr/>
          <p:nvPr/>
        </p:nvSpPr>
        <p:spPr>
          <a:xfrm>
            <a:off x="1899869" y="399378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1" name="object 1541"/>
          <p:cNvSpPr/>
          <p:nvPr/>
        </p:nvSpPr>
        <p:spPr>
          <a:xfrm>
            <a:off x="1899869" y="400900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2" name="object 1542"/>
          <p:cNvSpPr/>
          <p:nvPr/>
        </p:nvSpPr>
        <p:spPr>
          <a:xfrm>
            <a:off x="1899869" y="40242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3" name="object 1543"/>
          <p:cNvSpPr/>
          <p:nvPr/>
        </p:nvSpPr>
        <p:spPr>
          <a:xfrm>
            <a:off x="1899869" y="403947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4" name="object 1544"/>
          <p:cNvSpPr/>
          <p:nvPr/>
        </p:nvSpPr>
        <p:spPr>
          <a:xfrm>
            <a:off x="1899869" y="405470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5" name="object 1545"/>
          <p:cNvSpPr/>
          <p:nvPr/>
        </p:nvSpPr>
        <p:spPr>
          <a:xfrm>
            <a:off x="1899869" y="40699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6" name="object 1546"/>
          <p:cNvSpPr/>
          <p:nvPr/>
        </p:nvSpPr>
        <p:spPr>
          <a:xfrm>
            <a:off x="1899869" y="40851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7" name="object 1547"/>
          <p:cNvSpPr/>
          <p:nvPr/>
        </p:nvSpPr>
        <p:spPr>
          <a:xfrm>
            <a:off x="1899869" y="41003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8" name="object 1548"/>
          <p:cNvSpPr/>
          <p:nvPr/>
        </p:nvSpPr>
        <p:spPr>
          <a:xfrm>
            <a:off x="1899869" y="41156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49" name="object 1549"/>
          <p:cNvSpPr/>
          <p:nvPr/>
        </p:nvSpPr>
        <p:spPr>
          <a:xfrm>
            <a:off x="1899869" y="413086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0" name="object 1550"/>
          <p:cNvSpPr/>
          <p:nvPr/>
        </p:nvSpPr>
        <p:spPr>
          <a:xfrm>
            <a:off x="1899869" y="41460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1" name="object 1551"/>
          <p:cNvSpPr/>
          <p:nvPr/>
        </p:nvSpPr>
        <p:spPr>
          <a:xfrm>
            <a:off x="1899869" y="416133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2" name="object 1552"/>
          <p:cNvSpPr/>
          <p:nvPr/>
        </p:nvSpPr>
        <p:spPr>
          <a:xfrm>
            <a:off x="1899869" y="417656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3" name="object 1553"/>
          <p:cNvSpPr/>
          <p:nvPr/>
        </p:nvSpPr>
        <p:spPr>
          <a:xfrm>
            <a:off x="1899869" y="41917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4" name="object 1554"/>
          <p:cNvSpPr/>
          <p:nvPr/>
        </p:nvSpPr>
        <p:spPr>
          <a:xfrm>
            <a:off x="1899869" y="420702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5" name="object 1555"/>
          <p:cNvSpPr/>
          <p:nvPr/>
        </p:nvSpPr>
        <p:spPr>
          <a:xfrm>
            <a:off x="1899869" y="422225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6" name="object 1556"/>
          <p:cNvSpPr/>
          <p:nvPr/>
        </p:nvSpPr>
        <p:spPr>
          <a:xfrm>
            <a:off x="1899869" y="42374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7" name="object 1557"/>
          <p:cNvSpPr/>
          <p:nvPr/>
        </p:nvSpPr>
        <p:spPr>
          <a:xfrm>
            <a:off x="1899869" y="42527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8" name="object 1558"/>
          <p:cNvSpPr/>
          <p:nvPr/>
        </p:nvSpPr>
        <p:spPr>
          <a:xfrm>
            <a:off x="1899869" y="426794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59" name="object 1559"/>
          <p:cNvSpPr/>
          <p:nvPr/>
        </p:nvSpPr>
        <p:spPr>
          <a:xfrm>
            <a:off x="1899869" y="42831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0" name="object 1560"/>
          <p:cNvSpPr/>
          <p:nvPr/>
        </p:nvSpPr>
        <p:spPr>
          <a:xfrm>
            <a:off x="1899869" y="429841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1" name="object 1561"/>
          <p:cNvSpPr/>
          <p:nvPr/>
        </p:nvSpPr>
        <p:spPr>
          <a:xfrm>
            <a:off x="1899869" y="431364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2" name="object 1562"/>
          <p:cNvSpPr/>
          <p:nvPr/>
        </p:nvSpPr>
        <p:spPr>
          <a:xfrm>
            <a:off x="1899869" y="43288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3" name="object 1563"/>
          <p:cNvSpPr/>
          <p:nvPr/>
        </p:nvSpPr>
        <p:spPr>
          <a:xfrm>
            <a:off x="1899869" y="434411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4" name="object 1564"/>
          <p:cNvSpPr/>
          <p:nvPr/>
        </p:nvSpPr>
        <p:spPr>
          <a:xfrm>
            <a:off x="1899869" y="435933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5" name="object 1565"/>
          <p:cNvSpPr/>
          <p:nvPr/>
        </p:nvSpPr>
        <p:spPr>
          <a:xfrm>
            <a:off x="1899869" y="43745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6" name="object 1566"/>
          <p:cNvSpPr/>
          <p:nvPr/>
        </p:nvSpPr>
        <p:spPr>
          <a:xfrm>
            <a:off x="1899869" y="43898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7" name="object 1567"/>
          <p:cNvSpPr/>
          <p:nvPr/>
        </p:nvSpPr>
        <p:spPr>
          <a:xfrm>
            <a:off x="1899869" y="440503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8" name="object 1568"/>
          <p:cNvSpPr/>
          <p:nvPr/>
        </p:nvSpPr>
        <p:spPr>
          <a:xfrm>
            <a:off x="1899869" y="44202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69" name="object 1569"/>
          <p:cNvSpPr/>
          <p:nvPr/>
        </p:nvSpPr>
        <p:spPr>
          <a:xfrm>
            <a:off x="1899869" y="443550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0" name="object 1570"/>
          <p:cNvSpPr/>
          <p:nvPr/>
        </p:nvSpPr>
        <p:spPr>
          <a:xfrm>
            <a:off x="1899869" y="44507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1" name="object 1571"/>
          <p:cNvSpPr/>
          <p:nvPr/>
        </p:nvSpPr>
        <p:spPr>
          <a:xfrm>
            <a:off x="1899869" y="446596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2" name="object 1572"/>
          <p:cNvSpPr/>
          <p:nvPr/>
        </p:nvSpPr>
        <p:spPr>
          <a:xfrm>
            <a:off x="1899869" y="448119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3" name="object 1573"/>
          <p:cNvSpPr/>
          <p:nvPr/>
        </p:nvSpPr>
        <p:spPr>
          <a:xfrm>
            <a:off x="1899869" y="44964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4" name="object 1574"/>
          <p:cNvSpPr/>
          <p:nvPr/>
        </p:nvSpPr>
        <p:spPr>
          <a:xfrm>
            <a:off x="1899869" y="451166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5" name="object 1575"/>
          <p:cNvSpPr/>
          <p:nvPr/>
        </p:nvSpPr>
        <p:spPr>
          <a:xfrm>
            <a:off x="1899869" y="452688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6" name="object 1576"/>
          <p:cNvSpPr/>
          <p:nvPr/>
        </p:nvSpPr>
        <p:spPr>
          <a:xfrm>
            <a:off x="1899869" y="45421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7" name="object 1577"/>
          <p:cNvSpPr/>
          <p:nvPr/>
        </p:nvSpPr>
        <p:spPr>
          <a:xfrm>
            <a:off x="1899869" y="45573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8" name="object 1578"/>
          <p:cNvSpPr/>
          <p:nvPr/>
        </p:nvSpPr>
        <p:spPr>
          <a:xfrm>
            <a:off x="1899869" y="457258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79" name="object 1579"/>
          <p:cNvSpPr/>
          <p:nvPr/>
        </p:nvSpPr>
        <p:spPr>
          <a:xfrm>
            <a:off x="1899869" y="45878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0" name="object 1580"/>
          <p:cNvSpPr/>
          <p:nvPr/>
        </p:nvSpPr>
        <p:spPr>
          <a:xfrm>
            <a:off x="1899869" y="460305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1" name="object 1581"/>
          <p:cNvSpPr/>
          <p:nvPr/>
        </p:nvSpPr>
        <p:spPr>
          <a:xfrm>
            <a:off x="1899869" y="461827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2" name="object 1582"/>
          <p:cNvSpPr/>
          <p:nvPr/>
        </p:nvSpPr>
        <p:spPr>
          <a:xfrm>
            <a:off x="1899869" y="46335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3" name="object 1583"/>
          <p:cNvSpPr/>
          <p:nvPr/>
        </p:nvSpPr>
        <p:spPr>
          <a:xfrm>
            <a:off x="1899869" y="464874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4" name="object 1584"/>
          <p:cNvSpPr/>
          <p:nvPr/>
        </p:nvSpPr>
        <p:spPr>
          <a:xfrm>
            <a:off x="1899869" y="466397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5" name="object 1585"/>
          <p:cNvSpPr/>
          <p:nvPr/>
        </p:nvSpPr>
        <p:spPr>
          <a:xfrm>
            <a:off x="1899869" y="467921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6" name="object 1586"/>
          <p:cNvSpPr/>
          <p:nvPr/>
        </p:nvSpPr>
        <p:spPr>
          <a:xfrm>
            <a:off x="1899869" y="469444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7" name="object 1587"/>
          <p:cNvSpPr/>
          <p:nvPr/>
        </p:nvSpPr>
        <p:spPr>
          <a:xfrm>
            <a:off x="1899869" y="47096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8" name="object 1588"/>
          <p:cNvSpPr/>
          <p:nvPr/>
        </p:nvSpPr>
        <p:spPr>
          <a:xfrm>
            <a:off x="1899869" y="472490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89" name="object 1589"/>
          <p:cNvSpPr/>
          <p:nvPr/>
        </p:nvSpPr>
        <p:spPr>
          <a:xfrm>
            <a:off x="1899869" y="474013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0" name="object 1590"/>
          <p:cNvSpPr/>
          <p:nvPr/>
        </p:nvSpPr>
        <p:spPr>
          <a:xfrm>
            <a:off x="1899869" y="47553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1" name="object 1591"/>
          <p:cNvSpPr/>
          <p:nvPr/>
        </p:nvSpPr>
        <p:spPr>
          <a:xfrm>
            <a:off x="1899869" y="477060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2" name="object 1592"/>
          <p:cNvSpPr/>
          <p:nvPr/>
        </p:nvSpPr>
        <p:spPr>
          <a:xfrm>
            <a:off x="1899869" y="478582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3" name="object 1593"/>
          <p:cNvSpPr/>
          <p:nvPr/>
        </p:nvSpPr>
        <p:spPr>
          <a:xfrm>
            <a:off x="1899869" y="48010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4" name="object 1594"/>
          <p:cNvSpPr/>
          <p:nvPr/>
        </p:nvSpPr>
        <p:spPr>
          <a:xfrm>
            <a:off x="1899869" y="481629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5" name="object 1595"/>
          <p:cNvSpPr/>
          <p:nvPr/>
        </p:nvSpPr>
        <p:spPr>
          <a:xfrm>
            <a:off x="1899869" y="483152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6" name="object 1596"/>
          <p:cNvSpPr/>
          <p:nvPr/>
        </p:nvSpPr>
        <p:spPr>
          <a:xfrm>
            <a:off x="1899869" y="48467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7" name="object 1597"/>
          <p:cNvSpPr/>
          <p:nvPr/>
        </p:nvSpPr>
        <p:spPr>
          <a:xfrm>
            <a:off x="1899869" y="48619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8" name="object 1598"/>
          <p:cNvSpPr/>
          <p:nvPr/>
        </p:nvSpPr>
        <p:spPr>
          <a:xfrm>
            <a:off x="1899869" y="48772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599" name="object 1599"/>
          <p:cNvSpPr/>
          <p:nvPr/>
        </p:nvSpPr>
        <p:spPr>
          <a:xfrm>
            <a:off x="1899869" y="48924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0" name="object 1600"/>
          <p:cNvSpPr/>
          <p:nvPr/>
        </p:nvSpPr>
        <p:spPr>
          <a:xfrm>
            <a:off x="1899869" y="490768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1" name="object 1601"/>
          <p:cNvSpPr/>
          <p:nvPr/>
        </p:nvSpPr>
        <p:spPr>
          <a:xfrm>
            <a:off x="1899869" y="49229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2" name="object 1602"/>
          <p:cNvSpPr/>
          <p:nvPr/>
        </p:nvSpPr>
        <p:spPr>
          <a:xfrm>
            <a:off x="1899869" y="49381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3" name="object 1603"/>
          <p:cNvSpPr/>
          <p:nvPr/>
        </p:nvSpPr>
        <p:spPr>
          <a:xfrm>
            <a:off x="1899869" y="495338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4" name="object 1604"/>
          <p:cNvSpPr/>
          <p:nvPr/>
        </p:nvSpPr>
        <p:spPr>
          <a:xfrm>
            <a:off x="1899869" y="49686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5" name="object 1605"/>
          <p:cNvSpPr/>
          <p:nvPr/>
        </p:nvSpPr>
        <p:spPr>
          <a:xfrm>
            <a:off x="1899869" y="498384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6" name="object 1606"/>
          <p:cNvSpPr/>
          <p:nvPr/>
        </p:nvSpPr>
        <p:spPr>
          <a:xfrm>
            <a:off x="1899869" y="499907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7" name="object 1607"/>
          <p:cNvSpPr/>
          <p:nvPr/>
        </p:nvSpPr>
        <p:spPr>
          <a:xfrm>
            <a:off x="1899869" y="50143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8" name="object 1608"/>
          <p:cNvSpPr/>
          <p:nvPr/>
        </p:nvSpPr>
        <p:spPr>
          <a:xfrm>
            <a:off x="1899869" y="502954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09" name="object 1609"/>
          <p:cNvSpPr/>
          <p:nvPr/>
        </p:nvSpPr>
        <p:spPr>
          <a:xfrm>
            <a:off x="1899869" y="504477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0" name="object 1610"/>
          <p:cNvSpPr/>
          <p:nvPr/>
        </p:nvSpPr>
        <p:spPr>
          <a:xfrm>
            <a:off x="1899869" y="50600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1" name="object 1611"/>
          <p:cNvSpPr/>
          <p:nvPr/>
        </p:nvSpPr>
        <p:spPr>
          <a:xfrm>
            <a:off x="1899869" y="507523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2" name="object 1612"/>
          <p:cNvSpPr/>
          <p:nvPr/>
        </p:nvSpPr>
        <p:spPr>
          <a:xfrm>
            <a:off x="1899869" y="509046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3" name="object 1613"/>
          <p:cNvSpPr/>
          <p:nvPr/>
        </p:nvSpPr>
        <p:spPr>
          <a:xfrm>
            <a:off x="1899869" y="510570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4" name="object 1614"/>
          <p:cNvSpPr/>
          <p:nvPr/>
        </p:nvSpPr>
        <p:spPr>
          <a:xfrm>
            <a:off x="1899869" y="512093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5" name="object 1615"/>
          <p:cNvSpPr/>
          <p:nvPr/>
        </p:nvSpPr>
        <p:spPr>
          <a:xfrm>
            <a:off x="1899869" y="513615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6" name="object 1616"/>
          <p:cNvSpPr/>
          <p:nvPr/>
        </p:nvSpPr>
        <p:spPr>
          <a:xfrm>
            <a:off x="1899869" y="515139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7" name="object 1617"/>
          <p:cNvSpPr/>
          <p:nvPr/>
        </p:nvSpPr>
        <p:spPr>
          <a:xfrm>
            <a:off x="1899869" y="516662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8" name="object 1618"/>
          <p:cNvSpPr/>
          <p:nvPr/>
        </p:nvSpPr>
        <p:spPr>
          <a:xfrm>
            <a:off x="1899869" y="51818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19" name="object 1619"/>
          <p:cNvSpPr/>
          <p:nvPr/>
        </p:nvSpPr>
        <p:spPr>
          <a:xfrm>
            <a:off x="1899869" y="519709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0" name="object 1620"/>
          <p:cNvSpPr/>
          <p:nvPr/>
        </p:nvSpPr>
        <p:spPr>
          <a:xfrm>
            <a:off x="1899869" y="521232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1" name="object 1621"/>
          <p:cNvSpPr/>
          <p:nvPr/>
        </p:nvSpPr>
        <p:spPr>
          <a:xfrm>
            <a:off x="1899869" y="52275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2" name="object 1622"/>
          <p:cNvSpPr/>
          <p:nvPr/>
        </p:nvSpPr>
        <p:spPr>
          <a:xfrm>
            <a:off x="1899869" y="524278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3" name="object 1623"/>
          <p:cNvSpPr/>
          <p:nvPr/>
        </p:nvSpPr>
        <p:spPr>
          <a:xfrm>
            <a:off x="1899869" y="525801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4" name="object 1624"/>
          <p:cNvSpPr/>
          <p:nvPr/>
        </p:nvSpPr>
        <p:spPr>
          <a:xfrm>
            <a:off x="1899869" y="52732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5" name="object 1625"/>
          <p:cNvSpPr/>
          <p:nvPr/>
        </p:nvSpPr>
        <p:spPr>
          <a:xfrm>
            <a:off x="1899869" y="528848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6" name="object 1626"/>
          <p:cNvSpPr/>
          <p:nvPr/>
        </p:nvSpPr>
        <p:spPr>
          <a:xfrm>
            <a:off x="1899869" y="530371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7" name="object 1627"/>
          <p:cNvSpPr/>
          <p:nvPr/>
        </p:nvSpPr>
        <p:spPr>
          <a:xfrm>
            <a:off x="1899869" y="53189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8" name="object 1628"/>
          <p:cNvSpPr/>
          <p:nvPr/>
        </p:nvSpPr>
        <p:spPr>
          <a:xfrm>
            <a:off x="1899869" y="533417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29" name="object 1629"/>
          <p:cNvSpPr/>
          <p:nvPr/>
        </p:nvSpPr>
        <p:spPr>
          <a:xfrm>
            <a:off x="1899869" y="534940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0" name="object 1630"/>
          <p:cNvSpPr/>
          <p:nvPr/>
        </p:nvSpPr>
        <p:spPr>
          <a:xfrm>
            <a:off x="1899869" y="536464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1" name="object 1631"/>
          <p:cNvSpPr/>
          <p:nvPr/>
        </p:nvSpPr>
        <p:spPr>
          <a:xfrm>
            <a:off x="1899869" y="537987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2" name="object 1632"/>
          <p:cNvSpPr/>
          <p:nvPr/>
        </p:nvSpPr>
        <p:spPr>
          <a:xfrm>
            <a:off x="1899869" y="53951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3" name="object 1633"/>
          <p:cNvSpPr/>
          <p:nvPr/>
        </p:nvSpPr>
        <p:spPr>
          <a:xfrm>
            <a:off x="1899869" y="541033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4" name="object 1634"/>
          <p:cNvSpPr/>
          <p:nvPr/>
        </p:nvSpPr>
        <p:spPr>
          <a:xfrm>
            <a:off x="1899869" y="542556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5" name="object 1635"/>
          <p:cNvSpPr/>
          <p:nvPr/>
        </p:nvSpPr>
        <p:spPr>
          <a:xfrm>
            <a:off x="1899869" y="54408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6" name="object 1636"/>
          <p:cNvSpPr/>
          <p:nvPr/>
        </p:nvSpPr>
        <p:spPr>
          <a:xfrm>
            <a:off x="1899869" y="545603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7" name="object 1637"/>
          <p:cNvSpPr/>
          <p:nvPr/>
        </p:nvSpPr>
        <p:spPr>
          <a:xfrm>
            <a:off x="1899869" y="547126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8" name="object 1638"/>
          <p:cNvSpPr/>
          <p:nvPr/>
        </p:nvSpPr>
        <p:spPr>
          <a:xfrm>
            <a:off x="1899869" y="54865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39" name="object 1639"/>
          <p:cNvSpPr/>
          <p:nvPr/>
        </p:nvSpPr>
        <p:spPr>
          <a:xfrm>
            <a:off x="1899869" y="550172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0" name="object 1640"/>
          <p:cNvSpPr/>
          <p:nvPr/>
        </p:nvSpPr>
        <p:spPr>
          <a:xfrm>
            <a:off x="1899869" y="551695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1" name="object 1641"/>
          <p:cNvSpPr/>
          <p:nvPr/>
        </p:nvSpPr>
        <p:spPr>
          <a:xfrm>
            <a:off x="1899869" y="55321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2" name="object 1642"/>
          <p:cNvSpPr/>
          <p:nvPr/>
        </p:nvSpPr>
        <p:spPr>
          <a:xfrm>
            <a:off x="1899869" y="554742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3" name="object 1643"/>
          <p:cNvSpPr/>
          <p:nvPr/>
        </p:nvSpPr>
        <p:spPr>
          <a:xfrm>
            <a:off x="1899869" y="556265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4" name="object 1644"/>
          <p:cNvSpPr/>
          <p:nvPr/>
        </p:nvSpPr>
        <p:spPr>
          <a:xfrm>
            <a:off x="1899869" y="557789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5" name="object 1645"/>
          <p:cNvSpPr/>
          <p:nvPr/>
        </p:nvSpPr>
        <p:spPr>
          <a:xfrm>
            <a:off x="1899869" y="559311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6" name="object 1646"/>
          <p:cNvSpPr/>
          <p:nvPr/>
        </p:nvSpPr>
        <p:spPr>
          <a:xfrm>
            <a:off x="1899869" y="56083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7" name="object 1647"/>
          <p:cNvSpPr/>
          <p:nvPr/>
        </p:nvSpPr>
        <p:spPr>
          <a:xfrm>
            <a:off x="1899869" y="562358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8" name="object 1648"/>
          <p:cNvSpPr/>
          <p:nvPr/>
        </p:nvSpPr>
        <p:spPr>
          <a:xfrm>
            <a:off x="1899869" y="563881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49" name="object 1649"/>
          <p:cNvSpPr/>
          <p:nvPr/>
        </p:nvSpPr>
        <p:spPr>
          <a:xfrm>
            <a:off x="1899869" y="565405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0" name="object 1650"/>
          <p:cNvSpPr/>
          <p:nvPr/>
        </p:nvSpPr>
        <p:spPr>
          <a:xfrm>
            <a:off x="1899869" y="566927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1" name="object 1651"/>
          <p:cNvSpPr/>
          <p:nvPr/>
        </p:nvSpPr>
        <p:spPr>
          <a:xfrm>
            <a:off x="1899869" y="568450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2" name="object 1652"/>
          <p:cNvSpPr/>
          <p:nvPr/>
        </p:nvSpPr>
        <p:spPr>
          <a:xfrm>
            <a:off x="1899869" y="56997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3" name="object 1653"/>
          <p:cNvSpPr/>
          <p:nvPr/>
        </p:nvSpPr>
        <p:spPr>
          <a:xfrm>
            <a:off x="1899869" y="571497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4" name="object 1654"/>
          <p:cNvSpPr/>
          <p:nvPr/>
        </p:nvSpPr>
        <p:spPr>
          <a:xfrm>
            <a:off x="1899869" y="573020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5" name="object 1655"/>
          <p:cNvSpPr/>
          <p:nvPr/>
        </p:nvSpPr>
        <p:spPr>
          <a:xfrm>
            <a:off x="1899869" y="574544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6" name="object 1656"/>
          <p:cNvSpPr/>
          <p:nvPr/>
        </p:nvSpPr>
        <p:spPr>
          <a:xfrm>
            <a:off x="1899869" y="5760669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7" name="object 1657"/>
          <p:cNvSpPr/>
          <p:nvPr/>
        </p:nvSpPr>
        <p:spPr>
          <a:xfrm>
            <a:off x="1899869" y="577589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8" name="object 1658"/>
          <p:cNvSpPr/>
          <p:nvPr/>
        </p:nvSpPr>
        <p:spPr>
          <a:xfrm>
            <a:off x="1899869" y="5791136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59" name="object 1659"/>
          <p:cNvSpPr/>
          <p:nvPr/>
        </p:nvSpPr>
        <p:spPr>
          <a:xfrm>
            <a:off x="1899869" y="580636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0" name="object 1660"/>
          <p:cNvSpPr/>
          <p:nvPr/>
        </p:nvSpPr>
        <p:spPr>
          <a:xfrm>
            <a:off x="1899869" y="5821591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1" name="object 1661"/>
          <p:cNvSpPr/>
          <p:nvPr/>
        </p:nvSpPr>
        <p:spPr>
          <a:xfrm>
            <a:off x="1899869" y="583683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2" name="object 1662"/>
          <p:cNvSpPr/>
          <p:nvPr/>
        </p:nvSpPr>
        <p:spPr>
          <a:xfrm>
            <a:off x="1899869" y="585205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3" name="object 1663"/>
          <p:cNvSpPr/>
          <p:nvPr/>
        </p:nvSpPr>
        <p:spPr>
          <a:xfrm>
            <a:off x="1899869" y="5867298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4" name="object 1664"/>
          <p:cNvSpPr/>
          <p:nvPr/>
        </p:nvSpPr>
        <p:spPr>
          <a:xfrm>
            <a:off x="1899869" y="5882525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7"/>
                </a:moveTo>
                <a:lnTo>
                  <a:pt x="2286" y="3047"/>
                </a:lnTo>
              </a:path>
            </a:pathLst>
          </a:custGeom>
          <a:ln w="6095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5" name="object 1665"/>
          <p:cNvSpPr/>
          <p:nvPr/>
        </p:nvSpPr>
        <p:spPr>
          <a:xfrm>
            <a:off x="1899869" y="5897753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6" name="object 1666"/>
          <p:cNvSpPr/>
          <p:nvPr/>
        </p:nvSpPr>
        <p:spPr>
          <a:xfrm>
            <a:off x="1899869" y="5912992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7" name="object 1667"/>
          <p:cNvSpPr/>
          <p:nvPr/>
        </p:nvSpPr>
        <p:spPr>
          <a:xfrm>
            <a:off x="1899869" y="5928220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8" name="object 1668"/>
          <p:cNvSpPr/>
          <p:nvPr/>
        </p:nvSpPr>
        <p:spPr>
          <a:xfrm>
            <a:off x="1899869" y="594344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69" name="object 1669"/>
          <p:cNvSpPr/>
          <p:nvPr/>
        </p:nvSpPr>
        <p:spPr>
          <a:xfrm>
            <a:off x="1899869" y="5958687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1"/>
                </a:moveTo>
                <a:lnTo>
                  <a:pt x="2286" y="3041"/>
                </a:lnTo>
              </a:path>
            </a:pathLst>
          </a:custGeom>
          <a:ln w="6083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0" name="object 1670"/>
          <p:cNvSpPr/>
          <p:nvPr/>
        </p:nvSpPr>
        <p:spPr>
          <a:xfrm>
            <a:off x="1899869" y="5973914"/>
            <a:ext cx="0" cy="6350"/>
          </a:xfrm>
          <a:custGeom>
            <a:avLst/>
            <a:gdLst/>
            <a:ahLst/>
            <a:cxnLst/>
            <a:rect l="l" t="t" r="r" b="b"/>
            <a:pathLst>
              <a:path w="0" h="6350">
                <a:moveTo>
                  <a:pt x="-2286" y="3048"/>
                </a:moveTo>
                <a:lnTo>
                  <a:pt x="2286" y="3048"/>
                </a:lnTo>
              </a:path>
            </a:pathLst>
          </a:custGeom>
          <a:ln w="609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1" name="object 1671"/>
          <p:cNvSpPr/>
          <p:nvPr/>
        </p:nvSpPr>
        <p:spPr>
          <a:xfrm>
            <a:off x="18983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2" name="object 1672"/>
          <p:cNvSpPr/>
          <p:nvPr/>
        </p:nvSpPr>
        <p:spPr>
          <a:xfrm>
            <a:off x="191357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3" name="object 1673"/>
          <p:cNvSpPr/>
          <p:nvPr/>
        </p:nvSpPr>
        <p:spPr>
          <a:xfrm>
            <a:off x="192879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4" name="object 1674"/>
          <p:cNvSpPr/>
          <p:nvPr/>
        </p:nvSpPr>
        <p:spPr>
          <a:xfrm>
            <a:off x="194402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5" name="object 1675"/>
          <p:cNvSpPr/>
          <p:nvPr/>
        </p:nvSpPr>
        <p:spPr>
          <a:xfrm>
            <a:off x="195924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6" name="object 1676"/>
          <p:cNvSpPr/>
          <p:nvPr/>
        </p:nvSpPr>
        <p:spPr>
          <a:xfrm>
            <a:off x="19744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7" name="object 1677"/>
          <p:cNvSpPr/>
          <p:nvPr/>
        </p:nvSpPr>
        <p:spPr>
          <a:xfrm>
            <a:off x="198969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8" name="object 1678"/>
          <p:cNvSpPr/>
          <p:nvPr/>
        </p:nvSpPr>
        <p:spPr>
          <a:xfrm>
            <a:off x="20049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79" name="object 1679"/>
          <p:cNvSpPr/>
          <p:nvPr/>
        </p:nvSpPr>
        <p:spPr>
          <a:xfrm>
            <a:off x="202013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0" name="object 1680"/>
          <p:cNvSpPr/>
          <p:nvPr/>
        </p:nvSpPr>
        <p:spPr>
          <a:xfrm>
            <a:off x="203536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1" name="object 1681"/>
          <p:cNvSpPr/>
          <p:nvPr/>
        </p:nvSpPr>
        <p:spPr>
          <a:xfrm>
            <a:off x="205058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2" name="object 1682"/>
          <p:cNvSpPr/>
          <p:nvPr/>
        </p:nvSpPr>
        <p:spPr>
          <a:xfrm>
            <a:off x="206580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3" name="object 1683"/>
          <p:cNvSpPr/>
          <p:nvPr/>
        </p:nvSpPr>
        <p:spPr>
          <a:xfrm>
            <a:off x="208103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4" name="object 1684"/>
          <p:cNvSpPr/>
          <p:nvPr/>
        </p:nvSpPr>
        <p:spPr>
          <a:xfrm>
            <a:off x="20962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5" name="object 1685"/>
          <p:cNvSpPr/>
          <p:nvPr/>
        </p:nvSpPr>
        <p:spPr>
          <a:xfrm>
            <a:off x="211147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6" name="object 1686"/>
          <p:cNvSpPr/>
          <p:nvPr/>
        </p:nvSpPr>
        <p:spPr>
          <a:xfrm>
            <a:off x="212670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7" name="object 1687"/>
          <p:cNvSpPr/>
          <p:nvPr/>
        </p:nvSpPr>
        <p:spPr>
          <a:xfrm>
            <a:off x="214193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8" name="object 1688"/>
          <p:cNvSpPr/>
          <p:nvPr/>
        </p:nvSpPr>
        <p:spPr>
          <a:xfrm>
            <a:off x="21571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89" name="object 1689"/>
          <p:cNvSpPr/>
          <p:nvPr/>
        </p:nvSpPr>
        <p:spPr>
          <a:xfrm>
            <a:off x="21723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0" name="object 1690"/>
          <p:cNvSpPr/>
          <p:nvPr/>
        </p:nvSpPr>
        <p:spPr>
          <a:xfrm>
            <a:off x="21876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1" name="object 1691"/>
          <p:cNvSpPr/>
          <p:nvPr/>
        </p:nvSpPr>
        <p:spPr>
          <a:xfrm>
            <a:off x="220281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2" name="object 1692"/>
          <p:cNvSpPr/>
          <p:nvPr/>
        </p:nvSpPr>
        <p:spPr>
          <a:xfrm>
            <a:off x="221804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3" name="object 1693"/>
          <p:cNvSpPr/>
          <p:nvPr/>
        </p:nvSpPr>
        <p:spPr>
          <a:xfrm>
            <a:off x="22332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4" name="object 1694"/>
          <p:cNvSpPr/>
          <p:nvPr/>
        </p:nvSpPr>
        <p:spPr>
          <a:xfrm>
            <a:off x="224848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5" name="object 1695"/>
          <p:cNvSpPr/>
          <p:nvPr/>
        </p:nvSpPr>
        <p:spPr>
          <a:xfrm>
            <a:off x="226371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6" name="object 1696"/>
          <p:cNvSpPr/>
          <p:nvPr/>
        </p:nvSpPr>
        <p:spPr>
          <a:xfrm>
            <a:off x="227893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7" name="object 1697"/>
          <p:cNvSpPr/>
          <p:nvPr/>
        </p:nvSpPr>
        <p:spPr>
          <a:xfrm>
            <a:off x="229415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8" name="object 1698"/>
          <p:cNvSpPr/>
          <p:nvPr/>
        </p:nvSpPr>
        <p:spPr>
          <a:xfrm>
            <a:off x="230938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699" name="object 1699"/>
          <p:cNvSpPr/>
          <p:nvPr/>
        </p:nvSpPr>
        <p:spPr>
          <a:xfrm>
            <a:off x="232460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0" name="object 1700"/>
          <p:cNvSpPr/>
          <p:nvPr/>
        </p:nvSpPr>
        <p:spPr>
          <a:xfrm>
            <a:off x="233982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1" name="object 1701"/>
          <p:cNvSpPr/>
          <p:nvPr/>
        </p:nvSpPr>
        <p:spPr>
          <a:xfrm>
            <a:off x="23550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2" name="object 1702"/>
          <p:cNvSpPr/>
          <p:nvPr/>
        </p:nvSpPr>
        <p:spPr>
          <a:xfrm>
            <a:off x="237027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3" name="object 1703"/>
          <p:cNvSpPr/>
          <p:nvPr/>
        </p:nvSpPr>
        <p:spPr>
          <a:xfrm>
            <a:off x="238550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4" name="object 1704"/>
          <p:cNvSpPr/>
          <p:nvPr/>
        </p:nvSpPr>
        <p:spPr>
          <a:xfrm>
            <a:off x="24007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5" name="object 1705"/>
          <p:cNvSpPr/>
          <p:nvPr/>
        </p:nvSpPr>
        <p:spPr>
          <a:xfrm>
            <a:off x="241594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6" name="object 1706"/>
          <p:cNvSpPr/>
          <p:nvPr/>
        </p:nvSpPr>
        <p:spPr>
          <a:xfrm>
            <a:off x="24311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7" name="object 1707"/>
          <p:cNvSpPr/>
          <p:nvPr/>
        </p:nvSpPr>
        <p:spPr>
          <a:xfrm>
            <a:off x="244638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8" name="object 1708"/>
          <p:cNvSpPr/>
          <p:nvPr/>
        </p:nvSpPr>
        <p:spPr>
          <a:xfrm>
            <a:off x="246161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09" name="object 1709"/>
          <p:cNvSpPr/>
          <p:nvPr/>
        </p:nvSpPr>
        <p:spPr>
          <a:xfrm>
            <a:off x="247684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0" name="object 1710"/>
          <p:cNvSpPr/>
          <p:nvPr/>
        </p:nvSpPr>
        <p:spPr>
          <a:xfrm>
            <a:off x="249205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1" name="object 1711"/>
          <p:cNvSpPr/>
          <p:nvPr/>
        </p:nvSpPr>
        <p:spPr>
          <a:xfrm>
            <a:off x="250728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2" name="object 1712"/>
          <p:cNvSpPr/>
          <p:nvPr/>
        </p:nvSpPr>
        <p:spPr>
          <a:xfrm>
            <a:off x="252251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3" name="object 1713"/>
          <p:cNvSpPr/>
          <p:nvPr/>
        </p:nvSpPr>
        <p:spPr>
          <a:xfrm>
            <a:off x="253772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4" name="object 1714"/>
          <p:cNvSpPr/>
          <p:nvPr/>
        </p:nvSpPr>
        <p:spPr>
          <a:xfrm>
            <a:off x="25529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5" name="object 1715"/>
          <p:cNvSpPr/>
          <p:nvPr/>
        </p:nvSpPr>
        <p:spPr>
          <a:xfrm>
            <a:off x="256818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6" name="object 1716"/>
          <p:cNvSpPr/>
          <p:nvPr/>
        </p:nvSpPr>
        <p:spPr>
          <a:xfrm>
            <a:off x="258339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7" name="object 1717"/>
          <p:cNvSpPr/>
          <p:nvPr/>
        </p:nvSpPr>
        <p:spPr>
          <a:xfrm>
            <a:off x="25986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8" name="object 1718"/>
          <p:cNvSpPr/>
          <p:nvPr/>
        </p:nvSpPr>
        <p:spPr>
          <a:xfrm>
            <a:off x="261385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19" name="object 1719"/>
          <p:cNvSpPr/>
          <p:nvPr/>
        </p:nvSpPr>
        <p:spPr>
          <a:xfrm>
            <a:off x="262907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0" name="object 1720"/>
          <p:cNvSpPr/>
          <p:nvPr/>
        </p:nvSpPr>
        <p:spPr>
          <a:xfrm>
            <a:off x="264429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1" name="object 1721"/>
          <p:cNvSpPr/>
          <p:nvPr/>
        </p:nvSpPr>
        <p:spPr>
          <a:xfrm>
            <a:off x="26595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2" name="object 1722"/>
          <p:cNvSpPr/>
          <p:nvPr/>
        </p:nvSpPr>
        <p:spPr>
          <a:xfrm>
            <a:off x="26747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3" name="object 1723"/>
          <p:cNvSpPr/>
          <p:nvPr/>
        </p:nvSpPr>
        <p:spPr>
          <a:xfrm>
            <a:off x="268996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4" name="object 1724"/>
          <p:cNvSpPr/>
          <p:nvPr/>
        </p:nvSpPr>
        <p:spPr>
          <a:xfrm>
            <a:off x="270518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5" name="object 1725"/>
          <p:cNvSpPr/>
          <p:nvPr/>
        </p:nvSpPr>
        <p:spPr>
          <a:xfrm>
            <a:off x="272041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6" name="object 1726"/>
          <p:cNvSpPr/>
          <p:nvPr/>
        </p:nvSpPr>
        <p:spPr>
          <a:xfrm>
            <a:off x="273563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7" name="object 1727"/>
          <p:cNvSpPr/>
          <p:nvPr/>
        </p:nvSpPr>
        <p:spPr>
          <a:xfrm>
            <a:off x="27508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8" name="object 1728"/>
          <p:cNvSpPr/>
          <p:nvPr/>
        </p:nvSpPr>
        <p:spPr>
          <a:xfrm>
            <a:off x="276608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29" name="object 1729"/>
          <p:cNvSpPr/>
          <p:nvPr/>
        </p:nvSpPr>
        <p:spPr>
          <a:xfrm>
            <a:off x="27813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0" name="object 1730"/>
          <p:cNvSpPr/>
          <p:nvPr/>
        </p:nvSpPr>
        <p:spPr>
          <a:xfrm>
            <a:off x="279652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1" name="object 1731"/>
          <p:cNvSpPr/>
          <p:nvPr/>
        </p:nvSpPr>
        <p:spPr>
          <a:xfrm>
            <a:off x="28117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2" name="object 1732"/>
          <p:cNvSpPr/>
          <p:nvPr/>
        </p:nvSpPr>
        <p:spPr>
          <a:xfrm>
            <a:off x="28269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3" name="object 1733"/>
          <p:cNvSpPr/>
          <p:nvPr/>
        </p:nvSpPr>
        <p:spPr>
          <a:xfrm>
            <a:off x="284219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4" name="object 1734"/>
          <p:cNvSpPr/>
          <p:nvPr/>
        </p:nvSpPr>
        <p:spPr>
          <a:xfrm>
            <a:off x="28574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5" name="object 1735"/>
          <p:cNvSpPr/>
          <p:nvPr/>
        </p:nvSpPr>
        <p:spPr>
          <a:xfrm>
            <a:off x="287265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6" name="object 1736"/>
          <p:cNvSpPr/>
          <p:nvPr/>
        </p:nvSpPr>
        <p:spPr>
          <a:xfrm>
            <a:off x="288786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7" name="object 1737"/>
          <p:cNvSpPr/>
          <p:nvPr/>
        </p:nvSpPr>
        <p:spPr>
          <a:xfrm>
            <a:off x="290309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8" name="object 1738"/>
          <p:cNvSpPr/>
          <p:nvPr/>
        </p:nvSpPr>
        <p:spPr>
          <a:xfrm>
            <a:off x="291832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39" name="object 1739"/>
          <p:cNvSpPr/>
          <p:nvPr/>
        </p:nvSpPr>
        <p:spPr>
          <a:xfrm>
            <a:off x="293353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0" name="object 1740"/>
          <p:cNvSpPr/>
          <p:nvPr/>
        </p:nvSpPr>
        <p:spPr>
          <a:xfrm>
            <a:off x="294876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1" name="object 1741"/>
          <p:cNvSpPr/>
          <p:nvPr/>
        </p:nvSpPr>
        <p:spPr>
          <a:xfrm>
            <a:off x="296398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2" name="object 1742"/>
          <p:cNvSpPr/>
          <p:nvPr/>
        </p:nvSpPr>
        <p:spPr>
          <a:xfrm>
            <a:off x="297920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3" name="object 1743"/>
          <p:cNvSpPr/>
          <p:nvPr/>
        </p:nvSpPr>
        <p:spPr>
          <a:xfrm>
            <a:off x="299443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4" name="object 1744"/>
          <p:cNvSpPr/>
          <p:nvPr/>
        </p:nvSpPr>
        <p:spPr>
          <a:xfrm>
            <a:off x="30096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5" name="object 1745"/>
          <p:cNvSpPr/>
          <p:nvPr/>
        </p:nvSpPr>
        <p:spPr>
          <a:xfrm>
            <a:off x="30248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6" name="object 1746"/>
          <p:cNvSpPr/>
          <p:nvPr/>
        </p:nvSpPr>
        <p:spPr>
          <a:xfrm>
            <a:off x="30401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7" name="object 1747"/>
          <p:cNvSpPr/>
          <p:nvPr/>
        </p:nvSpPr>
        <p:spPr>
          <a:xfrm>
            <a:off x="305532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8" name="object 1748"/>
          <p:cNvSpPr/>
          <p:nvPr/>
        </p:nvSpPr>
        <p:spPr>
          <a:xfrm>
            <a:off x="307054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49" name="object 1749"/>
          <p:cNvSpPr/>
          <p:nvPr/>
        </p:nvSpPr>
        <p:spPr>
          <a:xfrm>
            <a:off x="30857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0" name="object 1750"/>
          <p:cNvSpPr/>
          <p:nvPr/>
        </p:nvSpPr>
        <p:spPr>
          <a:xfrm>
            <a:off x="31009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1" name="object 1751"/>
          <p:cNvSpPr/>
          <p:nvPr/>
        </p:nvSpPr>
        <p:spPr>
          <a:xfrm>
            <a:off x="311622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2" name="object 1752"/>
          <p:cNvSpPr/>
          <p:nvPr/>
        </p:nvSpPr>
        <p:spPr>
          <a:xfrm>
            <a:off x="313143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3" name="object 1753"/>
          <p:cNvSpPr/>
          <p:nvPr/>
        </p:nvSpPr>
        <p:spPr>
          <a:xfrm>
            <a:off x="314666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4" name="object 1754"/>
          <p:cNvSpPr/>
          <p:nvPr/>
        </p:nvSpPr>
        <p:spPr>
          <a:xfrm>
            <a:off x="31618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5" name="object 1755"/>
          <p:cNvSpPr/>
          <p:nvPr/>
        </p:nvSpPr>
        <p:spPr>
          <a:xfrm>
            <a:off x="317710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6" name="object 1756"/>
          <p:cNvSpPr/>
          <p:nvPr/>
        </p:nvSpPr>
        <p:spPr>
          <a:xfrm>
            <a:off x="319233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7" name="object 1757"/>
          <p:cNvSpPr/>
          <p:nvPr/>
        </p:nvSpPr>
        <p:spPr>
          <a:xfrm>
            <a:off x="320756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8" name="object 1758"/>
          <p:cNvSpPr/>
          <p:nvPr/>
        </p:nvSpPr>
        <p:spPr>
          <a:xfrm>
            <a:off x="322277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59" name="object 1759"/>
          <p:cNvSpPr/>
          <p:nvPr/>
        </p:nvSpPr>
        <p:spPr>
          <a:xfrm>
            <a:off x="323800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0" name="object 1760"/>
          <p:cNvSpPr/>
          <p:nvPr/>
        </p:nvSpPr>
        <p:spPr>
          <a:xfrm>
            <a:off x="32532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1" name="object 1761"/>
          <p:cNvSpPr/>
          <p:nvPr/>
        </p:nvSpPr>
        <p:spPr>
          <a:xfrm>
            <a:off x="326844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2" name="object 1762"/>
          <p:cNvSpPr/>
          <p:nvPr/>
        </p:nvSpPr>
        <p:spPr>
          <a:xfrm>
            <a:off x="32836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3" name="object 1763"/>
          <p:cNvSpPr/>
          <p:nvPr/>
        </p:nvSpPr>
        <p:spPr>
          <a:xfrm>
            <a:off x="329890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4" name="object 1764"/>
          <p:cNvSpPr/>
          <p:nvPr/>
        </p:nvSpPr>
        <p:spPr>
          <a:xfrm>
            <a:off x="33141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5" name="object 1765"/>
          <p:cNvSpPr/>
          <p:nvPr/>
        </p:nvSpPr>
        <p:spPr>
          <a:xfrm>
            <a:off x="332934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6" name="object 1766"/>
          <p:cNvSpPr/>
          <p:nvPr/>
        </p:nvSpPr>
        <p:spPr>
          <a:xfrm>
            <a:off x="334457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7" name="object 1767"/>
          <p:cNvSpPr/>
          <p:nvPr/>
        </p:nvSpPr>
        <p:spPr>
          <a:xfrm>
            <a:off x="33597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8" name="object 1768"/>
          <p:cNvSpPr/>
          <p:nvPr/>
        </p:nvSpPr>
        <p:spPr>
          <a:xfrm>
            <a:off x="337501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69" name="object 1769"/>
          <p:cNvSpPr/>
          <p:nvPr/>
        </p:nvSpPr>
        <p:spPr>
          <a:xfrm>
            <a:off x="339023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0" name="object 1770"/>
          <p:cNvSpPr/>
          <p:nvPr/>
        </p:nvSpPr>
        <p:spPr>
          <a:xfrm>
            <a:off x="340546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1" name="object 1771"/>
          <p:cNvSpPr/>
          <p:nvPr/>
        </p:nvSpPr>
        <p:spPr>
          <a:xfrm>
            <a:off x="342068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2" name="object 1772"/>
          <p:cNvSpPr/>
          <p:nvPr/>
        </p:nvSpPr>
        <p:spPr>
          <a:xfrm>
            <a:off x="343590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3" name="object 1773"/>
          <p:cNvSpPr/>
          <p:nvPr/>
        </p:nvSpPr>
        <p:spPr>
          <a:xfrm>
            <a:off x="345113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4" name="object 1774"/>
          <p:cNvSpPr/>
          <p:nvPr/>
        </p:nvSpPr>
        <p:spPr>
          <a:xfrm>
            <a:off x="346635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5" name="object 1775"/>
          <p:cNvSpPr/>
          <p:nvPr/>
        </p:nvSpPr>
        <p:spPr>
          <a:xfrm>
            <a:off x="34815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6" name="object 1776"/>
          <p:cNvSpPr/>
          <p:nvPr/>
        </p:nvSpPr>
        <p:spPr>
          <a:xfrm>
            <a:off x="349680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7" name="object 1777"/>
          <p:cNvSpPr/>
          <p:nvPr/>
        </p:nvSpPr>
        <p:spPr>
          <a:xfrm>
            <a:off x="35120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8" name="object 1778"/>
          <p:cNvSpPr/>
          <p:nvPr/>
        </p:nvSpPr>
        <p:spPr>
          <a:xfrm>
            <a:off x="35272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79" name="object 1779"/>
          <p:cNvSpPr/>
          <p:nvPr/>
        </p:nvSpPr>
        <p:spPr>
          <a:xfrm>
            <a:off x="354247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0" name="object 1780"/>
          <p:cNvSpPr/>
          <p:nvPr/>
        </p:nvSpPr>
        <p:spPr>
          <a:xfrm>
            <a:off x="355770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1" name="object 1781"/>
          <p:cNvSpPr/>
          <p:nvPr/>
        </p:nvSpPr>
        <p:spPr>
          <a:xfrm>
            <a:off x="357291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2" name="object 1782"/>
          <p:cNvSpPr/>
          <p:nvPr/>
        </p:nvSpPr>
        <p:spPr>
          <a:xfrm>
            <a:off x="358814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3" name="object 1783"/>
          <p:cNvSpPr/>
          <p:nvPr/>
        </p:nvSpPr>
        <p:spPr>
          <a:xfrm>
            <a:off x="36033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4" name="object 1784"/>
          <p:cNvSpPr/>
          <p:nvPr/>
        </p:nvSpPr>
        <p:spPr>
          <a:xfrm>
            <a:off x="361858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5" name="object 1785"/>
          <p:cNvSpPr/>
          <p:nvPr/>
        </p:nvSpPr>
        <p:spPr>
          <a:xfrm>
            <a:off x="36338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6" name="object 1786"/>
          <p:cNvSpPr/>
          <p:nvPr/>
        </p:nvSpPr>
        <p:spPr>
          <a:xfrm>
            <a:off x="364904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7" name="object 1787"/>
          <p:cNvSpPr/>
          <p:nvPr/>
        </p:nvSpPr>
        <p:spPr>
          <a:xfrm>
            <a:off x="36642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8" name="object 1788"/>
          <p:cNvSpPr/>
          <p:nvPr/>
        </p:nvSpPr>
        <p:spPr>
          <a:xfrm>
            <a:off x="367948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89" name="object 1789"/>
          <p:cNvSpPr/>
          <p:nvPr/>
        </p:nvSpPr>
        <p:spPr>
          <a:xfrm>
            <a:off x="369470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0" name="object 1790"/>
          <p:cNvSpPr/>
          <p:nvPr/>
        </p:nvSpPr>
        <p:spPr>
          <a:xfrm>
            <a:off x="37099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1" name="object 1791"/>
          <p:cNvSpPr/>
          <p:nvPr/>
        </p:nvSpPr>
        <p:spPr>
          <a:xfrm>
            <a:off x="372515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2" name="object 1792"/>
          <p:cNvSpPr/>
          <p:nvPr/>
        </p:nvSpPr>
        <p:spPr>
          <a:xfrm>
            <a:off x="37403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3" name="object 1793"/>
          <p:cNvSpPr/>
          <p:nvPr/>
        </p:nvSpPr>
        <p:spPr>
          <a:xfrm>
            <a:off x="37555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4" name="object 1794"/>
          <p:cNvSpPr/>
          <p:nvPr/>
        </p:nvSpPr>
        <p:spPr>
          <a:xfrm>
            <a:off x="377082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5" name="object 1795"/>
          <p:cNvSpPr/>
          <p:nvPr/>
        </p:nvSpPr>
        <p:spPr>
          <a:xfrm>
            <a:off x="37860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6" name="object 1796"/>
          <p:cNvSpPr/>
          <p:nvPr/>
        </p:nvSpPr>
        <p:spPr>
          <a:xfrm>
            <a:off x="380127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7" name="object 1797"/>
          <p:cNvSpPr/>
          <p:nvPr/>
        </p:nvSpPr>
        <p:spPr>
          <a:xfrm>
            <a:off x="381648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8" name="object 1798"/>
          <p:cNvSpPr/>
          <p:nvPr/>
        </p:nvSpPr>
        <p:spPr>
          <a:xfrm>
            <a:off x="383171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799" name="object 1799"/>
          <p:cNvSpPr/>
          <p:nvPr/>
        </p:nvSpPr>
        <p:spPr>
          <a:xfrm>
            <a:off x="384694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0" name="object 1800"/>
          <p:cNvSpPr/>
          <p:nvPr/>
        </p:nvSpPr>
        <p:spPr>
          <a:xfrm>
            <a:off x="38621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1" name="object 1801"/>
          <p:cNvSpPr/>
          <p:nvPr/>
        </p:nvSpPr>
        <p:spPr>
          <a:xfrm>
            <a:off x="38773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2" name="object 1802"/>
          <p:cNvSpPr/>
          <p:nvPr/>
        </p:nvSpPr>
        <p:spPr>
          <a:xfrm>
            <a:off x="38926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3" name="object 1803"/>
          <p:cNvSpPr/>
          <p:nvPr/>
        </p:nvSpPr>
        <p:spPr>
          <a:xfrm>
            <a:off x="39078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4" name="object 1804"/>
          <p:cNvSpPr/>
          <p:nvPr/>
        </p:nvSpPr>
        <p:spPr>
          <a:xfrm>
            <a:off x="392305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5" name="object 1805"/>
          <p:cNvSpPr/>
          <p:nvPr/>
        </p:nvSpPr>
        <p:spPr>
          <a:xfrm>
            <a:off x="393828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6" name="object 1806"/>
          <p:cNvSpPr/>
          <p:nvPr/>
        </p:nvSpPr>
        <p:spPr>
          <a:xfrm>
            <a:off x="39534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7" name="object 1807"/>
          <p:cNvSpPr/>
          <p:nvPr/>
        </p:nvSpPr>
        <p:spPr>
          <a:xfrm>
            <a:off x="396872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8" name="object 1808"/>
          <p:cNvSpPr/>
          <p:nvPr/>
        </p:nvSpPr>
        <p:spPr>
          <a:xfrm>
            <a:off x="398395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09" name="object 1809"/>
          <p:cNvSpPr/>
          <p:nvPr/>
        </p:nvSpPr>
        <p:spPr>
          <a:xfrm>
            <a:off x="399917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0" name="object 1810"/>
          <p:cNvSpPr/>
          <p:nvPr/>
        </p:nvSpPr>
        <p:spPr>
          <a:xfrm>
            <a:off x="40143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1" name="object 1811"/>
          <p:cNvSpPr/>
          <p:nvPr/>
        </p:nvSpPr>
        <p:spPr>
          <a:xfrm>
            <a:off x="40296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2" name="object 1812"/>
          <p:cNvSpPr/>
          <p:nvPr/>
        </p:nvSpPr>
        <p:spPr>
          <a:xfrm>
            <a:off x="404484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3" name="object 1813"/>
          <p:cNvSpPr/>
          <p:nvPr/>
        </p:nvSpPr>
        <p:spPr>
          <a:xfrm>
            <a:off x="406006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4" name="object 1814"/>
          <p:cNvSpPr/>
          <p:nvPr/>
        </p:nvSpPr>
        <p:spPr>
          <a:xfrm>
            <a:off x="407529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5" name="object 1815"/>
          <p:cNvSpPr/>
          <p:nvPr/>
        </p:nvSpPr>
        <p:spPr>
          <a:xfrm>
            <a:off x="40905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6" name="object 1816"/>
          <p:cNvSpPr/>
          <p:nvPr/>
        </p:nvSpPr>
        <p:spPr>
          <a:xfrm>
            <a:off x="41057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7" name="object 1817"/>
          <p:cNvSpPr/>
          <p:nvPr/>
        </p:nvSpPr>
        <p:spPr>
          <a:xfrm>
            <a:off x="412095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8" name="object 1818"/>
          <p:cNvSpPr/>
          <p:nvPr/>
        </p:nvSpPr>
        <p:spPr>
          <a:xfrm>
            <a:off x="41361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19" name="object 1819"/>
          <p:cNvSpPr/>
          <p:nvPr/>
        </p:nvSpPr>
        <p:spPr>
          <a:xfrm>
            <a:off x="415140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0" name="object 1820"/>
          <p:cNvSpPr/>
          <p:nvPr/>
        </p:nvSpPr>
        <p:spPr>
          <a:xfrm>
            <a:off x="41666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1" name="object 1821"/>
          <p:cNvSpPr/>
          <p:nvPr/>
        </p:nvSpPr>
        <p:spPr>
          <a:xfrm>
            <a:off x="418185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2" name="object 1822"/>
          <p:cNvSpPr/>
          <p:nvPr/>
        </p:nvSpPr>
        <p:spPr>
          <a:xfrm>
            <a:off x="419707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3" name="object 1823"/>
          <p:cNvSpPr/>
          <p:nvPr/>
        </p:nvSpPr>
        <p:spPr>
          <a:xfrm>
            <a:off x="42122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4" name="object 1824"/>
          <p:cNvSpPr/>
          <p:nvPr/>
        </p:nvSpPr>
        <p:spPr>
          <a:xfrm>
            <a:off x="422752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5" name="object 1825"/>
          <p:cNvSpPr/>
          <p:nvPr/>
        </p:nvSpPr>
        <p:spPr>
          <a:xfrm>
            <a:off x="42427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6" name="object 1826"/>
          <p:cNvSpPr/>
          <p:nvPr/>
        </p:nvSpPr>
        <p:spPr>
          <a:xfrm>
            <a:off x="425796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7" name="object 1827"/>
          <p:cNvSpPr/>
          <p:nvPr/>
        </p:nvSpPr>
        <p:spPr>
          <a:xfrm>
            <a:off x="427319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8" name="object 1828"/>
          <p:cNvSpPr/>
          <p:nvPr/>
        </p:nvSpPr>
        <p:spPr>
          <a:xfrm>
            <a:off x="42884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29" name="object 1829"/>
          <p:cNvSpPr/>
          <p:nvPr/>
        </p:nvSpPr>
        <p:spPr>
          <a:xfrm>
            <a:off x="430363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0" name="object 1830"/>
          <p:cNvSpPr/>
          <p:nvPr/>
        </p:nvSpPr>
        <p:spPr>
          <a:xfrm>
            <a:off x="431886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1" name="object 1831"/>
          <p:cNvSpPr/>
          <p:nvPr/>
        </p:nvSpPr>
        <p:spPr>
          <a:xfrm>
            <a:off x="433409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2" name="object 1832"/>
          <p:cNvSpPr/>
          <p:nvPr/>
        </p:nvSpPr>
        <p:spPr>
          <a:xfrm>
            <a:off x="434930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3" name="object 1833"/>
          <p:cNvSpPr/>
          <p:nvPr/>
        </p:nvSpPr>
        <p:spPr>
          <a:xfrm>
            <a:off x="43645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4" name="object 1834"/>
          <p:cNvSpPr/>
          <p:nvPr/>
        </p:nvSpPr>
        <p:spPr>
          <a:xfrm>
            <a:off x="437976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5" name="object 1835"/>
          <p:cNvSpPr/>
          <p:nvPr/>
        </p:nvSpPr>
        <p:spPr>
          <a:xfrm>
            <a:off x="439497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6" name="object 1836"/>
          <p:cNvSpPr/>
          <p:nvPr/>
        </p:nvSpPr>
        <p:spPr>
          <a:xfrm>
            <a:off x="44102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7" name="object 1837"/>
          <p:cNvSpPr/>
          <p:nvPr/>
        </p:nvSpPr>
        <p:spPr>
          <a:xfrm>
            <a:off x="442542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8" name="object 1838"/>
          <p:cNvSpPr/>
          <p:nvPr/>
        </p:nvSpPr>
        <p:spPr>
          <a:xfrm>
            <a:off x="444064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39" name="object 1839"/>
          <p:cNvSpPr/>
          <p:nvPr/>
        </p:nvSpPr>
        <p:spPr>
          <a:xfrm>
            <a:off x="44558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0" name="object 1840"/>
          <p:cNvSpPr/>
          <p:nvPr/>
        </p:nvSpPr>
        <p:spPr>
          <a:xfrm>
            <a:off x="447109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1" name="object 1841"/>
          <p:cNvSpPr/>
          <p:nvPr/>
        </p:nvSpPr>
        <p:spPr>
          <a:xfrm>
            <a:off x="448632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2" name="object 1842"/>
          <p:cNvSpPr/>
          <p:nvPr/>
        </p:nvSpPr>
        <p:spPr>
          <a:xfrm>
            <a:off x="450154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3" name="object 1843"/>
          <p:cNvSpPr/>
          <p:nvPr/>
        </p:nvSpPr>
        <p:spPr>
          <a:xfrm>
            <a:off x="451676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4" name="object 1844"/>
          <p:cNvSpPr/>
          <p:nvPr/>
        </p:nvSpPr>
        <p:spPr>
          <a:xfrm>
            <a:off x="453199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5" name="object 1845"/>
          <p:cNvSpPr/>
          <p:nvPr/>
        </p:nvSpPr>
        <p:spPr>
          <a:xfrm>
            <a:off x="454720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6" name="object 1846"/>
          <p:cNvSpPr/>
          <p:nvPr/>
        </p:nvSpPr>
        <p:spPr>
          <a:xfrm>
            <a:off x="456243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7" name="object 1847"/>
          <p:cNvSpPr/>
          <p:nvPr/>
        </p:nvSpPr>
        <p:spPr>
          <a:xfrm>
            <a:off x="457766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8" name="object 1848"/>
          <p:cNvSpPr/>
          <p:nvPr/>
        </p:nvSpPr>
        <p:spPr>
          <a:xfrm>
            <a:off x="45928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49" name="object 1849"/>
          <p:cNvSpPr/>
          <p:nvPr/>
        </p:nvSpPr>
        <p:spPr>
          <a:xfrm>
            <a:off x="460810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0" name="object 1850"/>
          <p:cNvSpPr/>
          <p:nvPr/>
        </p:nvSpPr>
        <p:spPr>
          <a:xfrm>
            <a:off x="462333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1" name="object 1851"/>
          <p:cNvSpPr/>
          <p:nvPr/>
        </p:nvSpPr>
        <p:spPr>
          <a:xfrm>
            <a:off x="46385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2" name="object 1852"/>
          <p:cNvSpPr/>
          <p:nvPr/>
        </p:nvSpPr>
        <p:spPr>
          <a:xfrm>
            <a:off x="465377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3" name="object 1853"/>
          <p:cNvSpPr/>
          <p:nvPr/>
        </p:nvSpPr>
        <p:spPr>
          <a:xfrm>
            <a:off x="46690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4" name="object 1854"/>
          <p:cNvSpPr/>
          <p:nvPr/>
        </p:nvSpPr>
        <p:spPr>
          <a:xfrm>
            <a:off x="468422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5" name="object 1855"/>
          <p:cNvSpPr/>
          <p:nvPr/>
        </p:nvSpPr>
        <p:spPr>
          <a:xfrm>
            <a:off x="469944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6" name="object 1856"/>
          <p:cNvSpPr/>
          <p:nvPr/>
        </p:nvSpPr>
        <p:spPr>
          <a:xfrm>
            <a:off x="47146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7" name="object 1857"/>
          <p:cNvSpPr/>
          <p:nvPr/>
        </p:nvSpPr>
        <p:spPr>
          <a:xfrm>
            <a:off x="472989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8" name="object 1858"/>
          <p:cNvSpPr/>
          <p:nvPr/>
        </p:nvSpPr>
        <p:spPr>
          <a:xfrm>
            <a:off x="47451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59" name="object 1859"/>
          <p:cNvSpPr/>
          <p:nvPr/>
        </p:nvSpPr>
        <p:spPr>
          <a:xfrm>
            <a:off x="476034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0" name="object 1860"/>
          <p:cNvSpPr/>
          <p:nvPr/>
        </p:nvSpPr>
        <p:spPr>
          <a:xfrm>
            <a:off x="477556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1" name="object 1861"/>
          <p:cNvSpPr/>
          <p:nvPr/>
        </p:nvSpPr>
        <p:spPr>
          <a:xfrm>
            <a:off x="479078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2" name="object 1862"/>
          <p:cNvSpPr/>
          <p:nvPr/>
        </p:nvSpPr>
        <p:spPr>
          <a:xfrm>
            <a:off x="48060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3" name="object 1863"/>
          <p:cNvSpPr/>
          <p:nvPr/>
        </p:nvSpPr>
        <p:spPr>
          <a:xfrm>
            <a:off x="482123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4" name="object 1864"/>
          <p:cNvSpPr/>
          <p:nvPr/>
        </p:nvSpPr>
        <p:spPr>
          <a:xfrm>
            <a:off x="48364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5" name="object 1865"/>
          <p:cNvSpPr/>
          <p:nvPr/>
        </p:nvSpPr>
        <p:spPr>
          <a:xfrm>
            <a:off x="485167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6" name="object 1866"/>
          <p:cNvSpPr/>
          <p:nvPr/>
        </p:nvSpPr>
        <p:spPr>
          <a:xfrm>
            <a:off x="486690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7" name="object 1867"/>
          <p:cNvSpPr/>
          <p:nvPr/>
        </p:nvSpPr>
        <p:spPr>
          <a:xfrm>
            <a:off x="48821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8" name="object 1868"/>
          <p:cNvSpPr/>
          <p:nvPr/>
        </p:nvSpPr>
        <p:spPr>
          <a:xfrm>
            <a:off x="489734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69" name="object 1869"/>
          <p:cNvSpPr/>
          <p:nvPr/>
        </p:nvSpPr>
        <p:spPr>
          <a:xfrm>
            <a:off x="491257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0" name="object 1870"/>
          <p:cNvSpPr/>
          <p:nvPr/>
        </p:nvSpPr>
        <p:spPr>
          <a:xfrm>
            <a:off x="492780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1" name="object 1871"/>
          <p:cNvSpPr/>
          <p:nvPr/>
        </p:nvSpPr>
        <p:spPr>
          <a:xfrm>
            <a:off x="49430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2" name="object 1872"/>
          <p:cNvSpPr/>
          <p:nvPr/>
        </p:nvSpPr>
        <p:spPr>
          <a:xfrm>
            <a:off x="49582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3" name="object 1873"/>
          <p:cNvSpPr/>
          <p:nvPr/>
        </p:nvSpPr>
        <p:spPr>
          <a:xfrm>
            <a:off x="497347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4" name="object 1874"/>
          <p:cNvSpPr/>
          <p:nvPr/>
        </p:nvSpPr>
        <p:spPr>
          <a:xfrm>
            <a:off x="49886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5" name="object 1875"/>
          <p:cNvSpPr/>
          <p:nvPr/>
        </p:nvSpPr>
        <p:spPr>
          <a:xfrm>
            <a:off x="500391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6" name="object 1876"/>
          <p:cNvSpPr/>
          <p:nvPr/>
        </p:nvSpPr>
        <p:spPr>
          <a:xfrm>
            <a:off x="501914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7" name="object 1877"/>
          <p:cNvSpPr/>
          <p:nvPr/>
        </p:nvSpPr>
        <p:spPr>
          <a:xfrm>
            <a:off x="503435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8" name="object 1878"/>
          <p:cNvSpPr/>
          <p:nvPr/>
        </p:nvSpPr>
        <p:spPr>
          <a:xfrm>
            <a:off x="504958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79" name="object 1879"/>
          <p:cNvSpPr/>
          <p:nvPr/>
        </p:nvSpPr>
        <p:spPr>
          <a:xfrm>
            <a:off x="50648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0" name="object 1880"/>
          <p:cNvSpPr/>
          <p:nvPr/>
        </p:nvSpPr>
        <p:spPr>
          <a:xfrm>
            <a:off x="508002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1" name="object 1881"/>
          <p:cNvSpPr/>
          <p:nvPr/>
        </p:nvSpPr>
        <p:spPr>
          <a:xfrm>
            <a:off x="50952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2" name="object 1882"/>
          <p:cNvSpPr/>
          <p:nvPr/>
        </p:nvSpPr>
        <p:spPr>
          <a:xfrm>
            <a:off x="511047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3" name="object 1883"/>
          <p:cNvSpPr/>
          <p:nvPr/>
        </p:nvSpPr>
        <p:spPr>
          <a:xfrm>
            <a:off x="512569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4" name="object 1884"/>
          <p:cNvSpPr/>
          <p:nvPr/>
        </p:nvSpPr>
        <p:spPr>
          <a:xfrm>
            <a:off x="51409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5" name="object 1885"/>
          <p:cNvSpPr/>
          <p:nvPr/>
        </p:nvSpPr>
        <p:spPr>
          <a:xfrm>
            <a:off x="51561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6" name="object 1886"/>
          <p:cNvSpPr/>
          <p:nvPr/>
        </p:nvSpPr>
        <p:spPr>
          <a:xfrm>
            <a:off x="517137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7" name="object 1887"/>
          <p:cNvSpPr/>
          <p:nvPr/>
        </p:nvSpPr>
        <p:spPr>
          <a:xfrm>
            <a:off x="518659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8" name="object 1888"/>
          <p:cNvSpPr/>
          <p:nvPr/>
        </p:nvSpPr>
        <p:spPr>
          <a:xfrm>
            <a:off x="520181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89" name="object 1889"/>
          <p:cNvSpPr/>
          <p:nvPr/>
        </p:nvSpPr>
        <p:spPr>
          <a:xfrm>
            <a:off x="52170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0" name="object 1890"/>
          <p:cNvSpPr/>
          <p:nvPr/>
        </p:nvSpPr>
        <p:spPr>
          <a:xfrm>
            <a:off x="523226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1" name="object 1891"/>
          <p:cNvSpPr/>
          <p:nvPr/>
        </p:nvSpPr>
        <p:spPr>
          <a:xfrm>
            <a:off x="524748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2" name="object 1892"/>
          <p:cNvSpPr/>
          <p:nvPr/>
        </p:nvSpPr>
        <p:spPr>
          <a:xfrm>
            <a:off x="526271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3" name="object 1893"/>
          <p:cNvSpPr/>
          <p:nvPr/>
        </p:nvSpPr>
        <p:spPr>
          <a:xfrm>
            <a:off x="527792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4" name="object 1894"/>
          <p:cNvSpPr/>
          <p:nvPr/>
        </p:nvSpPr>
        <p:spPr>
          <a:xfrm>
            <a:off x="529315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5" name="object 1895"/>
          <p:cNvSpPr/>
          <p:nvPr/>
        </p:nvSpPr>
        <p:spPr>
          <a:xfrm>
            <a:off x="530838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6" name="object 1896"/>
          <p:cNvSpPr/>
          <p:nvPr/>
        </p:nvSpPr>
        <p:spPr>
          <a:xfrm>
            <a:off x="532359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7" name="object 1897"/>
          <p:cNvSpPr/>
          <p:nvPr/>
        </p:nvSpPr>
        <p:spPr>
          <a:xfrm>
            <a:off x="533882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8" name="object 1898"/>
          <p:cNvSpPr/>
          <p:nvPr/>
        </p:nvSpPr>
        <p:spPr>
          <a:xfrm>
            <a:off x="535405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99" name="object 1899"/>
          <p:cNvSpPr/>
          <p:nvPr/>
        </p:nvSpPr>
        <p:spPr>
          <a:xfrm>
            <a:off x="536926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0" name="object 1900"/>
          <p:cNvSpPr/>
          <p:nvPr/>
        </p:nvSpPr>
        <p:spPr>
          <a:xfrm>
            <a:off x="538449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1" name="object 1901"/>
          <p:cNvSpPr/>
          <p:nvPr/>
        </p:nvSpPr>
        <p:spPr>
          <a:xfrm>
            <a:off x="539972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2" name="object 1902"/>
          <p:cNvSpPr/>
          <p:nvPr/>
        </p:nvSpPr>
        <p:spPr>
          <a:xfrm>
            <a:off x="54149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3" name="object 1903"/>
          <p:cNvSpPr/>
          <p:nvPr/>
        </p:nvSpPr>
        <p:spPr>
          <a:xfrm>
            <a:off x="543016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4" name="object 1904"/>
          <p:cNvSpPr/>
          <p:nvPr/>
        </p:nvSpPr>
        <p:spPr>
          <a:xfrm>
            <a:off x="544539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5" name="object 1905"/>
          <p:cNvSpPr/>
          <p:nvPr/>
        </p:nvSpPr>
        <p:spPr>
          <a:xfrm>
            <a:off x="54606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6" name="object 1906"/>
          <p:cNvSpPr/>
          <p:nvPr/>
        </p:nvSpPr>
        <p:spPr>
          <a:xfrm>
            <a:off x="547583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7" name="object 1907"/>
          <p:cNvSpPr/>
          <p:nvPr/>
        </p:nvSpPr>
        <p:spPr>
          <a:xfrm>
            <a:off x="549106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8" name="object 1908"/>
          <p:cNvSpPr/>
          <p:nvPr/>
        </p:nvSpPr>
        <p:spPr>
          <a:xfrm>
            <a:off x="550628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09" name="object 1909"/>
          <p:cNvSpPr/>
          <p:nvPr/>
        </p:nvSpPr>
        <p:spPr>
          <a:xfrm>
            <a:off x="55215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0" name="object 1910"/>
          <p:cNvSpPr/>
          <p:nvPr/>
        </p:nvSpPr>
        <p:spPr>
          <a:xfrm>
            <a:off x="553673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1" name="object 1911"/>
          <p:cNvSpPr/>
          <p:nvPr/>
        </p:nvSpPr>
        <p:spPr>
          <a:xfrm>
            <a:off x="555195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2" name="object 1912"/>
          <p:cNvSpPr/>
          <p:nvPr/>
        </p:nvSpPr>
        <p:spPr>
          <a:xfrm>
            <a:off x="55671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3" name="object 1913"/>
          <p:cNvSpPr/>
          <p:nvPr/>
        </p:nvSpPr>
        <p:spPr>
          <a:xfrm>
            <a:off x="558239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4" name="object 1914"/>
          <p:cNvSpPr/>
          <p:nvPr/>
        </p:nvSpPr>
        <p:spPr>
          <a:xfrm>
            <a:off x="559762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5" name="object 1915"/>
          <p:cNvSpPr/>
          <p:nvPr/>
        </p:nvSpPr>
        <p:spPr>
          <a:xfrm>
            <a:off x="561285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6" name="object 1916"/>
          <p:cNvSpPr/>
          <p:nvPr/>
        </p:nvSpPr>
        <p:spPr>
          <a:xfrm>
            <a:off x="562806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7" name="object 1917"/>
          <p:cNvSpPr/>
          <p:nvPr/>
        </p:nvSpPr>
        <p:spPr>
          <a:xfrm>
            <a:off x="564329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8" name="object 1918"/>
          <p:cNvSpPr/>
          <p:nvPr/>
        </p:nvSpPr>
        <p:spPr>
          <a:xfrm>
            <a:off x="56585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19" name="object 1919"/>
          <p:cNvSpPr/>
          <p:nvPr/>
        </p:nvSpPr>
        <p:spPr>
          <a:xfrm>
            <a:off x="567373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0" name="object 1920"/>
          <p:cNvSpPr/>
          <p:nvPr/>
        </p:nvSpPr>
        <p:spPr>
          <a:xfrm>
            <a:off x="568896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1" name="object 1921"/>
          <p:cNvSpPr/>
          <p:nvPr/>
        </p:nvSpPr>
        <p:spPr>
          <a:xfrm>
            <a:off x="570419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2" name="object 1922"/>
          <p:cNvSpPr/>
          <p:nvPr/>
        </p:nvSpPr>
        <p:spPr>
          <a:xfrm>
            <a:off x="571940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3" name="object 1923"/>
          <p:cNvSpPr/>
          <p:nvPr/>
        </p:nvSpPr>
        <p:spPr>
          <a:xfrm>
            <a:off x="573463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4" name="object 1924"/>
          <p:cNvSpPr/>
          <p:nvPr/>
        </p:nvSpPr>
        <p:spPr>
          <a:xfrm>
            <a:off x="574986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5" name="object 1925"/>
          <p:cNvSpPr/>
          <p:nvPr/>
        </p:nvSpPr>
        <p:spPr>
          <a:xfrm>
            <a:off x="576507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6" name="object 1926"/>
          <p:cNvSpPr/>
          <p:nvPr/>
        </p:nvSpPr>
        <p:spPr>
          <a:xfrm>
            <a:off x="578030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7" name="object 1927"/>
          <p:cNvSpPr/>
          <p:nvPr/>
        </p:nvSpPr>
        <p:spPr>
          <a:xfrm>
            <a:off x="579553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8" name="object 1928"/>
          <p:cNvSpPr/>
          <p:nvPr/>
        </p:nvSpPr>
        <p:spPr>
          <a:xfrm>
            <a:off x="58107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29" name="object 1929"/>
          <p:cNvSpPr/>
          <p:nvPr/>
        </p:nvSpPr>
        <p:spPr>
          <a:xfrm>
            <a:off x="582597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0" name="object 1930"/>
          <p:cNvSpPr/>
          <p:nvPr/>
        </p:nvSpPr>
        <p:spPr>
          <a:xfrm>
            <a:off x="58412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1" name="object 1931"/>
          <p:cNvSpPr/>
          <p:nvPr/>
        </p:nvSpPr>
        <p:spPr>
          <a:xfrm>
            <a:off x="585642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2" name="object 1932"/>
          <p:cNvSpPr/>
          <p:nvPr/>
        </p:nvSpPr>
        <p:spPr>
          <a:xfrm>
            <a:off x="587164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3" name="object 1933"/>
          <p:cNvSpPr/>
          <p:nvPr/>
        </p:nvSpPr>
        <p:spPr>
          <a:xfrm>
            <a:off x="588686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4" name="object 1934"/>
          <p:cNvSpPr/>
          <p:nvPr/>
        </p:nvSpPr>
        <p:spPr>
          <a:xfrm>
            <a:off x="590209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5" name="object 1935"/>
          <p:cNvSpPr/>
          <p:nvPr/>
        </p:nvSpPr>
        <p:spPr>
          <a:xfrm>
            <a:off x="59173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6" name="object 1936"/>
          <p:cNvSpPr/>
          <p:nvPr/>
        </p:nvSpPr>
        <p:spPr>
          <a:xfrm>
            <a:off x="593253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7" name="object 1937"/>
          <p:cNvSpPr/>
          <p:nvPr/>
        </p:nvSpPr>
        <p:spPr>
          <a:xfrm>
            <a:off x="594776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8" name="object 1938"/>
          <p:cNvSpPr/>
          <p:nvPr/>
        </p:nvSpPr>
        <p:spPr>
          <a:xfrm>
            <a:off x="596298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39" name="object 1939"/>
          <p:cNvSpPr/>
          <p:nvPr/>
        </p:nvSpPr>
        <p:spPr>
          <a:xfrm>
            <a:off x="597820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0" name="object 1940"/>
          <p:cNvSpPr/>
          <p:nvPr/>
        </p:nvSpPr>
        <p:spPr>
          <a:xfrm>
            <a:off x="599343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1" name="object 1941"/>
          <p:cNvSpPr/>
          <p:nvPr/>
        </p:nvSpPr>
        <p:spPr>
          <a:xfrm>
            <a:off x="60086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2" name="object 1942"/>
          <p:cNvSpPr/>
          <p:nvPr/>
        </p:nvSpPr>
        <p:spPr>
          <a:xfrm>
            <a:off x="602387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3" name="object 1943"/>
          <p:cNvSpPr/>
          <p:nvPr/>
        </p:nvSpPr>
        <p:spPr>
          <a:xfrm>
            <a:off x="603910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4" name="object 1944"/>
          <p:cNvSpPr/>
          <p:nvPr/>
        </p:nvSpPr>
        <p:spPr>
          <a:xfrm>
            <a:off x="605431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5" name="object 1945"/>
          <p:cNvSpPr/>
          <p:nvPr/>
        </p:nvSpPr>
        <p:spPr>
          <a:xfrm>
            <a:off x="60695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6" name="object 1946"/>
          <p:cNvSpPr/>
          <p:nvPr/>
        </p:nvSpPr>
        <p:spPr>
          <a:xfrm>
            <a:off x="60847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7" name="object 1947"/>
          <p:cNvSpPr/>
          <p:nvPr/>
        </p:nvSpPr>
        <p:spPr>
          <a:xfrm>
            <a:off x="61000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8" name="object 1948"/>
          <p:cNvSpPr/>
          <p:nvPr/>
        </p:nvSpPr>
        <p:spPr>
          <a:xfrm>
            <a:off x="611521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49" name="object 1949"/>
          <p:cNvSpPr/>
          <p:nvPr/>
        </p:nvSpPr>
        <p:spPr>
          <a:xfrm>
            <a:off x="613044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0" name="object 1950"/>
          <p:cNvSpPr/>
          <p:nvPr/>
        </p:nvSpPr>
        <p:spPr>
          <a:xfrm>
            <a:off x="61456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1" name="object 1951"/>
          <p:cNvSpPr/>
          <p:nvPr/>
        </p:nvSpPr>
        <p:spPr>
          <a:xfrm>
            <a:off x="616088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2" name="object 1952"/>
          <p:cNvSpPr/>
          <p:nvPr/>
        </p:nvSpPr>
        <p:spPr>
          <a:xfrm>
            <a:off x="617611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3" name="object 1953"/>
          <p:cNvSpPr/>
          <p:nvPr/>
        </p:nvSpPr>
        <p:spPr>
          <a:xfrm>
            <a:off x="619133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4" name="object 1954"/>
          <p:cNvSpPr/>
          <p:nvPr/>
        </p:nvSpPr>
        <p:spPr>
          <a:xfrm>
            <a:off x="620655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5" name="object 1955"/>
          <p:cNvSpPr/>
          <p:nvPr/>
        </p:nvSpPr>
        <p:spPr>
          <a:xfrm>
            <a:off x="622178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6" name="object 1956"/>
          <p:cNvSpPr/>
          <p:nvPr/>
        </p:nvSpPr>
        <p:spPr>
          <a:xfrm>
            <a:off x="623700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7" name="object 1957"/>
          <p:cNvSpPr/>
          <p:nvPr/>
        </p:nvSpPr>
        <p:spPr>
          <a:xfrm>
            <a:off x="625222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8" name="object 1958"/>
          <p:cNvSpPr/>
          <p:nvPr/>
        </p:nvSpPr>
        <p:spPr>
          <a:xfrm>
            <a:off x="626745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59" name="object 1959"/>
          <p:cNvSpPr/>
          <p:nvPr/>
        </p:nvSpPr>
        <p:spPr>
          <a:xfrm>
            <a:off x="628267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0" name="object 1960"/>
          <p:cNvSpPr/>
          <p:nvPr/>
        </p:nvSpPr>
        <p:spPr>
          <a:xfrm>
            <a:off x="629789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1" name="object 1961"/>
          <p:cNvSpPr/>
          <p:nvPr/>
        </p:nvSpPr>
        <p:spPr>
          <a:xfrm>
            <a:off x="63131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2" name="object 1962"/>
          <p:cNvSpPr/>
          <p:nvPr/>
        </p:nvSpPr>
        <p:spPr>
          <a:xfrm>
            <a:off x="632834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3" name="object 1963"/>
          <p:cNvSpPr/>
          <p:nvPr/>
        </p:nvSpPr>
        <p:spPr>
          <a:xfrm>
            <a:off x="63435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4" name="object 1964"/>
          <p:cNvSpPr/>
          <p:nvPr/>
        </p:nvSpPr>
        <p:spPr>
          <a:xfrm>
            <a:off x="635878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5" name="object 1965"/>
          <p:cNvSpPr/>
          <p:nvPr/>
        </p:nvSpPr>
        <p:spPr>
          <a:xfrm>
            <a:off x="637401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6" name="object 1966"/>
          <p:cNvSpPr/>
          <p:nvPr/>
        </p:nvSpPr>
        <p:spPr>
          <a:xfrm>
            <a:off x="638924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7" name="object 1967"/>
          <p:cNvSpPr/>
          <p:nvPr/>
        </p:nvSpPr>
        <p:spPr>
          <a:xfrm>
            <a:off x="640445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8" name="object 1968"/>
          <p:cNvSpPr/>
          <p:nvPr/>
        </p:nvSpPr>
        <p:spPr>
          <a:xfrm>
            <a:off x="641968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69" name="object 1969"/>
          <p:cNvSpPr/>
          <p:nvPr/>
        </p:nvSpPr>
        <p:spPr>
          <a:xfrm>
            <a:off x="643491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0" name="object 1970"/>
          <p:cNvSpPr/>
          <p:nvPr/>
        </p:nvSpPr>
        <p:spPr>
          <a:xfrm>
            <a:off x="645012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1" name="object 1971"/>
          <p:cNvSpPr/>
          <p:nvPr/>
        </p:nvSpPr>
        <p:spPr>
          <a:xfrm>
            <a:off x="64653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2" name="object 1972"/>
          <p:cNvSpPr/>
          <p:nvPr/>
        </p:nvSpPr>
        <p:spPr>
          <a:xfrm>
            <a:off x="648058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3" name="object 1973"/>
          <p:cNvSpPr/>
          <p:nvPr/>
        </p:nvSpPr>
        <p:spPr>
          <a:xfrm>
            <a:off x="649579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4" name="object 1974"/>
          <p:cNvSpPr/>
          <p:nvPr/>
        </p:nvSpPr>
        <p:spPr>
          <a:xfrm>
            <a:off x="65110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5" name="object 1975"/>
          <p:cNvSpPr/>
          <p:nvPr/>
        </p:nvSpPr>
        <p:spPr>
          <a:xfrm>
            <a:off x="652625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6" name="object 1976"/>
          <p:cNvSpPr/>
          <p:nvPr/>
        </p:nvSpPr>
        <p:spPr>
          <a:xfrm>
            <a:off x="65414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7" name="object 1977"/>
          <p:cNvSpPr/>
          <p:nvPr/>
        </p:nvSpPr>
        <p:spPr>
          <a:xfrm>
            <a:off x="655669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8" name="object 1978"/>
          <p:cNvSpPr/>
          <p:nvPr/>
        </p:nvSpPr>
        <p:spPr>
          <a:xfrm>
            <a:off x="65719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79" name="object 1979"/>
          <p:cNvSpPr/>
          <p:nvPr/>
        </p:nvSpPr>
        <p:spPr>
          <a:xfrm>
            <a:off x="658714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0" name="object 1980"/>
          <p:cNvSpPr/>
          <p:nvPr/>
        </p:nvSpPr>
        <p:spPr>
          <a:xfrm>
            <a:off x="660236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1" name="object 1981"/>
          <p:cNvSpPr/>
          <p:nvPr/>
        </p:nvSpPr>
        <p:spPr>
          <a:xfrm>
            <a:off x="661758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2" name="object 1982"/>
          <p:cNvSpPr/>
          <p:nvPr/>
        </p:nvSpPr>
        <p:spPr>
          <a:xfrm>
            <a:off x="663281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3" name="object 1983"/>
          <p:cNvSpPr/>
          <p:nvPr/>
        </p:nvSpPr>
        <p:spPr>
          <a:xfrm>
            <a:off x="664803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4" name="object 1984"/>
          <p:cNvSpPr/>
          <p:nvPr/>
        </p:nvSpPr>
        <p:spPr>
          <a:xfrm>
            <a:off x="66632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5" name="object 1985"/>
          <p:cNvSpPr/>
          <p:nvPr/>
        </p:nvSpPr>
        <p:spPr>
          <a:xfrm>
            <a:off x="667848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6" name="object 1986"/>
          <p:cNvSpPr/>
          <p:nvPr/>
        </p:nvSpPr>
        <p:spPr>
          <a:xfrm>
            <a:off x="669369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7" name="object 1987"/>
          <p:cNvSpPr/>
          <p:nvPr/>
        </p:nvSpPr>
        <p:spPr>
          <a:xfrm>
            <a:off x="670892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8" name="object 1988"/>
          <p:cNvSpPr/>
          <p:nvPr/>
        </p:nvSpPr>
        <p:spPr>
          <a:xfrm>
            <a:off x="67241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89" name="object 1989"/>
          <p:cNvSpPr/>
          <p:nvPr/>
        </p:nvSpPr>
        <p:spPr>
          <a:xfrm>
            <a:off x="67393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0" name="object 1990"/>
          <p:cNvSpPr/>
          <p:nvPr/>
        </p:nvSpPr>
        <p:spPr>
          <a:xfrm>
            <a:off x="675459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1" name="object 1991"/>
          <p:cNvSpPr/>
          <p:nvPr/>
        </p:nvSpPr>
        <p:spPr>
          <a:xfrm>
            <a:off x="67698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2" name="object 1992"/>
          <p:cNvSpPr/>
          <p:nvPr/>
        </p:nvSpPr>
        <p:spPr>
          <a:xfrm>
            <a:off x="678505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3" name="object 1993"/>
          <p:cNvSpPr/>
          <p:nvPr/>
        </p:nvSpPr>
        <p:spPr>
          <a:xfrm>
            <a:off x="680026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4" name="object 1994"/>
          <p:cNvSpPr/>
          <p:nvPr/>
        </p:nvSpPr>
        <p:spPr>
          <a:xfrm>
            <a:off x="68154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5" name="object 1995"/>
          <p:cNvSpPr/>
          <p:nvPr/>
        </p:nvSpPr>
        <p:spPr>
          <a:xfrm>
            <a:off x="683072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6" name="object 1996"/>
          <p:cNvSpPr/>
          <p:nvPr/>
        </p:nvSpPr>
        <p:spPr>
          <a:xfrm>
            <a:off x="684593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7" name="object 1997"/>
          <p:cNvSpPr/>
          <p:nvPr/>
        </p:nvSpPr>
        <p:spPr>
          <a:xfrm>
            <a:off x="686116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8" name="object 1998"/>
          <p:cNvSpPr/>
          <p:nvPr/>
        </p:nvSpPr>
        <p:spPr>
          <a:xfrm>
            <a:off x="687638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999" name="object 1999"/>
          <p:cNvSpPr/>
          <p:nvPr/>
        </p:nvSpPr>
        <p:spPr>
          <a:xfrm>
            <a:off x="689160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0" name="object 2000"/>
          <p:cNvSpPr/>
          <p:nvPr/>
        </p:nvSpPr>
        <p:spPr>
          <a:xfrm>
            <a:off x="690683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1" name="object 2001"/>
          <p:cNvSpPr/>
          <p:nvPr/>
        </p:nvSpPr>
        <p:spPr>
          <a:xfrm>
            <a:off x="69220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2" name="object 2002"/>
          <p:cNvSpPr/>
          <p:nvPr/>
        </p:nvSpPr>
        <p:spPr>
          <a:xfrm>
            <a:off x="69372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3" name="object 2003"/>
          <p:cNvSpPr/>
          <p:nvPr/>
        </p:nvSpPr>
        <p:spPr>
          <a:xfrm>
            <a:off x="69525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4" name="object 2004"/>
          <p:cNvSpPr/>
          <p:nvPr/>
        </p:nvSpPr>
        <p:spPr>
          <a:xfrm>
            <a:off x="69677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5" name="object 2005"/>
          <p:cNvSpPr/>
          <p:nvPr/>
        </p:nvSpPr>
        <p:spPr>
          <a:xfrm>
            <a:off x="698295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6" name="object 2006"/>
          <p:cNvSpPr/>
          <p:nvPr/>
        </p:nvSpPr>
        <p:spPr>
          <a:xfrm>
            <a:off x="699816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7" name="object 2007"/>
          <p:cNvSpPr/>
          <p:nvPr/>
        </p:nvSpPr>
        <p:spPr>
          <a:xfrm>
            <a:off x="70133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8" name="object 2008"/>
          <p:cNvSpPr/>
          <p:nvPr/>
        </p:nvSpPr>
        <p:spPr>
          <a:xfrm>
            <a:off x="702862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09" name="object 2009"/>
          <p:cNvSpPr/>
          <p:nvPr/>
        </p:nvSpPr>
        <p:spPr>
          <a:xfrm>
            <a:off x="704383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0" name="object 2010"/>
          <p:cNvSpPr/>
          <p:nvPr/>
        </p:nvSpPr>
        <p:spPr>
          <a:xfrm>
            <a:off x="705906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1" name="object 2011"/>
          <p:cNvSpPr/>
          <p:nvPr/>
        </p:nvSpPr>
        <p:spPr>
          <a:xfrm>
            <a:off x="70742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2" name="object 2012"/>
          <p:cNvSpPr/>
          <p:nvPr/>
        </p:nvSpPr>
        <p:spPr>
          <a:xfrm>
            <a:off x="708950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3" name="object 2013"/>
          <p:cNvSpPr/>
          <p:nvPr/>
        </p:nvSpPr>
        <p:spPr>
          <a:xfrm>
            <a:off x="710473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4" name="object 2014"/>
          <p:cNvSpPr/>
          <p:nvPr/>
        </p:nvSpPr>
        <p:spPr>
          <a:xfrm>
            <a:off x="711996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5" name="object 2015"/>
          <p:cNvSpPr/>
          <p:nvPr/>
        </p:nvSpPr>
        <p:spPr>
          <a:xfrm>
            <a:off x="713517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6" name="object 2016"/>
          <p:cNvSpPr/>
          <p:nvPr/>
        </p:nvSpPr>
        <p:spPr>
          <a:xfrm>
            <a:off x="715040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7" name="object 2017"/>
          <p:cNvSpPr/>
          <p:nvPr/>
        </p:nvSpPr>
        <p:spPr>
          <a:xfrm>
            <a:off x="71656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8" name="object 2018"/>
          <p:cNvSpPr/>
          <p:nvPr/>
        </p:nvSpPr>
        <p:spPr>
          <a:xfrm>
            <a:off x="718084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19" name="object 2019"/>
          <p:cNvSpPr/>
          <p:nvPr/>
        </p:nvSpPr>
        <p:spPr>
          <a:xfrm>
            <a:off x="719607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0" name="object 2020"/>
          <p:cNvSpPr/>
          <p:nvPr/>
        </p:nvSpPr>
        <p:spPr>
          <a:xfrm>
            <a:off x="721130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1" name="object 2021"/>
          <p:cNvSpPr/>
          <p:nvPr/>
        </p:nvSpPr>
        <p:spPr>
          <a:xfrm>
            <a:off x="72265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2" name="object 2022"/>
          <p:cNvSpPr/>
          <p:nvPr/>
        </p:nvSpPr>
        <p:spPr>
          <a:xfrm>
            <a:off x="724174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3" name="object 2023"/>
          <p:cNvSpPr/>
          <p:nvPr/>
        </p:nvSpPr>
        <p:spPr>
          <a:xfrm>
            <a:off x="725697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4" name="object 2024"/>
          <p:cNvSpPr/>
          <p:nvPr/>
        </p:nvSpPr>
        <p:spPr>
          <a:xfrm>
            <a:off x="72721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5" name="object 2025"/>
          <p:cNvSpPr/>
          <p:nvPr/>
        </p:nvSpPr>
        <p:spPr>
          <a:xfrm>
            <a:off x="728741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6" name="object 2026"/>
          <p:cNvSpPr/>
          <p:nvPr/>
        </p:nvSpPr>
        <p:spPr>
          <a:xfrm>
            <a:off x="730263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7" name="object 2027"/>
          <p:cNvSpPr/>
          <p:nvPr/>
        </p:nvSpPr>
        <p:spPr>
          <a:xfrm>
            <a:off x="731786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8" name="object 2028"/>
          <p:cNvSpPr/>
          <p:nvPr/>
        </p:nvSpPr>
        <p:spPr>
          <a:xfrm>
            <a:off x="733308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29" name="object 2029"/>
          <p:cNvSpPr/>
          <p:nvPr/>
        </p:nvSpPr>
        <p:spPr>
          <a:xfrm>
            <a:off x="734830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0" name="object 2030"/>
          <p:cNvSpPr/>
          <p:nvPr/>
        </p:nvSpPr>
        <p:spPr>
          <a:xfrm>
            <a:off x="736353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1" name="object 2031"/>
          <p:cNvSpPr/>
          <p:nvPr/>
        </p:nvSpPr>
        <p:spPr>
          <a:xfrm>
            <a:off x="737875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2" name="object 2032"/>
          <p:cNvSpPr/>
          <p:nvPr/>
        </p:nvSpPr>
        <p:spPr>
          <a:xfrm>
            <a:off x="73939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3" name="object 2033"/>
          <p:cNvSpPr/>
          <p:nvPr/>
        </p:nvSpPr>
        <p:spPr>
          <a:xfrm>
            <a:off x="740920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4" name="object 2034"/>
          <p:cNvSpPr/>
          <p:nvPr/>
        </p:nvSpPr>
        <p:spPr>
          <a:xfrm>
            <a:off x="742441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5" name="object 2035"/>
          <p:cNvSpPr/>
          <p:nvPr/>
        </p:nvSpPr>
        <p:spPr>
          <a:xfrm>
            <a:off x="74396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6" name="object 2036"/>
          <p:cNvSpPr/>
          <p:nvPr/>
        </p:nvSpPr>
        <p:spPr>
          <a:xfrm>
            <a:off x="745487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7" name="object 2037"/>
          <p:cNvSpPr/>
          <p:nvPr/>
        </p:nvSpPr>
        <p:spPr>
          <a:xfrm>
            <a:off x="74701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8" name="object 2038"/>
          <p:cNvSpPr/>
          <p:nvPr/>
        </p:nvSpPr>
        <p:spPr>
          <a:xfrm>
            <a:off x="748531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39" name="object 2039"/>
          <p:cNvSpPr/>
          <p:nvPr/>
        </p:nvSpPr>
        <p:spPr>
          <a:xfrm>
            <a:off x="750054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0" name="object 2040"/>
          <p:cNvSpPr/>
          <p:nvPr/>
        </p:nvSpPr>
        <p:spPr>
          <a:xfrm>
            <a:off x="75157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1" name="object 2041"/>
          <p:cNvSpPr/>
          <p:nvPr/>
        </p:nvSpPr>
        <p:spPr>
          <a:xfrm>
            <a:off x="75309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2" name="object 2042"/>
          <p:cNvSpPr/>
          <p:nvPr/>
        </p:nvSpPr>
        <p:spPr>
          <a:xfrm>
            <a:off x="75462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3" name="object 2043"/>
          <p:cNvSpPr/>
          <p:nvPr/>
        </p:nvSpPr>
        <p:spPr>
          <a:xfrm>
            <a:off x="756144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4" name="object 2044"/>
          <p:cNvSpPr/>
          <p:nvPr/>
        </p:nvSpPr>
        <p:spPr>
          <a:xfrm>
            <a:off x="757665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5" name="object 2045"/>
          <p:cNvSpPr/>
          <p:nvPr/>
        </p:nvSpPr>
        <p:spPr>
          <a:xfrm>
            <a:off x="759188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6" name="object 2046"/>
          <p:cNvSpPr/>
          <p:nvPr/>
        </p:nvSpPr>
        <p:spPr>
          <a:xfrm>
            <a:off x="760710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7" name="object 2047"/>
          <p:cNvSpPr/>
          <p:nvPr/>
        </p:nvSpPr>
        <p:spPr>
          <a:xfrm>
            <a:off x="762232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8" name="object 2048"/>
          <p:cNvSpPr/>
          <p:nvPr/>
        </p:nvSpPr>
        <p:spPr>
          <a:xfrm>
            <a:off x="763755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49" name="object 2049"/>
          <p:cNvSpPr/>
          <p:nvPr/>
        </p:nvSpPr>
        <p:spPr>
          <a:xfrm>
            <a:off x="76527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0" name="object 2050"/>
          <p:cNvSpPr/>
          <p:nvPr/>
        </p:nvSpPr>
        <p:spPr>
          <a:xfrm>
            <a:off x="76679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1" name="object 2051"/>
          <p:cNvSpPr/>
          <p:nvPr/>
        </p:nvSpPr>
        <p:spPr>
          <a:xfrm>
            <a:off x="768322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2" name="object 2052"/>
          <p:cNvSpPr/>
          <p:nvPr/>
        </p:nvSpPr>
        <p:spPr>
          <a:xfrm>
            <a:off x="76984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3" name="object 2053"/>
          <p:cNvSpPr/>
          <p:nvPr/>
        </p:nvSpPr>
        <p:spPr>
          <a:xfrm>
            <a:off x="771367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4" name="object 2054"/>
          <p:cNvSpPr/>
          <p:nvPr/>
        </p:nvSpPr>
        <p:spPr>
          <a:xfrm>
            <a:off x="772888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5" name="object 2055"/>
          <p:cNvSpPr/>
          <p:nvPr/>
        </p:nvSpPr>
        <p:spPr>
          <a:xfrm>
            <a:off x="77441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6" name="object 2056"/>
          <p:cNvSpPr/>
          <p:nvPr/>
        </p:nvSpPr>
        <p:spPr>
          <a:xfrm>
            <a:off x="775934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7" name="object 2057"/>
          <p:cNvSpPr/>
          <p:nvPr/>
        </p:nvSpPr>
        <p:spPr>
          <a:xfrm>
            <a:off x="777455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8" name="object 2058"/>
          <p:cNvSpPr/>
          <p:nvPr/>
        </p:nvSpPr>
        <p:spPr>
          <a:xfrm>
            <a:off x="77897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59" name="object 2059"/>
          <p:cNvSpPr/>
          <p:nvPr/>
        </p:nvSpPr>
        <p:spPr>
          <a:xfrm>
            <a:off x="78050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0" name="object 2060"/>
          <p:cNvSpPr/>
          <p:nvPr/>
        </p:nvSpPr>
        <p:spPr>
          <a:xfrm>
            <a:off x="78202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1" name="object 2061"/>
          <p:cNvSpPr/>
          <p:nvPr/>
        </p:nvSpPr>
        <p:spPr>
          <a:xfrm>
            <a:off x="783545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2" name="object 2062"/>
          <p:cNvSpPr/>
          <p:nvPr/>
        </p:nvSpPr>
        <p:spPr>
          <a:xfrm>
            <a:off x="785068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3" name="object 2063"/>
          <p:cNvSpPr/>
          <p:nvPr/>
        </p:nvSpPr>
        <p:spPr>
          <a:xfrm>
            <a:off x="78658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4" name="object 2064"/>
          <p:cNvSpPr/>
          <p:nvPr/>
        </p:nvSpPr>
        <p:spPr>
          <a:xfrm>
            <a:off x="788112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5" name="object 2065"/>
          <p:cNvSpPr/>
          <p:nvPr/>
        </p:nvSpPr>
        <p:spPr>
          <a:xfrm>
            <a:off x="78963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6" name="object 2066"/>
          <p:cNvSpPr/>
          <p:nvPr/>
        </p:nvSpPr>
        <p:spPr>
          <a:xfrm>
            <a:off x="791156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7" name="object 2067"/>
          <p:cNvSpPr/>
          <p:nvPr/>
        </p:nvSpPr>
        <p:spPr>
          <a:xfrm>
            <a:off x="792679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8" name="object 2068"/>
          <p:cNvSpPr/>
          <p:nvPr/>
        </p:nvSpPr>
        <p:spPr>
          <a:xfrm>
            <a:off x="79420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69" name="object 2069"/>
          <p:cNvSpPr/>
          <p:nvPr/>
        </p:nvSpPr>
        <p:spPr>
          <a:xfrm>
            <a:off x="795724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0" name="object 2070"/>
          <p:cNvSpPr/>
          <p:nvPr/>
        </p:nvSpPr>
        <p:spPr>
          <a:xfrm>
            <a:off x="797246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1" name="object 2071"/>
          <p:cNvSpPr/>
          <p:nvPr/>
        </p:nvSpPr>
        <p:spPr>
          <a:xfrm>
            <a:off x="798769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2" name="object 2072"/>
          <p:cNvSpPr/>
          <p:nvPr/>
        </p:nvSpPr>
        <p:spPr>
          <a:xfrm>
            <a:off x="80029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3" name="object 2073"/>
          <p:cNvSpPr/>
          <p:nvPr/>
        </p:nvSpPr>
        <p:spPr>
          <a:xfrm>
            <a:off x="80181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4" name="object 2074"/>
          <p:cNvSpPr/>
          <p:nvPr/>
        </p:nvSpPr>
        <p:spPr>
          <a:xfrm>
            <a:off x="803335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5" name="object 2075"/>
          <p:cNvSpPr/>
          <p:nvPr/>
        </p:nvSpPr>
        <p:spPr>
          <a:xfrm>
            <a:off x="804858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6" name="object 2076"/>
          <p:cNvSpPr/>
          <p:nvPr/>
        </p:nvSpPr>
        <p:spPr>
          <a:xfrm>
            <a:off x="806380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7" name="object 2077"/>
          <p:cNvSpPr/>
          <p:nvPr/>
        </p:nvSpPr>
        <p:spPr>
          <a:xfrm>
            <a:off x="807902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8" name="object 2078"/>
          <p:cNvSpPr/>
          <p:nvPr/>
        </p:nvSpPr>
        <p:spPr>
          <a:xfrm>
            <a:off x="809425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79" name="object 2079"/>
          <p:cNvSpPr/>
          <p:nvPr/>
        </p:nvSpPr>
        <p:spPr>
          <a:xfrm>
            <a:off x="810947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0" name="object 2080"/>
          <p:cNvSpPr/>
          <p:nvPr/>
        </p:nvSpPr>
        <p:spPr>
          <a:xfrm>
            <a:off x="812469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1" name="object 2081"/>
          <p:cNvSpPr/>
          <p:nvPr/>
        </p:nvSpPr>
        <p:spPr>
          <a:xfrm>
            <a:off x="813992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2" name="object 2082"/>
          <p:cNvSpPr/>
          <p:nvPr/>
        </p:nvSpPr>
        <p:spPr>
          <a:xfrm>
            <a:off x="81551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3" name="object 2083"/>
          <p:cNvSpPr/>
          <p:nvPr/>
        </p:nvSpPr>
        <p:spPr>
          <a:xfrm>
            <a:off x="817036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4" name="object 2084"/>
          <p:cNvSpPr/>
          <p:nvPr/>
        </p:nvSpPr>
        <p:spPr>
          <a:xfrm>
            <a:off x="818559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5" name="object 2085"/>
          <p:cNvSpPr/>
          <p:nvPr/>
        </p:nvSpPr>
        <p:spPr>
          <a:xfrm>
            <a:off x="82008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6" name="object 2086"/>
          <p:cNvSpPr/>
          <p:nvPr/>
        </p:nvSpPr>
        <p:spPr>
          <a:xfrm>
            <a:off x="821603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7" name="object 2087"/>
          <p:cNvSpPr/>
          <p:nvPr/>
        </p:nvSpPr>
        <p:spPr>
          <a:xfrm>
            <a:off x="823126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8" name="object 2088"/>
          <p:cNvSpPr/>
          <p:nvPr/>
        </p:nvSpPr>
        <p:spPr>
          <a:xfrm>
            <a:off x="824649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89" name="object 2089"/>
          <p:cNvSpPr/>
          <p:nvPr/>
        </p:nvSpPr>
        <p:spPr>
          <a:xfrm>
            <a:off x="826170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0" name="object 2090"/>
          <p:cNvSpPr/>
          <p:nvPr/>
        </p:nvSpPr>
        <p:spPr>
          <a:xfrm>
            <a:off x="827693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1" name="object 2091"/>
          <p:cNvSpPr/>
          <p:nvPr/>
        </p:nvSpPr>
        <p:spPr>
          <a:xfrm>
            <a:off x="829216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2" name="object 2092"/>
          <p:cNvSpPr/>
          <p:nvPr/>
        </p:nvSpPr>
        <p:spPr>
          <a:xfrm>
            <a:off x="830737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3" name="object 2093"/>
          <p:cNvSpPr/>
          <p:nvPr/>
        </p:nvSpPr>
        <p:spPr>
          <a:xfrm>
            <a:off x="83226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4" name="object 2094"/>
          <p:cNvSpPr/>
          <p:nvPr/>
        </p:nvSpPr>
        <p:spPr>
          <a:xfrm>
            <a:off x="833782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5" name="object 2095"/>
          <p:cNvSpPr/>
          <p:nvPr/>
        </p:nvSpPr>
        <p:spPr>
          <a:xfrm>
            <a:off x="835304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6" name="object 2096"/>
          <p:cNvSpPr/>
          <p:nvPr/>
        </p:nvSpPr>
        <p:spPr>
          <a:xfrm>
            <a:off x="83682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7" name="object 2097"/>
          <p:cNvSpPr/>
          <p:nvPr/>
        </p:nvSpPr>
        <p:spPr>
          <a:xfrm>
            <a:off x="838349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8" name="object 2098"/>
          <p:cNvSpPr/>
          <p:nvPr/>
        </p:nvSpPr>
        <p:spPr>
          <a:xfrm>
            <a:off x="839872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099" name="object 2099"/>
          <p:cNvSpPr/>
          <p:nvPr/>
        </p:nvSpPr>
        <p:spPr>
          <a:xfrm>
            <a:off x="841394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0" name="object 2100"/>
          <p:cNvSpPr/>
          <p:nvPr/>
        </p:nvSpPr>
        <p:spPr>
          <a:xfrm>
            <a:off x="842916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1" name="object 2101"/>
          <p:cNvSpPr/>
          <p:nvPr/>
        </p:nvSpPr>
        <p:spPr>
          <a:xfrm>
            <a:off x="844439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2" name="object 2102"/>
          <p:cNvSpPr/>
          <p:nvPr/>
        </p:nvSpPr>
        <p:spPr>
          <a:xfrm>
            <a:off x="845960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3" name="object 2103"/>
          <p:cNvSpPr/>
          <p:nvPr/>
        </p:nvSpPr>
        <p:spPr>
          <a:xfrm>
            <a:off x="847483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4" name="object 2104"/>
          <p:cNvSpPr/>
          <p:nvPr/>
        </p:nvSpPr>
        <p:spPr>
          <a:xfrm>
            <a:off x="849006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5" name="object 2105"/>
          <p:cNvSpPr/>
          <p:nvPr/>
        </p:nvSpPr>
        <p:spPr>
          <a:xfrm>
            <a:off x="850527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6" name="object 2106"/>
          <p:cNvSpPr/>
          <p:nvPr/>
        </p:nvSpPr>
        <p:spPr>
          <a:xfrm>
            <a:off x="852050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7" name="object 2107"/>
          <p:cNvSpPr/>
          <p:nvPr/>
        </p:nvSpPr>
        <p:spPr>
          <a:xfrm>
            <a:off x="853573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8" name="object 2108"/>
          <p:cNvSpPr/>
          <p:nvPr/>
        </p:nvSpPr>
        <p:spPr>
          <a:xfrm>
            <a:off x="855094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09" name="object 2109"/>
          <p:cNvSpPr/>
          <p:nvPr/>
        </p:nvSpPr>
        <p:spPr>
          <a:xfrm>
            <a:off x="856617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0" name="object 2110"/>
          <p:cNvSpPr/>
          <p:nvPr/>
        </p:nvSpPr>
        <p:spPr>
          <a:xfrm>
            <a:off x="858140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1" name="object 2111"/>
          <p:cNvSpPr/>
          <p:nvPr/>
        </p:nvSpPr>
        <p:spPr>
          <a:xfrm>
            <a:off x="85966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2" name="object 2112"/>
          <p:cNvSpPr/>
          <p:nvPr/>
        </p:nvSpPr>
        <p:spPr>
          <a:xfrm>
            <a:off x="861184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3" name="object 2113"/>
          <p:cNvSpPr/>
          <p:nvPr/>
        </p:nvSpPr>
        <p:spPr>
          <a:xfrm>
            <a:off x="862707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4" name="object 2114"/>
          <p:cNvSpPr/>
          <p:nvPr/>
        </p:nvSpPr>
        <p:spPr>
          <a:xfrm>
            <a:off x="864229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5" name="object 2115"/>
          <p:cNvSpPr/>
          <p:nvPr/>
        </p:nvSpPr>
        <p:spPr>
          <a:xfrm>
            <a:off x="865751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6" name="object 2116"/>
          <p:cNvSpPr/>
          <p:nvPr/>
        </p:nvSpPr>
        <p:spPr>
          <a:xfrm>
            <a:off x="867274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7" name="object 2117"/>
          <p:cNvSpPr/>
          <p:nvPr/>
        </p:nvSpPr>
        <p:spPr>
          <a:xfrm>
            <a:off x="8687968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8" name="object 2118"/>
          <p:cNvSpPr/>
          <p:nvPr/>
        </p:nvSpPr>
        <p:spPr>
          <a:xfrm>
            <a:off x="870318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19" name="object 2119"/>
          <p:cNvSpPr/>
          <p:nvPr/>
        </p:nvSpPr>
        <p:spPr>
          <a:xfrm>
            <a:off x="87184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0" name="object 2120"/>
          <p:cNvSpPr/>
          <p:nvPr/>
        </p:nvSpPr>
        <p:spPr>
          <a:xfrm>
            <a:off x="873363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1" name="object 2121"/>
          <p:cNvSpPr/>
          <p:nvPr/>
        </p:nvSpPr>
        <p:spPr>
          <a:xfrm>
            <a:off x="87488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2" name="object 2122"/>
          <p:cNvSpPr/>
          <p:nvPr/>
        </p:nvSpPr>
        <p:spPr>
          <a:xfrm>
            <a:off x="876407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3" name="object 2123"/>
          <p:cNvSpPr/>
          <p:nvPr/>
        </p:nvSpPr>
        <p:spPr>
          <a:xfrm>
            <a:off x="877930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4" name="object 2124"/>
          <p:cNvSpPr/>
          <p:nvPr/>
        </p:nvSpPr>
        <p:spPr>
          <a:xfrm>
            <a:off x="879452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5" name="object 2125"/>
          <p:cNvSpPr/>
          <p:nvPr/>
        </p:nvSpPr>
        <p:spPr>
          <a:xfrm>
            <a:off x="8809749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6" name="object 2126"/>
          <p:cNvSpPr/>
          <p:nvPr/>
        </p:nvSpPr>
        <p:spPr>
          <a:xfrm>
            <a:off x="882497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7" name="object 2127"/>
          <p:cNvSpPr/>
          <p:nvPr/>
        </p:nvSpPr>
        <p:spPr>
          <a:xfrm>
            <a:off x="884019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8" name="object 2128"/>
          <p:cNvSpPr/>
          <p:nvPr/>
        </p:nvSpPr>
        <p:spPr>
          <a:xfrm>
            <a:off x="8855417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29" name="object 2129"/>
          <p:cNvSpPr/>
          <p:nvPr/>
        </p:nvSpPr>
        <p:spPr>
          <a:xfrm>
            <a:off x="887064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0" name="object 2130"/>
          <p:cNvSpPr/>
          <p:nvPr/>
        </p:nvSpPr>
        <p:spPr>
          <a:xfrm>
            <a:off x="888587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1" name="object 2131"/>
          <p:cNvSpPr/>
          <p:nvPr/>
        </p:nvSpPr>
        <p:spPr>
          <a:xfrm>
            <a:off x="890108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2" name="object 2132"/>
          <p:cNvSpPr/>
          <p:nvPr/>
        </p:nvSpPr>
        <p:spPr>
          <a:xfrm>
            <a:off x="8916314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3" name="object 2133"/>
          <p:cNvSpPr/>
          <p:nvPr/>
        </p:nvSpPr>
        <p:spPr>
          <a:xfrm>
            <a:off x="8931541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4" name="object 2134"/>
          <p:cNvSpPr/>
          <p:nvPr/>
        </p:nvSpPr>
        <p:spPr>
          <a:xfrm>
            <a:off x="8946756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5" name="object 2135"/>
          <p:cNvSpPr/>
          <p:nvPr/>
        </p:nvSpPr>
        <p:spPr>
          <a:xfrm>
            <a:off x="8961983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6" name="object 2136"/>
          <p:cNvSpPr/>
          <p:nvPr/>
        </p:nvSpPr>
        <p:spPr>
          <a:xfrm>
            <a:off x="8977210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83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7" name="object 2137"/>
          <p:cNvSpPr/>
          <p:nvPr/>
        </p:nvSpPr>
        <p:spPr>
          <a:xfrm>
            <a:off x="8992425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5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8" name="object 2138"/>
          <p:cNvSpPr/>
          <p:nvPr/>
        </p:nvSpPr>
        <p:spPr>
          <a:xfrm>
            <a:off x="9007652" y="1419605"/>
            <a:ext cx="6350" cy="0"/>
          </a:xfrm>
          <a:custGeom>
            <a:avLst/>
            <a:gdLst/>
            <a:ahLst/>
            <a:cxnLst/>
            <a:rect l="l" t="t" r="r" b="b"/>
            <a:pathLst>
              <a:path w="6350" h="0">
                <a:moveTo>
                  <a:pt x="0" y="0"/>
                </a:moveTo>
                <a:lnTo>
                  <a:pt x="6096" y="0"/>
                </a:lnTo>
              </a:path>
            </a:pathLst>
          </a:custGeom>
          <a:ln w="4572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139" name="object 2139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2140" name="object 2140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ject 6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7" name="object 7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86038"/>
            <a:ext cx="4398010" cy="513715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pc="520" b="1">
                <a:latin typeface="맑은 고딕"/>
                <a:cs typeface="맑은 고딕"/>
              </a:rPr>
              <a:t>3. </a:t>
            </a:r>
            <a:r>
              <a:rPr dirty="0" spc="-325" b="1">
                <a:latin typeface="맑은 고딕"/>
                <a:cs typeface="맑은 고딕"/>
              </a:rPr>
              <a:t>교회사가 필요한</a:t>
            </a:r>
            <a:r>
              <a:rPr dirty="0" spc="335" b="1">
                <a:latin typeface="맑은 고딕"/>
                <a:cs typeface="맑은 고딕"/>
              </a:rPr>
              <a:t> </a:t>
            </a:r>
            <a:r>
              <a:rPr dirty="0" spc="-325" b="1">
                <a:latin typeface="맑은 고딕"/>
                <a:cs typeface="맑은 고딕"/>
              </a:rPr>
              <a:t>이유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66636" y="2648286"/>
            <a:ext cx="251523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74370" algn="l"/>
              </a:tabLst>
            </a:pPr>
            <a:r>
              <a:rPr dirty="0" sz="3200" spc="1295">
                <a:latin typeface="Arial"/>
                <a:cs typeface="Arial"/>
              </a:rPr>
              <a:t>◌</a:t>
            </a:r>
            <a:r>
              <a:rPr dirty="0" sz="3200" spc="1295">
                <a:latin typeface="Arial"/>
                <a:cs typeface="Arial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오늘날까</a:t>
            </a:r>
            <a:r>
              <a:rPr dirty="0" sz="3200" spc="-320">
                <a:latin typeface="Arial Unicode MS"/>
                <a:cs typeface="Arial Unicode MS"/>
              </a:rPr>
              <a:t>지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12931" y="2648286"/>
            <a:ext cx="5801995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1363980" algn="l"/>
                <a:tab pos="2717800" algn="l"/>
                <a:tab pos="4434840" algn="l"/>
                <a:tab pos="5422900" algn="l"/>
              </a:tabLst>
            </a:pPr>
            <a:r>
              <a:rPr dirty="0" sz="3200" spc="-325">
                <a:latin typeface="Arial Unicode MS"/>
                <a:cs typeface="Arial Unicode MS"/>
              </a:rPr>
              <a:t>사회</a:t>
            </a:r>
            <a:r>
              <a:rPr dirty="0" sz="3200" spc="-320">
                <a:latin typeface="Arial Unicode MS"/>
                <a:cs typeface="Arial Unicode MS"/>
              </a:rPr>
              <a:t>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개인</a:t>
            </a:r>
            <a:r>
              <a:rPr dirty="0" sz="3200" spc="-320">
                <a:latin typeface="Arial Unicode MS"/>
                <a:cs typeface="Arial Unicode MS"/>
              </a:rPr>
              <a:t>을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특징짓</a:t>
            </a:r>
            <a:r>
              <a:rPr dirty="0" sz="3200" spc="-320">
                <a:latin typeface="Arial Unicode MS"/>
                <a:cs typeface="Arial Unicode MS"/>
              </a:rPr>
              <a:t>는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5">
                <a:latin typeface="Arial Unicode MS"/>
                <a:cs typeface="Arial Unicode MS"/>
              </a:rPr>
              <a:t>많</a:t>
            </a:r>
            <a:r>
              <a:rPr dirty="0" sz="3200" spc="-320">
                <a:latin typeface="Arial Unicode MS"/>
                <a:cs typeface="Arial Unicode MS"/>
              </a:rPr>
              <a:t>은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-320">
                <a:latin typeface="Arial Unicode MS"/>
                <a:cs typeface="Arial Unicode MS"/>
              </a:rPr>
              <a:t>것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066636" y="3136310"/>
            <a:ext cx="8548370" cy="29502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9900"/>
              </a:lnSpc>
              <a:spcBef>
                <a:spcPts val="100"/>
              </a:spcBef>
            </a:pPr>
            <a:r>
              <a:rPr dirty="0" sz="3200" spc="-325">
                <a:latin typeface="Arial Unicode MS"/>
                <a:cs typeface="Arial Unicode MS"/>
              </a:rPr>
              <a:t>들이 역사의 뿌리 없이는 이해할 </a:t>
            </a:r>
            <a:r>
              <a:rPr dirty="0" sz="3200" spc="-320">
                <a:latin typeface="Arial Unicode MS"/>
                <a:cs typeface="Arial Unicode MS"/>
              </a:rPr>
              <a:t>수 </a:t>
            </a:r>
            <a:r>
              <a:rPr dirty="0" sz="3200" spc="-35">
                <a:latin typeface="Arial Unicode MS"/>
                <a:cs typeface="Arial Unicode MS"/>
              </a:rPr>
              <a:t>없다. </a:t>
            </a:r>
            <a:r>
              <a:rPr dirty="0" sz="3200" spc="-325">
                <a:latin typeface="Arial Unicode MS"/>
                <a:cs typeface="Arial Unicode MS"/>
              </a:rPr>
              <a:t>그리  </a:t>
            </a:r>
            <a:r>
              <a:rPr dirty="0" sz="3200" spc="-320">
                <a:latin typeface="Arial Unicode MS"/>
                <a:cs typeface="Arial Unicode MS"/>
              </a:rPr>
              <a:t>고 </a:t>
            </a:r>
            <a:r>
              <a:rPr dirty="0" sz="3200" spc="-325">
                <a:latin typeface="Arial Unicode MS"/>
                <a:cs typeface="Arial Unicode MS"/>
              </a:rPr>
              <a:t>오늘날 대화속의 많은 내용은 과거에 대한 </a:t>
            </a:r>
            <a:r>
              <a:rPr dirty="0" sz="3200" spc="-320">
                <a:latin typeface="Arial Unicode MS"/>
                <a:cs typeface="Arial Unicode MS"/>
              </a:rPr>
              <a:t>다  </a:t>
            </a:r>
            <a:r>
              <a:rPr dirty="0" sz="3200" spc="-325">
                <a:latin typeface="Arial Unicode MS"/>
                <a:cs typeface="Arial Unicode MS"/>
              </a:rPr>
              <a:t>양한 지식을 가지고 있을 때에만 충분하게 토론  </a:t>
            </a:r>
            <a:r>
              <a:rPr dirty="0" sz="3200" spc="-320">
                <a:latin typeface="Arial Unicode MS"/>
                <a:cs typeface="Arial Unicode MS"/>
              </a:rPr>
              <a:t>될 수 </a:t>
            </a:r>
            <a:r>
              <a:rPr dirty="0" sz="3200" spc="-325">
                <a:latin typeface="Arial Unicode MS"/>
                <a:cs typeface="Arial Unicode MS"/>
              </a:rPr>
              <a:t>있기도</a:t>
            </a:r>
            <a:r>
              <a:rPr dirty="0" sz="3200" spc="-105">
                <a:latin typeface="Arial Unicode MS"/>
                <a:cs typeface="Arial Unicode MS"/>
              </a:rPr>
              <a:t> </a:t>
            </a:r>
            <a:r>
              <a:rPr dirty="0" sz="3200" spc="-35">
                <a:latin typeface="Arial Unicode MS"/>
                <a:cs typeface="Arial Unicode MS"/>
              </a:rPr>
              <a:t>하다.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1066636" y="1674063"/>
            <a:ext cx="8548370" cy="44126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9900"/>
              </a:lnSpc>
              <a:spcBef>
                <a:spcPts val="100"/>
              </a:spcBef>
            </a:pPr>
            <a:r>
              <a:rPr dirty="0" sz="3200" spc="1295">
                <a:latin typeface="Arial"/>
                <a:cs typeface="Arial"/>
              </a:rPr>
              <a:t>◌ </a:t>
            </a:r>
            <a:r>
              <a:rPr dirty="0" sz="3200" spc="-325">
                <a:latin typeface="Arial Unicode MS"/>
                <a:cs typeface="Arial Unicode MS"/>
              </a:rPr>
              <a:t>기독교라는 주제에 있어서 교회사가 필수불가  결한 보다 깊은</a:t>
            </a:r>
            <a:r>
              <a:rPr dirty="0" sz="3200" spc="-75">
                <a:latin typeface="Arial Unicode MS"/>
                <a:cs typeface="Arial Unicode MS"/>
              </a:rPr>
              <a:t> </a:t>
            </a:r>
            <a:r>
              <a:rPr dirty="0" sz="3200" spc="-325">
                <a:latin typeface="Arial Unicode MS"/>
                <a:cs typeface="Arial Unicode MS"/>
              </a:rPr>
              <a:t>이유</a:t>
            </a:r>
            <a:endParaRPr sz="3200">
              <a:latin typeface="Arial Unicode MS"/>
              <a:cs typeface="Arial Unicode MS"/>
            </a:endParaRPr>
          </a:p>
          <a:p>
            <a:pPr marL="12700">
              <a:lnSpc>
                <a:spcPct val="100000"/>
              </a:lnSpc>
              <a:spcBef>
                <a:spcPts val="1914"/>
              </a:spcBef>
            </a:pPr>
            <a:r>
              <a:rPr dirty="0" sz="3200" spc="305">
                <a:latin typeface="Arial Unicode MS"/>
                <a:cs typeface="Arial Unicode MS"/>
              </a:rPr>
              <a:t>=&gt;</a:t>
            </a:r>
            <a:endParaRPr sz="3200">
              <a:latin typeface="Arial Unicode MS"/>
              <a:cs typeface="Arial Unicode MS"/>
            </a:endParaRPr>
          </a:p>
          <a:p>
            <a:pPr algn="just" marL="12700" marR="5080">
              <a:lnSpc>
                <a:spcPct val="149900"/>
              </a:lnSpc>
            </a:pPr>
            <a:r>
              <a:rPr dirty="0" sz="3200" spc="-325">
                <a:latin typeface="Arial Unicode MS"/>
                <a:cs typeface="Arial Unicode MS"/>
              </a:rPr>
              <a:t>기독교는 </a:t>
            </a:r>
            <a:r>
              <a:rPr dirty="0" sz="3200" spc="-320">
                <a:latin typeface="Arial Unicode MS"/>
                <a:cs typeface="Arial Unicode MS"/>
              </a:rPr>
              <a:t>그 </a:t>
            </a:r>
            <a:r>
              <a:rPr dirty="0" sz="3200" spc="-325">
                <a:latin typeface="Arial Unicode MS"/>
                <a:cs typeface="Arial Unicode MS"/>
              </a:rPr>
              <a:t>근원부터 역사적으로 중개되었기 </a:t>
            </a:r>
            <a:r>
              <a:rPr dirty="0" sz="3200" spc="-320">
                <a:latin typeface="Arial Unicode MS"/>
                <a:cs typeface="Arial Unicode MS"/>
              </a:rPr>
              <a:t>때  </a:t>
            </a:r>
            <a:r>
              <a:rPr dirty="0" sz="3200" spc="110">
                <a:latin typeface="Arial Unicode MS"/>
                <a:cs typeface="Arial Unicode MS"/>
              </a:rPr>
              <a:t>문. </a:t>
            </a:r>
            <a:r>
              <a:rPr dirty="0" sz="3200" spc="-325">
                <a:latin typeface="Arial Unicode MS"/>
                <a:cs typeface="Arial Unicode MS"/>
              </a:rPr>
              <a:t>다른 말로 </a:t>
            </a:r>
            <a:r>
              <a:rPr dirty="0" sz="3200" spc="-35">
                <a:latin typeface="Arial Unicode MS"/>
                <a:cs typeface="Arial Unicode MS"/>
              </a:rPr>
              <a:t>하면, </a:t>
            </a:r>
            <a:r>
              <a:rPr dirty="0" sz="3200" spc="-325">
                <a:latin typeface="Arial Unicode MS"/>
                <a:cs typeface="Arial Unicode MS"/>
              </a:rPr>
              <a:t>하나님의 계시는 역사라는  매개체에서</a:t>
            </a:r>
            <a:r>
              <a:rPr dirty="0" sz="3200" spc="130">
                <a:latin typeface="Arial Unicode MS"/>
                <a:cs typeface="Arial Unicode MS"/>
              </a:rPr>
              <a:t> </a:t>
            </a:r>
            <a:r>
              <a:rPr dirty="0" sz="3200" spc="-20">
                <a:latin typeface="Arial Unicode MS"/>
                <a:cs typeface="Arial Unicode MS"/>
              </a:rPr>
              <a:t>실현(성취)됨.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ject 4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10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66636" y="1190607"/>
            <a:ext cx="8547735" cy="48260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3000" spc="-200"/>
              <a:t>“</a:t>
            </a:r>
            <a:r>
              <a:rPr dirty="0" sz="3000" spc="-200" b="1">
                <a:latin typeface="맑은 고딕"/>
                <a:cs typeface="맑은 고딕"/>
              </a:rPr>
              <a:t>하나님은 </a:t>
            </a:r>
            <a:r>
              <a:rPr dirty="0" sz="3000" spc="30" b="1">
                <a:latin typeface="맑은 고딕"/>
                <a:cs typeface="맑은 고딕"/>
              </a:rPr>
              <a:t>(삶의) </a:t>
            </a:r>
            <a:r>
              <a:rPr dirty="0" sz="3000" spc="-305" b="1">
                <a:latin typeface="맑은 고딕"/>
                <a:cs typeface="맑은 고딕"/>
              </a:rPr>
              <a:t>역사와 역사적 경험들 가운데서</a:t>
            </a:r>
            <a:r>
              <a:rPr dirty="0" sz="3000" spc="-434" b="1">
                <a:latin typeface="맑은 고딕"/>
                <a:cs typeface="맑은 고딕"/>
              </a:rPr>
              <a:t> </a:t>
            </a:r>
            <a:r>
              <a:rPr dirty="0" sz="3000" spc="-305" b="1">
                <a:latin typeface="맑은 고딕"/>
                <a:cs typeface="맑은 고딕"/>
              </a:rPr>
              <a:t>인</a:t>
            </a:r>
            <a:endParaRPr sz="3000">
              <a:latin typeface="맑은 고딕"/>
              <a:cs typeface="맑은 고딕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algn="just" marL="12700" marR="5080">
              <a:lnSpc>
                <a:spcPct val="149800"/>
              </a:lnSpc>
              <a:spcBef>
                <a:spcPts val="105"/>
              </a:spcBef>
            </a:pPr>
            <a:r>
              <a:rPr dirty="0" spc="-305" b="1">
                <a:latin typeface="맑은 고딕"/>
                <a:cs typeface="맑은 고딕"/>
              </a:rPr>
              <a:t>간들과 </a:t>
            </a:r>
            <a:r>
              <a:rPr dirty="0" spc="-140" b="1">
                <a:latin typeface="맑은 고딕"/>
                <a:cs typeface="맑은 고딕"/>
              </a:rPr>
              <a:t>만나신다</a:t>
            </a:r>
            <a:r>
              <a:rPr dirty="0" spc="-140"/>
              <a:t>.</a:t>
            </a:r>
            <a:r>
              <a:rPr dirty="0" spc="550"/>
              <a:t> </a:t>
            </a:r>
            <a:r>
              <a:rPr dirty="0" spc="-305"/>
              <a:t>예수 그리스도안에서 하나님 자신  은 인간이 </a:t>
            </a:r>
            <a:r>
              <a:rPr dirty="0" spc="-100"/>
              <a:t>되신다. </a:t>
            </a:r>
            <a:r>
              <a:rPr dirty="0" spc="-305"/>
              <a:t>하나님은 공간과 시간 안으로 들  </a:t>
            </a:r>
            <a:r>
              <a:rPr dirty="0" spc="-140"/>
              <a:t>어오시고, </a:t>
            </a:r>
            <a:r>
              <a:rPr dirty="0" spc="-305"/>
              <a:t>역사를 이루어 나가실 뿐만 아니라 최종적  으로 역사를 </a:t>
            </a:r>
            <a:r>
              <a:rPr dirty="0" spc="-170"/>
              <a:t>처리하신다. </a:t>
            </a:r>
            <a:r>
              <a:rPr dirty="0" spc="-305"/>
              <a:t>이러한 사실을 </a:t>
            </a:r>
            <a:r>
              <a:rPr dirty="0" spc="-100"/>
              <a:t>통하여, </a:t>
            </a:r>
            <a:r>
              <a:rPr dirty="0" spc="-305"/>
              <a:t>우  연적이고 방향이 없는 것처럼 보이는 세계역사의 전  개는 새로운 관점에서 모습을 드러낸  </a:t>
            </a:r>
            <a:r>
              <a:rPr dirty="0" spc="455"/>
              <a:t>다.”</a:t>
            </a:r>
            <a:r>
              <a:rPr dirty="0" sz="3200" spc="455"/>
              <a:t>(Manfred </a:t>
            </a:r>
            <a:r>
              <a:rPr dirty="0" sz="3200" spc="590"/>
              <a:t>Sitzmann/</a:t>
            </a:r>
            <a:r>
              <a:rPr dirty="0" sz="3200" spc="1905"/>
              <a:t> </a:t>
            </a:r>
            <a:r>
              <a:rPr dirty="0" sz="3200" spc="590"/>
              <a:t>Christian</a:t>
            </a:r>
            <a:endParaRPr sz="3200">
              <a:latin typeface="맑은 고딕"/>
              <a:cs typeface="맑은 고딕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6" name="object 6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2" name="object 2"/>
          <p:cNvSpPr txBox="1"/>
          <p:nvPr/>
        </p:nvSpPr>
        <p:spPr>
          <a:xfrm>
            <a:off x="8803149" y="1186038"/>
            <a:ext cx="811530" cy="5137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3200" spc="530">
                <a:latin typeface="Arial Unicode MS"/>
                <a:cs typeface="Arial Unicode MS"/>
              </a:rPr>
              <a:t>z</a:t>
            </a:r>
            <a:r>
              <a:rPr dirty="0" sz="3200" spc="575">
                <a:latin typeface="Arial Unicode MS"/>
                <a:cs typeface="Arial Unicode MS"/>
              </a:rPr>
              <a:t>u</a:t>
            </a:r>
            <a:r>
              <a:rPr dirty="0" sz="3200" spc="625">
                <a:latin typeface="Arial Unicode MS"/>
                <a:cs typeface="Arial Unicode MS"/>
              </a:rPr>
              <a:t>r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066636" y="942939"/>
            <a:ext cx="6223000" cy="148780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49900"/>
              </a:lnSpc>
              <a:spcBef>
                <a:spcPts val="100"/>
              </a:spcBef>
              <a:tabLst>
                <a:tab pos="3267075" algn="l"/>
                <a:tab pos="5024120" algn="l"/>
              </a:tabLst>
            </a:pPr>
            <a:r>
              <a:rPr dirty="0" sz="3200" spc="210">
                <a:latin typeface="Arial Unicode MS"/>
                <a:cs typeface="Arial Unicode MS"/>
              </a:rPr>
              <a:t>W</a:t>
            </a:r>
            <a:r>
              <a:rPr dirty="0" sz="3200" spc="540">
                <a:latin typeface="Arial Unicode MS"/>
                <a:cs typeface="Arial Unicode MS"/>
              </a:rPr>
              <a:t>e</a:t>
            </a:r>
            <a:r>
              <a:rPr dirty="0" sz="3200" spc="700">
                <a:latin typeface="Arial Unicode MS"/>
                <a:cs typeface="Arial Unicode MS"/>
              </a:rPr>
              <a:t>b</a:t>
            </a:r>
            <a:r>
              <a:rPr dirty="0" sz="3200" spc="540">
                <a:latin typeface="Arial Unicode MS"/>
                <a:cs typeface="Arial Unicode MS"/>
              </a:rPr>
              <a:t>e</a:t>
            </a:r>
            <a:r>
              <a:rPr dirty="0" sz="3200" spc="620">
                <a:latin typeface="Arial Unicode MS"/>
                <a:cs typeface="Arial Unicode MS"/>
              </a:rPr>
              <a:t>r</a:t>
            </a:r>
            <a:r>
              <a:rPr dirty="0" sz="3200" spc="550">
                <a:latin typeface="Arial Unicode MS"/>
                <a:cs typeface="Arial Unicode MS"/>
              </a:rPr>
              <a:t>,</a:t>
            </a:r>
            <a:r>
              <a:rPr dirty="0" sz="3200">
                <a:latin typeface="Arial Unicode MS"/>
                <a:cs typeface="Arial Unicode MS"/>
              </a:rPr>
              <a:t>	</a:t>
            </a:r>
            <a:r>
              <a:rPr dirty="0" sz="3200" spc="35">
                <a:latin typeface="Arial Unicode MS"/>
                <a:cs typeface="Arial Unicode MS"/>
              </a:rPr>
              <a:t>Ü</a:t>
            </a:r>
            <a:r>
              <a:rPr dirty="0" sz="3200" spc="685">
                <a:latin typeface="Arial Unicode MS"/>
                <a:cs typeface="Arial Unicode MS"/>
              </a:rPr>
              <a:t>b</a:t>
            </a:r>
            <a:r>
              <a:rPr dirty="0" sz="3200" spc="550">
                <a:latin typeface="Arial Unicode MS"/>
                <a:cs typeface="Arial Unicode MS"/>
              </a:rPr>
              <a:t>e</a:t>
            </a:r>
            <a:r>
              <a:rPr dirty="0" sz="3200" spc="620">
                <a:latin typeface="Arial Unicode MS"/>
                <a:cs typeface="Arial Unicode MS"/>
              </a:rPr>
              <a:t>r</a:t>
            </a:r>
            <a:r>
              <a:rPr dirty="0" sz="3200" spc="555">
                <a:latin typeface="Arial Unicode MS"/>
                <a:cs typeface="Arial Unicode MS"/>
              </a:rPr>
              <a:t>s</a:t>
            </a:r>
            <a:r>
              <a:rPr dirty="0" sz="3200" spc="590">
                <a:latin typeface="Arial Unicode MS"/>
                <a:cs typeface="Arial Unicode MS"/>
              </a:rPr>
              <a:t>i</a:t>
            </a:r>
            <a:r>
              <a:rPr dirty="0" sz="3200" spc="685">
                <a:latin typeface="Arial Unicode MS"/>
                <a:cs typeface="Arial Unicode MS"/>
              </a:rPr>
              <a:t>c</a:t>
            </a:r>
            <a:r>
              <a:rPr dirty="0" sz="3200" spc="615">
                <a:latin typeface="Arial Unicode MS"/>
                <a:cs typeface="Arial Unicode MS"/>
              </a:rPr>
              <a:t>h</a:t>
            </a:r>
            <a:r>
              <a:rPr dirty="0" sz="3200" spc="545">
                <a:latin typeface="Arial Unicode MS"/>
                <a:cs typeface="Arial Unicode MS"/>
              </a:rPr>
              <a:t>t</a:t>
            </a:r>
            <a:r>
              <a:rPr dirty="0" sz="3200" spc="550">
                <a:latin typeface="Arial Unicode MS"/>
                <a:cs typeface="Arial Unicode MS"/>
              </a:rPr>
              <a:t>e</a:t>
            </a:r>
            <a:r>
              <a:rPr dirty="0" sz="3200" spc="409">
                <a:latin typeface="Arial Unicode MS"/>
                <a:cs typeface="Arial Unicode MS"/>
              </a:rPr>
              <a:t>n  </a:t>
            </a:r>
            <a:r>
              <a:rPr dirty="0" sz="3200" spc="595">
                <a:latin typeface="Arial Unicode MS"/>
                <a:cs typeface="Arial Unicode MS"/>
              </a:rPr>
              <a:t>Kirchengeschichte,	</a:t>
            </a:r>
            <a:r>
              <a:rPr dirty="0" sz="3200" spc="509">
                <a:latin typeface="Arial Unicode MS"/>
                <a:cs typeface="Arial Unicode MS"/>
              </a:rPr>
              <a:t>5).</a:t>
            </a:r>
            <a:endParaRPr sz="3200">
              <a:latin typeface="Arial Unicode MS"/>
              <a:cs typeface="Arial Unicode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066636" y="3136310"/>
            <a:ext cx="8548370" cy="295021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12700" marR="5080">
              <a:lnSpc>
                <a:spcPct val="149900"/>
              </a:lnSpc>
              <a:spcBef>
                <a:spcPts val="100"/>
              </a:spcBef>
            </a:pPr>
            <a:r>
              <a:rPr dirty="0" sz="3200" spc="1295">
                <a:latin typeface="Arial"/>
                <a:cs typeface="Arial"/>
              </a:rPr>
              <a:t>◌ </a:t>
            </a:r>
            <a:r>
              <a:rPr dirty="0" sz="3200" spc="-325">
                <a:latin typeface="Arial Unicode MS"/>
                <a:cs typeface="Arial Unicode MS"/>
              </a:rPr>
              <a:t>교회사 </a:t>
            </a:r>
            <a:r>
              <a:rPr dirty="0" sz="3200" spc="560">
                <a:latin typeface="Arial Unicode MS"/>
                <a:cs typeface="Arial Unicode MS"/>
              </a:rPr>
              <a:t>= </a:t>
            </a:r>
            <a:r>
              <a:rPr dirty="0" sz="3200" spc="-325">
                <a:latin typeface="Arial Unicode MS"/>
                <a:cs typeface="Arial Unicode MS"/>
              </a:rPr>
              <a:t>교회라는 골동품이나 고대 유품 </a:t>
            </a:r>
            <a:r>
              <a:rPr dirty="0" sz="3200" spc="-320">
                <a:latin typeface="Arial Unicode MS"/>
                <a:cs typeface="Arial Unicode MS"/>
              </a:rPr>
              <a:t>진  </a:t>
            </a:r>
            <a:r>
              <a:rPr dirty="0" sz="3200" spc="-325">
                <a:latin typeface="Arial Unicode MS"/>
                <a:cs typeface="Arial Unicode MS"/>
              </a:rPr>
              <a:t>열장이 </a:t>
            </a:r>
            <a:r>
              <a:rPr dirty="0" sz="3200" spc="-110">
                <a:latin typeface="Arial Unicode MS"/>
                <a:cs typeface="Arial Unicode MS"/>
              </a:rPr>
              <a:t>아니다. </a:t>
            </a:r>
            <a:r>
              <a:rPr dirty="0" sz="3200" spc="-325">
                <a:latin typeface="Arial Unicode MS"/>
                <a:cs typeface="Arial Unicode MS"/>
              </a:rPr>
              <a:t>교회사는 본질적으로 교회의 자기  이해에 </a:t>
            </a:r>
            <a:r>
              <a:rPr dirty="0" sz="3200" spc="-150">
                <a:latin typeface="Arial Unicode MS"/>
                <a:cs typeface="Arial Unicode MS"/>
              </a:rPr>
              <a:t>기여하고, </a:t>
            </a:r>
            <a:r>
              <a:rPr dirty="0" sz="3200" spc="-325">
                <a:latin typeface="Arial Unicode MS"/>
                <a:cs typeface="Arial Unicode MS"/>
              </a:rPr>
              <a:t>따라서 교회에 관한 </a:t>
            </a:r>
            <a:r>
              <a:rPr dirty="0" sz="3200" spc="-170">
                <a:latin typeface="Arial Unicode MS"/>
                <a:cs typeface="Arial Unicode MS"/>
              </a:rPr>
              <a:t>교리(교회  </a:t>
            </a:r>
            <a:r>
              <a:rPr dirty="0" sz="3200" spc="-60">
                <a:latin typeface="Arial Unicode MS"/>
                <a:cs typeface="Arial Unicode MS"/>
              </a:rPr>
              <a:t>론)의 </a:t>
            </a:r>
            <a:r>
              <a:rPr dirty="0" sz="3200" spc="-325">
                <a:latin typeface="Arial Unicode MS"/>
                <a:cs typeface="Arial Unicode MS"/>
              </a:rPr>
              <a:t>중요한 요소에</a:t>
            </a:r>
            <a:r>
              <a:rPr dirty="0" sz="3200" spc="-40">
                <a:latin typeface="Arial Unicode MS"/>
                <a:cs typeface="Arial Unicode MS"/>
              </a:rPr>
              <a:t> </a:t>
            </a:r>
            <a:r>
              <a:rPr dirty="0" sz="3200" spc="-110">
                <a:latin typeface="Arial Unicode MS"/>
                <a:cs typeface="Arial Unicode MS"/>
              </a:rPr>
              <a:t>속한다.</a:t>
            </a:r>
            <a:endParaRPr sz="3200">
              <a:latin typeface="Arial Unicode MS"/>
              <a:cs typeface="Arial Unicode MS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26034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204"/>
              </a:spcBef>
            </a:pPr>
            <a:r>
              <a:rPr dirty="0" spc="-5"/>
              <a:t>교회사 </a:t>
            </a:r>
            <a:r>
              <a:rPr dirty="0"/>
              <a:t>통론</a:t>
            </a:r>
            <a:r>
              <a:rPr dirty="0" spc="70"/>
              <a:t> </a:t>
            </a:r>
            <a:r>
              <a:rPr dirty="0" spc="-5"/>
              <a:t>1-1</a:t>
            </a:r>
          </a:p>
        </p:txBody>
      </p:sp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2095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65"/>
              </a:spcBef>
            </a:pPr>
            <a:r>
              <a:rPr dirty="0" spc="-5"/>
              <a:t>- </a:t>
            </a:r>
            <a:fld id="{81D60167-4931-47E6-BA6A-407CBD079E47}" type="slidenum">
              <a:rPr dirty="0" spc="-5"/>
              <a:t>20</a:t>
            </a:fld>
            <a:r>
              <a:rPr dirty="0" spc="25"/>
              <a:t> </a:t>
            </a:r>
            <a:r>
              <a:rPr dirty="0" spc="-5"/>
              <a:t>-</a:t>
            </a:r>
          </a:p>
        </p:txBody>
      </p:sp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3335" marR="5080">
              <a:lnSpc>
                <a:spcPct val="149900"/>
              </a:lnSpc>
              <a:spcBef>
                <a:spcPts val="100"/>
              </a:spcBef>
              <a:tabLst>
                <a:tab pos="621665" algn="l"/>
                <a:tab pos="1389380" algn="l"/>
                <a:tab pos="1555115" algn="l"/>
                <a:tab pos="2042160" algn="l"/>
                <a:tab pos="2611755" algn="l"/>
                <a:tab pos="3494404" algn="l"/>
                <a:tab pos="4706620" algn="l"/>
                <a:tab pos="5236210" algn="l"/>
                <a:tab pos="6370320" algn="l"/>
                <a:tab pos="6610984" algn="l"/>
                <a:tab pos="7804150" algn="l"/>
              </a:tabLst>
            </a:pPr>
            <a:r>
              <a:rPr dirty="0" spc="1295">
                <a:latin typeface="Arial"/>
                <a:cs typeface="Arial"/>
              </a:rPr>
              <a:t>◌	</a:t>
            </a:r>
            <a:r>
              <a:rPr dirty="0" spc="-325"/>
              <a:t>모든		</a:t>
            </a:r>
            <a:r>
              <a:rPr dirty="0" spc="-150"/>
              <a:t>신학자(목회자)는	</a:t>
            </a:r>
            <a:r>
              <a:rPr dirty="0" spc="-325"/>
              <a:t>교회사가	</a:t>
            </a:r>
            <a:r>
              <a:rPr dirty="0" spc="-114"/>
              <a:t>필요하다!  </a:t>
            </a:r>
            <a:r>
              <a:rPr dirty="0" spc="-325"/>
              <a:t>그리</a:t>
            </a:r>
            <a:r>
              <a:rPr dirty="0" spc="-320"/>
              <a:t>고</a:t>
            </a:r>
            <a:r>
              <a:rPr dirty="0"/>
              <a:t>	</a:t>
            </a:r>
            <a:r>
              <a:rPr dirty="0" spc="-325"/>
              <a:t>무엇보다</a:t>
            </a:r>
            <a:r>
              <a:rPr dirty="0" spc="-320"/>
              <a:t>도</a:t>
            </a:r>
            <a:r>
              <a:rPr dirty="0"/>
              <a:t>	</a:t>
            </a:r>
            <a:r>
              <a:rPr dirty="0" spc="-325"/>
              <a:t>교회사</a:t>
            </a:r>
            <a:r>
              <a:rPr dirty="0" spc="-320"/>
              <a:t>는</a:t>
            </a:r>
            <a:r>
              <a:rPr dirty="0"/>
              <a:t>	</a:t>
            </a:r>
            <a:r>
              <a:rPr dirty="0" spc="-325"/>
              <a:t>기쁨</a:t>
            </a:r>
            <a:r>
              <a:rPr dirty="0" spc="-320"/>
              <a:t>을</a:t>
            </a:r>
            <a:r>
              <a:rPr dirty="0"/>
              <a:t>		</a:t>
            </a:r>
            <a:r>
              <a:rPr dirty="0" spc="-325"/>
              <a:t>주며</a:t>
            </a:r>
            <a:r>
              <a:rPr dirty="0" spc="550"/>
              <a:t>,</a:t>
            </a:r>
            <a:r>
              <a:rPr dirty="0"/>
              <a:t>	</a:t>
            </a:r>
            <a:r>
              <a:rPr dirty="0" spc="-325"/>
              <a:t>매</a:t>
            </a:r>
            <a:r>
              <a:rPr dirty="0" spc="-170"/>
              <a:t>우  </a:t>
            </a:r>
            <a:r>
              <a:rPr dirty="0" spc="-325"/>
              <a:t>흥미진진할	</a:t>
            </a:r>
            <a:r>
              <a:rPr dirty="0" spc="-320"/>
              <a:t>수	</a:t>
            </a:r>
            <a:r>
              <a:rPr dirty="0" spc="-35"/>
              <a:t>있다.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USER</dc:creator>
  <dcterms:created xsi:type="dcterms:W3CDTF">2020-03-12T09:14:35Z</dcterms:created>
  <dcterms:modified xsi:type="dcterms:W3CDTF">2020-03-12T09:14:35Z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2020-03-12T00:00:00Z</vt:filetime>
  </property>
  <property fmtid="{D5CDD505-2E9C-101B-9397-08002B2CF9AE}" pid="3" name="Creator">
    <vt:lpwstr>Hwp 2018 10.0.0.7888</vt:lpwstr>
  </property>
  <property fmtid="{D5CDD505-2E9C-101B-9397-08002B2CF9AE}" pid="4" name="LastSaved">
    <vt:filetime>2020-03-12T00:00:00Z</vt:filetime>
  </property>
</Properties>
</file>