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8" r:id="rId3"/>
    <p:sldId id="259" r:id="rId4"/>
    <p:sldId id="260" r:id="rId5"/>
    <p:sldId id="261" r:id="rId6"/>
    <p:sldId id="265" r:id="rId7"/>
    <p:sldId id="263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6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92D560-3BFA-4304-BC4B-47FB317B8AF0}" type="datetimeFigureOut">
              <a:rPr lang="ko-KR" altLang="en-US" smtClean="0"/>
              <a:t>2016-10-10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22EA9A-9E65-42D3-868A-A4C0165D40A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4CFC7-6592-4962-9920-9720880F8E3A}" type="datetimeFigureOut">
              <a:rPr lang="ko-KR" altLang="en-US" smtClean="0"/>
              <a:t>2016-10-10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03AB1-8715-4F96-8275-C5C0911ABCF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4CFC7-6592-4962-9920-9720880F8E3A}" type="datetimeFigureOut">
              <a:rPr lang="ko-KR" altLang="en-US" smtClean="0"/>
              <a:t>2016-10-10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03AB1-8715-4F96-8275-C5C0911ABCF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4CFC7-6592-4962-9920-9720880F8E3A}" type="datetimeFigureOut">
              <a:rPr lang="ko-KR" altLang="en-US" smtClean="0"/>
              <a:t>2016-10-10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03AB1-8715-4F96-8275-C5C0911ABCF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4CFC7-6592-4962-9920-9720880F8E3A}" type="datetimeFigureOut">
              <a:rPr lang="ko-KR" altLang="en-US" smtClean="0"/>
              <a:t>2016-10-10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03AB1-8715-4F96-8275-C5C0911ABCF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4CFC7-6592-4962-9920-9720880F8E3A}" type="datetimeFigureOut">
              <a:rPr lang="ko-KR" altLang="en-US" smtClean="0"/>
              <a:t>2016-10-10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03AB1-8715-4F96-8275-C5C0911ABCF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4CFC7-6592-4962-9920-9720880F8E3A}" type="datetimeFigureOut">
              <a:rPr lang="ko-KR" altLang="en-US" smtClean="0"/>
              <a:t>2016-10-10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03AB1-8715-4F96-8275-C5C0911ABCF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4CFC7-6592-4962-9920-9720880F8E3A}" type="datetimeFigureOut">
              <a:rPr lang="ko-KR" altLang="en-US" smtClean="0"/>
              <a:t>2016-10-10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03AB1-8715-4F96-8275-C5C0911ABCF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4CFC7-6592-4962-9920-9720880F8E3A}" type="datetimeFigureOut">
              <a:rPr lang="ko-KR" altLang="en-US" smtClean="0"/>
              <a:t>2016-10-10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03AB1-8715-4F96-8275-C5C0911ABCF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4CFC7-6592-4962-9920-9720880F8E3A}" type="datetimeFigureOut">
              <a:rPr lang="ko-KR" altLang="en-US" smtClean="0"/>
              <a:t>2016-10-10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03AB1-8715-4F96-8275-C5C0911ABCF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4CFC7-6592-4962-9920-9720880F8E3A}" type="datetimeFigureOut">
              <a:rPr lang="ko-KR" altLang="en-US" smtClean="0"/>
              <a:t>2016-10-10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03AB1-8715-4F96-8275-C5C0911ABCF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4CFC7-6592-4962-9920-9720880F8E3A}" type="datetimeFigureOut">
              <a:rPr lang="ko-KR" altLang="en-US" smtClean="0"/>
              <a:t>2016-10-10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03AB1-8715-4F96-8275-C5C0911ABCF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4CFC7-6592-4962-9920-9720880F8E3A}" type="datetimeFigureOut">
              <a:rPr lang="ko-KR" altLang="en-US" smtClean="0"/>
              <a:t>2016-10-10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03AB1-8715-4F96-8275-C5C0911ABCF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79712" y="2060848"/>
            <a:ext cx="56723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800" dirty="0" smtClean="0"/>
              <a:t>묵시문학 연구 별표</a:t>
            </a:r>
            <a:endParaRPr lang="en-US" altLang="ko-KR" sz="48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6660232" y="4509120"/>
            <a:ext cx="20457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	4162012</a:t>
            </a:r>
          </a:p>
          <a:p>
            <a:r>
              <a:rPr lang="en-US" altLang="ko-KR" dirty="0" smtClean="0"/>
              <a:t>	   </a:t>
            </a:r>
            <a:r>
              <a:rPr lang="ko-KR" altLang="en-US" dirty="0" smtClean="0"/>
              <a:t>김선도</a:t>
            </a:r>
            <a:endParaRPr lang="ko-KR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59632" y="980728"/>
            <a:ext cx="648072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 smtClean="0"/>
              <a:t>“</a:t>
            </a:r>
            <a:r>
              <a:rPr lang="ko-KR" altLang="en-US" sz="3200" dirty="0" smtClean="0"/>
              <a:t>그</a:t>
            </a:r>
            <a:r>
              <a:rPr lang="en-US" altLang="ko-KR" sz="3200" dirty="0" smtClean="0"/>
              <a:t>(</a:t>
            </a:r>
            <a:r>
              <a:rPr lang="ko-KR" altLang="en-US" sz="3200" dirty="0" err="1" smtClean="0"/>
              <a:t>느브갓네살</a:t>
            </a:r>
            <a:r>
              <a:rPr lang="en-US" altLang="ko-KR" sz="3200" dirty="0" smtClean="0"/>
              <a:t>)</a:t>
            </a:r>
            <a:r>
              <a:rPr lang="ko-KR" altLang="en-US" sz="3200" dirty="0" smtClean="0"/>
              <a:t>가 그것을 가지고 시날 땅 자기 신의 묘에 이르러 그 신의 보고에 두었더라</a:t>
            </a:r>
            <a:r>
              <a:rPr lang="en-US" altLang="ko-KR" sz="3200" dirty="0" smtClean="0"/>
              <a:t>”(2b</a:t>
            </a:r>
            <a:r>
              <a:rPr lang="ko-KR" altLang="en-US" sz="3200" dirty="0" smtClean="0"/>
              <a:t>절</a:t>
            </a:r>
            <a:r>
              <a:rPr lang="en-US" altLang="ko-KR" sz="3200" dirty="0" smtClean="0"/>
              <a:t>)</a:t>
            </a:r>
          </a:p>
          <a:p>
            <a:endParaRPr lang="en-US" altLang="ko-KR" dirty="0" smtClean="0"/>
          </a:p>
          <a:p>
            <a:r>
              <a:rPr lang="en-US" altLang="ko-KR" sz="2800" dirty="0" smtClean="0"/>
              <a:t>	“</a:t>
            </a:r>
            <a:r>
              <a:rPr lang="ko-KR" altLang="en-US" sz="2800" dirty="0" smtClean="0"/>
              <a:t>자기신</a:t>
            </a:r>
            <a:r>
              <a:rPr lang="en-US" altLang="ko-KR" sz="2800" dirty="0" smtClean="0"/>
              <a:t>”</a:t>
            </a:r>
            <a:endParaRPr lang="en-US" altLang="ko-KR" sz="2800" dirty="0" smtClean="0"/>
          </a:p>
          <a:p>
            <a:endParaRPr lang="en-US" altLang="ko-KR" dirty="0" smtClean="0"/>
          </a:p>
          <a:p>
            <a:r>
              <a:rPr lang="en-US" altLang="ko-KR" sz="2800" dirty="0" smtClean="0"/>
              <a:t>	“</a:t>
            </a:r>
            <a:r>
              <a:rPr lang="ko-KR" altLang="en-US" sz="2800" dirty="0" smtClean="0"/>
              <a:t>그 신의 보고</a:t>
            </a:r>
            <a:r>
              <a:rPr lang="en-US" altLang="ko-KR" sz="2800" dirty="0" smtClean="0"/>
              <a:t>”</a:t>
            </a:r>
          </a:p>
          <a:p>
            <a:endParaRPr lang="en-US" altLang="ko-KR" dirty="0"/>
          </a:p>
          <a:p>
            <a:r>
              <a:rPr lang="en-US" altLang="ko-KR" sz="2800" dirty="0" smtClean="0"/>
              <a:t>	</a:t>
            </a:r>
            <a:r>
              <a:rPr lang="ko-KR" altLang="en-US" sz="2800" dirty="0" smtClean="0"/>
              <a:t>고대인들의 일반적인 관습</a:t>
            </a:r>
            <a:endParaRPr lang="en-US" altLang="ko-KR" sz="2800" dirty="0" smtClean="0"/>
          </a:p>
          <a:p>
            <a:endParaRPr lang="en-US" altLang="ko-KR" dirty="0" smtClean="0"/>
          </a:p>
          <a:p>
            <a:r>
              <a:rPr lang="en-US" altLang="ko-KR" sz="2800" dirty="0" smtClean="0"/>
              <a:t>	2</a:t>
            </a:r>
            <a:r>
              <a:rPr lang="ko-KR" altLang="en-US" sz="2800" dirty="0" smtClean="0"/>
              <a:t>가지 목적</a:t>
            </a:r>
            <a:endParaRPr lang="en-US" altLang="ko-KR" sz="2800" dirty="0" smtClean="0"/>
          </a:p>
          <a:p>
            <a:r>
              <a:rPr lang="en-US" altLang="ko-KR" dirty="0" smtClean="0"/>
              <a:t>		</a:t>
            </a:r>
            <a:r>
              <a:rPr lang="ko-KR" altLang="en-US" sz="2000" dirty="0" err="1" smtClean="0"/>
              <a:t>성진기구에</a:t>
            </a:r>
            <a:r>
              <a:rPr lang="ko-KR" altLang="en-US" sz="2000" dirty="0" smtClean="0"/>
              <a:t> 대한 언급은 </a:t>
            </a:r>
            <a:r>
              <a:rPr lang="en-US" altLang="ko-KR" sz="2000" dirty="0" smtClean="0"/>
              <a:t>5</a:t>
            </a:r>
            <a:r>
              <a:rPr lang="ko-KR" altLang="en-US" sz="2000" dirty="0" smtClean="0"/>
              <a:t>장의 준비</a:t>
            </a:r>
            <a:endParaRPr lang="en-US" altLang="ko-KR" sz="2000" dirty="0" smtClean="0"/>
          </a:p>
          <a:p>
            <a:r>
              <a:rPr lang="en-US" altLang="ko-KR" sz="2000" dirty="0" smtClean="0"/>
              <a:t>		</a:t>
            </a:r>
            <a:r>
              <a:rPr lang="ko-KR" altLang="en-US" sz="2000" dirty="0" smtClean="0"/>
              <a:t>유다 왕국의 엄청난 비극적 운명</a:t>
            </a:r>
            <a:endParaRPr lang="en-US" altLang="ko-KR" sz="2000" dirty="0" smtClean="0"/>
          </a:p>
          <a:p>
            <a:r>
              <a:rPr lang="en-US" altLang="ko-KR" sz="2000" dirty="0"/>
              <a:t>	</a:t>
            </a:r>
            <a:r>
              <a:rPr lang="en-US" altLang="ko-KR" sz="2000" dirty="0" smtClean="0"/>
              <a:t>		-</a:t>
            </a:r>
            <a:r>
              <a:rPr lang="ko-KR" altLang="en-US" sz="2000" dirty="0" smtClean="0">
                <a:solidFill>
                  <a:srgbClr val="FF0000"/>
                </a:solidFill>
              </a:rPr>
              <a:t>기구들 전부가 아닌</a:t>
            </a:r>
            <a:r>
              <a:rPr lang="en-US" altLang="ko-KR" sz="2000" dirty="0" smtClean="0">
                <a:solidFill>
                  <a:srgbClr val="FF0000"/>
                </a:solidFill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</a:rPr>
              <a:t>일부</a:t>
            </a:r>
            <a:endParaRPr lang="en-US" altLang="ko-KR" sz="20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55576" y="980728"/>
            <a:ext cx="7920880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err="1" smtClean="0"/>
              <a:t>시날</a:t>
            </a:r>
            <a:r>
              <a:rPr lang="ko-KR" altLang="en-US" sz="2800" dirty="0" smtClean="0"/>
              <a:t> 땅</a:t>
            </a:r>
            <a:endParaRPr lang="en-US" altLang="ko-KR" sz="2800" dirty="0" smtClean="0"/>
          </a:p>
          <a:p>
            <a:endParaRPr lang="en-US" altLang="ko-KR" dirty="0" smtClean="0"/>
          </a:p>
          <a:p>
            <a:r>
              <a:rPr lang="en-US" altLang="ko-KR" sz="2000" dirty="0" smtClean="0"/>
              <a:t>	- </a:t>
            </a:r>
            <a:r>
              <a:rPr lang="ko-KR" altLang="en-US" sz="2000" dirty="0" smtClean="0"/>
              <a:t>구약성서에서는 </a:t>
            </a:r>
            <a:r>
              <a:rPr lang="ko-KR" altLang="en-US" sz="2000" dirty="0" err="1" smtClean="0"/>
              <a:t>바벨론을</a:t>
            </a:r>
            <a:r>
              <a:rPr lang="ko-KR" altLang="en-US" sz="2000" dirty="0" smtClean="0"/>
              <a:t> 지칭함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사</a:t>
            </a:r>
            <a:r>
              <a:rPr lang="en-US" altLang="ko-KR" sz="2000" dirty="0" smtClean="0"/>
              <a:t>11:11)</a:t>
            </a:r>
          </a:p>
          <a:p>
            <a:r>
              <a:rPr lang="en-US" altLang="ko-KR" sz="2000" dirty="0"/>
              <a:t>	</a:t>
            </a:r>
            <a:r>
              <a:rPr lang="en-US" altLang="ko-KR" sz="2000" dirty="0" smtClean="0"/>
              <a:t>- </a:t>
            </a:r>
            <a:r>
              <a:rPr lang="ko-KR" altLang="en-US" sz="2000" dirty="0" smtClean="0"/>
              <a:t>세상에 처음 등장했던 영걸 </a:t>
            </a:r>
            <a:r>
              <a:rPr lang="ko-KR" altLang="en-US" sz="2000" dirty="0" err="1" smtClean="0"/>
              <a:t>니므롯의</a:t>
            </a:r>
            <a:r>
              <a:rPr lang="ko-KR" altLang="en-US" sz="2000" dirty="0" smtClean="0"/>
              <a:t> 땅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창</a:t>
            </a:r>
            <a:r>
              <a:rPr lang="en-US" altLang="ko-KR" sz="2000" dirty="0" smtClean="0"/>
              <a:t>10:10)</a:t>
            </a:r>
          </a:p>
          <a:p>
            <a:r>
              <a:rPr lang="en-US" altLang="ko-KR" sz="2000" dirty="0"/>
              <a:t>	</a:t>
            </a:r>
            <a:r>
              <a:rPr lang="en-US" altLang="ko-KR" sz="2000" dirty="0" smtClean="0"/>
              <a:t>- </a:t>
            </a:r>
            <a:r>
              <a:rPr lang="ko-KR" altLang="en-US" sz="2000" dirty="0" smtClean="0"/>
              <a:t>하나님에게 도전하여 바벨탑을 건설한 장소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창</a:t>
            </a:r>
            <a:r>
              <a:rPr lang="en-US" altLang="ko-KR" sz="2000" dirty="0" smtClean="0"/>
              <a:t>11:1-10)</a:t>
            </a:r>
          </a:p>
          <a:p>
            <a:r>
              <a:rPr lang="en-US" altLang="ko-KR" sz="2000" dirty="0" smtClean="0"/>
              <a:t>	- </a:t>
            </a:r>
            <a:r>
              <a:rPr lang="ko-KR" altLang="en-US" sz="2000" dirty="0" smtClean="0"/>
              <a:t>신성모독의 중심지이며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범죄의 </a:t>
            </a:r>
            <a:r>
              <a:rPr lang="ko-KR" altLang="en-US" sz="2000" dirty="0" err="1" smtClean="0"/>
              <a:t>온상지</a:t>
            </a:r>
            <a:r>
              <a:rPr lang="en-US" altLang="ko-KR" sz="2000" dirty="0" smtClean="0"/>
              <a:t>(</a:t>
            </a:r>
            <a:r>
              <a:rPr lang="ko-KR" altLang="en-US" sz="2000" dirty="0" err="1" smtClean="0"/>
              <a:t>슥</a:t>
            </a:r>
            <a:r>
              <a:rPr lang="en-US" altLang="ko-KR" sz="2000" dirty="0" smtClean="0"/>
              <a:t>5:11)</a:t>
            </a:r>
          </a:p>
          <a:p>
            <a:endParaRPr lang="en-US" altLang="ko-KR" sz="2000" dirty="0"/>
          </a:p>
          <a:p>
            <a:r>
              <a:rPr lang="en-US" altLang="ko-KR" sz="2800" dirty="0" smtClean="0"/>
              <a:t>1-2</a:t>
            </a:r>
            <a:r>
              <a:rPr lang="ko-KR" altLang="en-US" sz="2800" dirty="0" smtClean="0"/>
              <a:t>절은 실제적인 기억을 내포</a:t>
            </a:r>
            <a:endParaRPr lang="en-US" altLang="ko-KR" sz="2800" dirty="0" smtClean="0"/>
          </a:p>
          <a:p>
            <a:endParaRPr lang="en-US" altLang="ko-KR" sz="2000" dirty="0"/>
          </a:p>
          <a:p>
            <a:r>
              <a:rPr lang="en-US" altLang="ko-KR" sz="2000" dirty="0" smtClean="0"/>
              <a:t>	- </a:t>
            </a:r>
            <a:r>
              <a:rPr lang="ko-KR" altLang="en-US" sz="2000" dirty="0" err="1" smtClean="0"/>
              <a:t>안티오코스</a:t>
            </a:r>
            <a:r>
              <a:rPr lang="ko-KR" altLang="en-US" sz="2000" dirty="0" smtClean="0"/>
              <a:t> </a:t>
            </a:r>
            <a:r>
              <a:rPr lang="en-US" altLang="ko-KR" sz="2000" dirty="0" smtClean="0"/>
              <a:t>4</a:t>
            </a:r>
            <a:r>
              <a:rPr lang="ko-KR" altLang="en-US" sz="2000" dirty="0" smtClean="0"/>
              <a:t>세의 침공 및 약탈</a:t>
            </a:r>
            <a:r>
              <a:rPr lang="en-US" altLang="ko-KR" sz="2000" dirty="0" smtClean="0"/>
              <a:t>(</a:t>
            </a:r>
            <a:r>
              <a:rPr lang="ko-KR" altLang="en-US" sz="2000" dirty="0" err="1" smtClean="0"/>
              <a:t>마카베오</a:t>
            </a:r>
            <a:r>
              <a:rPr lang="en-US" altLang="ko-KR" sz="2000" dirty="0" smtClean="0"/>
              <a:t>)</a:t>
            </a:r>
          </a:p>
          <a:p>
            <a:r>
              <a:rPr lang="en-US" altLang="ko-KR" sz="2000" dirty="0"/>
              <a:t>	</a:t>
            </a:r>
            <a:r>
              <a:rPr lang="en-US" altLang="ko-KR" sz="2000" dirty="0" smtClean="0"/>
              <a:t>   </a:t>
            </a:r>
            <a:r>
              <a:rPr lang="ko-KR" altLang="en-US" sz="2000" dirty="0" smtClean="0"/>
              <a:t>동일한 점 </a:t>
            </a:r>
            <a:r>
              <a:rPr lang="en-US" altLang="ko-KR" sz="2000" dirty="0" smtClean="0"/>
              <a:t>- </a:t>
            </a:r>
            <a:r>
              <a:rPr lang="ko-KR" altLang="en-US" sz="2000" dirty="0" smtClean="0"/>
              <a:t>이방의 왕에 의한 탈취</a:t>
            </a:r>
            <a:endParaRPr lang="en-US" altLang="ko-KR" sz="2000" dirty="0" smtClean="0"/>
          </a:p>
          <a:p>
            <a:r>
              <a:rPr lang="en-US" altLang="ko-KR" sz="2000" dirty="0"/>
              <a:t>	</a:t>
            </a:r>
            <a:r>
              <a:rPr lang="en-US" altLang="ko-KR" sz="2000" dirty="0" smtClean="0"/>
              <a:t>   </a:t>
            </a:r>
            <a:r>
              <a:rPr lang="ko-KR" altLang="en-US" sz="2000" dirty="0" smtClean="0"/>
              <a:t>차이점     </a:t>
            </a:r>
            <a:r>
              <a:rPr lang="en-US" altLang="ko-KR" sz="2000" dirty="0" smtClean="0"/>
              <a:t>- </a:t>
            </a:r>
            <a:r>
              <a:rPr lang="ko-KR" altLang="en-US" sz="2000" dirty="0" err="1" smtClean="0"/>
              <a:t>다니엘</a:t>
            </a:r>
            <a:r>
              <a:rPr lang="ko-KR" altLang="en-US" sz="2000" dirty="0" smtClean="0"/>
              <a:t> </a:t>
            </a:r>
            <a:r>
              <a:rPr lang="en-US" altLang="ko-KR" sz="2000" dirty="0" smtClean="0"/>
              <a:t>1</a:t>
            </a:r>
            <a:r>
              <a:rPr lang="ko-KR" altLang="en-US" sz="2000" dirty="0" smtClean="0"/>
              <a:t>장은 </a:t>
            </a:r>
            <a:r>
              <a:rPr lang="en-US" altLang="ko-KR" sz="2000" dirty="0" smtClean="0"/>
              <a:t>“</a:t>
            </a:r>
            <a:r>
              <a:rPr lang="ko-KR" altLang="en-US" sz="2000" dirty="0" smtClean="0"/>
              <a:t>기구들</a:t>
            </a:r>
            <a:r>
              <a:rPr lang="en-US" altLang="ko-KR" sz="2000" dirty="0" smtClean="0"/>
              <a:t>” </a:t>
            </a:r>
            <a:r>
              <a:rPr lang="ko-KR" altLang="en-US" sz="2000" dirty="0" smtClean="0"/>
              <a:t>한 단어로 요약</a:t>
            </a:r>
            <a:endParaRPr lang="en-US" altLang="ko-KR" sz="2000" dirty="0" smtClean="0"/>
          </a:p>
          <a:p>
            <a:r>
              <a:rPr lang="en-US" altLang="ko-KR" sz="2000" dirty="0"/>
              <a:t>		 </a:t>
            </a:r>
            <a:r>
              <a:rPr lang="en-US" altLang="ko-KR" sz="2000" dirty="0" smtClean="0"/>
              <a:t>       </a:t>
            </a:r>
            <a:r>
              <a:rPr lang="ko-KR" altLang="en-US" sz="2000" dirty="0" err="1" smtClean="0"/>
              <a:t>마카베오</a:t>
            </a:r>
            <a:r>
              <a:rPr lang="ko-KR" altLang="en-US" sz="2000" dirty="0" smtClean="0"/>
              <a:t> 본문은 기구의 종류 언급</a:t>
            </a:r>
            <a:endParaRPr lang="en-US" altLang="ko-KR" sz="2000" dirty="0" smtClean="0"/>
          </a:p>
          <a:p>
            <a:r>
              <a:rPr lang="en-US" altLang="ko-KR" sz="2000" dirty="0"/>
              <a:t>	</a:t>
            </a:r>
            <a:r>
              <a:rPr lang="en-US" altLang="ko-KR" sz="2000" dirty="0" smtClean="0"/>
              <a:t>	        </a:t>
            </a:r>
            <a:r>
              <a:rPr lang="ko-KR" altLang="en-US" sz="2000" dirty="0" err="1" smtClean="0"/>
              <a:t>느부갓네살과</a:t>
            </a:r>
            <a:r>
              <a:rPr lang="ko-KR" altLang="en-US" sz="2000" dirty="0" smtClean="0"/>
              <a:t> 달리 야만스럽고 뻔뻔스러움</a:t>
            </a:r>
            <a:endParaRPr lang="en-US" altLang="ko-KR" sz="2000" dirty="0" smtClean="0"/>
          </a:p>
          <a:p>
            <a:r>
              <a:rPr lang="en-US" altLang="ko-KR" sz="2000" dirty="0"/>
              <a:t>	</a:t>
            </a:r>
            <a:r>
              <a:rPr lang="en-US" altLang="ko-KR" sz="2000" dirty="0" smtClean="0"/>
              <a:t>	        </a:t>
            </a:r>
            <a:r>
              <a:rPr lang="ko-KR" altLang="en-US" sz="2000" dirty="0" smtClean="0"/>
              <a:t>다니엘서는 하나님의 섭리</a:t>
            </a:r>
            <a:endParaRPr lang="en-US" altLang="ko-KR" sz="2000" dirty="0" smtClean="0"/>
          </a:p>
          <a:p>
            <a:r>
              <a:rPr lang="en-US" altLang="ko-KR" sz="2000" dirty="0"/>
              <a:t>	</a:t>
            </a:r>
            <a:r>
              <a:rPr lang="en-US" altLang="ko-KR" sz="2000" dirty="0" smtClean="0"/>
              <a:t>	        </a:t>
            </a:r>
            <a:r>
              <a:rPr lang="ko-KR" altLang="en-US" sz="2000" dirty="0" err="1" smtClean="0"/>
              <a:t>안티오코스는</a:t>
            </a:r>
            <a:r>
              <a:rPr lang="ko-KR" altLang="en-US" sz="2000" dirty="0" smtClean="0"/>
              <a:t> 하나님의 존재를 부정하는 행동</a:t>
            </a:r>
            <a:endParaRPr lang="en-US" altLang="ko-KR" sz="20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87624" y="1268760"/>
            <a:ext cx="6768752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 smtClean="0"/>
              <a:t>3-7</a:t>
            </a:r>
            <a:r>
              <a:rPr lang="ko-KR" altLang="en-US" sz="3200" dirty="0" smtClean="0"/>
              <a:t>절 중심부분</a:t>
            </a:r>
            <a:endParaRPr lang="en-US" altLang="ko-KR" sz="3200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/>
              <a:t>	</a:t>
            </a:r>
            <a:r>
              <a:rPr lang="en-US" altLang="ko-KR" sz="2800" dirty="0" smtClean="0"/>
              <a:t>3-4</a:t>
            </a:r>
            <a:r>
              <a:rPr lang="ko-KR" altLang="en-US" sz="2800" dirty="0" smtClean="0"/>
              <a:t>절 엄격한 기준 하에 이스라엘 소년들을 선발하고 끌고 갈 것을 </a:t>
            </a:r>
            <a:r>
              <a:rPr lang="ko-KR" altLang="en-US" sz="2800" dirty="0" err="1" smtClean="0"/>
              <a:t>환관장에게</a:t>
            </a:r>
            <a:r>
              <a:rPr lang="ko-KR" altLang="en-US" sz="2800" dirty="0" smtClean="0"/>
              <a:t> 명령</a:t>
            </a:r>
            <a:endParaRPr lang="en-US" altLang="ko-KR" sz="2800" dirty="0" smtClean="0"/>
          </a:p>
          <a:p>
            <a:endParaRPr lang="en-US" altLang="ko-KR" dirty="0" smtClean="0"/>
          </a:p>
          <a:p>
            <a:r>
              <a:rPr lang="en-US" altLang="ko-KR" sz="2000" dirty="0"/>
              <a:t>	</a:t>
            </a:r>
            <a:r>
              <a:rPr lang="en-US" altLang="ko-KR" sz="2000" dirty="0" smtClean="0"/>
              <a:t>	- </a:t>
            </a:r>
            <a:r>
              <a:rPr lang="ko-KR" altLang="en-US" sz="2000" dirty="0" smtClean="0"/>
              <a:t>대부분의 학자들의 견해</a:t>
            </a:r>
            <a:endParaRPr lang="en-US" altLang="ko-KR" sz="2000" dirty="0" smtClean="0"/>
          </a:p>
          <a:p>
            <a:r>
              <a:rPr lang="en-US" altLang="ko-KR" sz="2000" dirty="0"/>
              <a:t>	</a:t>
            </a:r>
            <a:r>
              <a:rPr lang="en-US" altLang="ko-KR" sz="2000" dirty="0" smtClean="0"/>
              <a:t>	- </a:t>
            </a:r>
            <a:r>
              <a:rPr lang="ko-KR" altLang="en-US" sz="2000" dirty="0" smtClean="0"/>
              <a:t>문맥상의 다른 견해</a:t>
            </a:r>
            <a:endParaRPr lang="en-US" altLang="ko-KR" sz="2000" dirty="0" smtClean="0"/>
          </a:p>
          <a:p>
            <a:r>
              <a:rPr lang="en-US" altLang="ko-KR" sz="2000" dirty="0"/>
              <a:t>	</a:t>
            </a:r>
            <a:r>
              <a:rPr lang="en-US" altLang="ko-KR" sz="2000" dirty="0" smtClean="0"/>
              <a:t>		</a:t>
            </a:r>
            <a:r>
              <a:rPr lang="ko-KR" altLang="en-US" sz="2000" dirty="0" err="1" smtClean="0"/>
              <a:t>예레미야</a:t>
            </a:r>
            <a:r>
              <a:rPr lang="ko-KR" altLang="en-US" sz="2000" dirty="0" smtClean="0"/>
              <a:t> </a:t>
            </a:r>
            <a:r>
              <a:rPr lang="en-US" altLang="ko-KR" sz="2000" dirty="0" smtClean="0"/>
              <a:t>39:3</a:t>
            </a:r>
            <a:r>
              <a:rPr lang="ko-KR" altLang="en-US" sz="2000" dirty="0" smtClean="0"/>
              <a:t>의 근거</a:t>
            </a:r>
            <a:endParaRPr lang="en-US" altLang="ko-KR" sz="2000" dirty="0" smtClean="0"/>
          </a:p>
          <a:p>
            <a:r>
              <a:rPr lang="en-US" altLang="ko-KR" sz="2000" dirty="0"/>
              <a:t>		</a:t>
            </a:r>
            <a:r>
              <a:rPr lang="en-US" altLang="ko-KR" sz="2000" dirty="0" smtClean="0"/>
              <a:t>	</a:t>
            </a:r>
            <a:r>
              <a:rPr lang="ko-KR" altLang="en-US" sz="2000" dirty="0" smtClean="0"/>
              <a:t>페르시아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그리스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로마시대까지</a:t>
            </a:r>
            <a:endParaRPr lang="en-US" altLang="ko-KR" sz="2000" dirty="0" smtClean="0"/>
          </a:p>
          <a:p>
            <a:r>
              <a:rPr lang="en-US" altLang="ko-KR" sz="2000" dirty="0" smtClean="0"/>
              <a:t>			</a:t>
            </a:r>
            <a:r>
              <a:rPr lang="ko-KR" altLang="en-US" sz="2000" dirty="0" smtClean="0"/>
              <a:t>이어진 관습</a:t>
            </a:r>
            <a:endParaRPr lang="en-US" altLang="ko-KR" sz="2000" dirty="0" smtClean="0"/>
          </a:p>
          <a:p>
            <a:r>
              <a:rPr lang="en-US" altLang="ko-KR" sz="2000" dirty="0"/>
              <a:t>	</a:t>
            </a:r>
            <a:endParaRPr lang="en-US" altLang="ko-KR" sz="20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536" y="1196752"/>
            <a:ext cx="8388424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err="1" smtClean="0"/>
              <a:t>환관장</a:t>
            </a:r>
            <a:r>
              <a:rPr lang="ko-KR" altLang="en-US" sz="2800" dirty="0" smtClean="0"/>
              <a:t> </a:t>
            </a:r>
            <a:r>
              <a:rPr lang="ko-KR" altLang="en-US" sz="2800" dirty="0" err="1" smtClean="0"/>
              <a:t>아스부나스</a:t>
            </a:r>
            <a:endParaRPr lang="en-US" altLang="ko-KR" sz="2800" dirty="0" smtClean="0"/>
          </a:p>
          <a:p>
            <a:endParaRPr lang="en-US" altLang="ko-KR" dirty="0" smtClean="0"/>
          </a:p>
          <a:p>
            <a:r>
              <a:rPr lang="en-US" altLang="ko-KR" sz="2000" dirty="0" smtClean="0"/>
              <a:t>	- </a:t>
            </a:r>
            <a:r>
              <a:rPr lang="ko-KR" altLang="en-US" sz="2000" dirty="0" err="1" smtClean="0"/>
              <a:t>환관장은</a:t>
            </a:r>
            <a:r>
              <a:rPr lang="ko-KR" altLang="en-US" sz="2000" dirty="0" smtClean="0"/>
              <a:t> 내시장의 뜻이 아닌</a:t>
            </a:r>
            <a:r>
              <a:rPr lang="en-US" altLang="ko-KR" sz="2000" dirty="0" smtClean="0"/>
              <a:t> </a:t>
            </a:r>
            <a:r>
              <a:rPr lang="ko-KR" altLang="en-US" sz="2000" dirty="0" smtClean="0"/>
              <a:t>모든 대신들 중에서 최고의 위치</a:t>
            </a:r>
            <a:endParaRPr lang="en-US" altLang="ko-KR" sz="2000" dirty="0" smtClean="0"/>
          </a:p>
          <a:p>
            <a:r>
              <a:rPr lang="en-US" altLang="ko-KR" sz="2000" dirty="0"/>
              <a:t>	 </a:t>
            </a:r>
            <a:r>
              <a:rPr lang="en-US" altLang="ko-KR" sz="2000" dirty="0" smtClean="0"/>
              <a:t>      </a:t>
            </a:r>
            <a:r>
              <a:rPr lang="ko-KR" altLang="en-US" sz="2000" dirty="0" smtClean="0"/>
              <a:t>환관은 일반적인 왕궁의 관리를 지칭으로도 사용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삼상</a:t>
            </a:r>
            <a:r>
              <a:rPr lang="en-US" altLang="ko-KR" sz="2000" dirty="0" smtClean="0"/>
              <a:t>8:15)</a:t>
            </a:r>
          </a:p>
          <a:p>
            <a:r>
              <a:rPr lang="en-US" altLang="ko-KR" sz="2000" dirty="0"/>
              <a:t>	</a:t>
            </a:r>
            <a:r>
              <a:rPr lang="en-US" altLang="ko-KR" sz="2000" dirty="0" smtClean="0"/>
              <a:t>- 1</a:t>
            </a:r>
            <a:r>
              <a:rPr lang="ko-KR" altLang="en-US" sz="2000" dirty="0" smtClean="0"/>
              <a:t>장에서 환관장의 역할은 매우 막중함</a:t>
            </a:r>
            <a:endParaRPr lang="en-US" altLang="ko-KR" sz="2000" dirty="0" smtClean="0"/>
          </a:p>
          <a:p>
            <a:r>
              <a:rPr lang="en-US" altLang="ko-KR" sz="2000" dirty="0"/>
              <a:t>	 </a:t>
            </a:r>
            <a:r>
              <a:rPr lang="en-US" altLang="ko-KR" sz="2000" dirty="0" smtClean="0"/>
              <a:t>       - </a:t>
            </a:r>
            <a:r>
              <a:rPr lang="ko-KR" altLang="en-US" sz="2000" dirty="0" smtClean="0"/>
              <a:t>왕의 명령을 받아 유대 소년들의 선발을 책임</a:t>
            </a:r>
            <a:endParaRPr lang="en-US" altLang="ko-KR" sz="2000" dirty="0" smtClean="0"/>
          </a:p>
          <a:p>
            <a:r>
              <a:rPr lang="en-US" altLang="ko-KR" sz="2000" dirty="0"/>
              <a:t>	</a:t>
            </a:r>
            <a:r>
              <a:rPr lang="en-US" altLang="ko-KR" sz="2000" dirty="0" smtClean="0"/>
              <a:t>	 </a:t>
            </a:r>
            <a:r>
              <a:rPr lang="ko-KR" altLang="en-US" sz="2000" b="1" dirty="0" smtClean="0"/>
              <a:t>이스라엘 자손 중 </a:t>
            </a:r>
            <a:r>
              <a:rPr lang="ko-KR" altLang="en-US" sz="2000" dirty="0" smtClean="0"/>
              <a:t>왕이 제시한 조건에 부합한자 선발</a:t>
            </a:r>
            <a:endParaRPr lang="en-US" altLang="ko-KR" sz="2000" dirty="0" smtClean="0"/>
          </a:p>
          <a:p>
            <a:r>
              <a:rPr lang="en-US" altLang="ko-KR" sz="2000" dirty="0"/>
              <a:t>	</a:t>
            </a:r>
            <a:r>
              <a:rPr lang="en-US" altLang="ko-KR" sz="2000" dirty="0" smtClean="0"/>
              <a:t>        - </a:t>
            </a:r>
            <a:r>
              <a:rPr lang="ko-KR" altLang="en-US" sz="2000" dirty="0" smtClean="0"/>
              <a:t>왕실교육과 음식 문제에 대한 모든 권한을 </a:t>
            </a:r>
            <a:r>
              <a:rPr lang="ko-KR" altLang="en-US" sz="2000" dirty="0" err="1" smtClean="0"/>
              <a:t>지닌자</a:t>
            </a:r>
            <a:endParaRPr lang="en-US" altLang="ko-KR" sz="2000" dirty="0" smtClean="0"/>
          </a:p>
          <a:p>
            <a:endParaRPr lang="en-US" altLang="ko-KR" dirty="0" smtClean="0"/>
          </a:p>
          <a:p>
            <a:r>
              <a:rPr lang="en-US" altLang="ko-KR" sz="2000" dirty="0"/>
              <a:t>	</a:t>
            </a:r>
            <a:endParaRPr lang="en-US" altLang="ko-KR" sz="2000" dirty="0" smtClean="0"/>
          </a:p>
          <a:p>
            <a:r>
              <a:rPr lang="en-US" altLang="ko-KR" sz="2000" dirty="0" smtClean="0"/>
              <a:t>	“</a:t>
            </a:r>
            <a:r>
              <a:rPr lang="ko-KR" altLang="en-US" sz="2000" dirty="0" smtClean="0"/>
              <a:t>이스라엘 자손 중에</a:t>
            </a:r>
            <a:r>
              <a:rPr lang="en-US" altLang="ko-KR" sz="2000" dirty="0" smtClean="0"/>
              <a:t>”</a:t>
            </a:r>
          </a:p>
          <a:p>
            <a:r>
              <a:rPr lang="en-US" altLang="ko-KR" sz="2000" dirty="0"/>
              <a:t>	</a:t>
            </a:r>
            <a:r>
              <a:rPr lang="en-US" altLang="ko-KR" sz="2000" dirty="0" smtClean="0"/>
              <a:t>	- </a:t>
            </a:r>
            <a:r>
              <a:rPr lang="ko-KR" altLang="en-US" sz="2000" dirty="0" smtClean="0"/>
              <a:t>유다 사람들과 북쪽 지파 사람들의 관계</a:t>
            </a:r>
            <a:endParaRPr lang="en-US" altLang="ko-KR" sz="2000" dirty="0" smtClean="0"/>
          </a:p>
          <a:p>
            <a:r>
              <a:rPr lang="en-US" altLang="ko-KR" sz="2000" dirty="0"/>
              <a:t>	</a:t>
            </a:r>
            <a:r>
              <a:rPr lang="en-US" altLang="ko-KR" sz="2000" dirty="0" smtClean="0"/>
              <a:t>		</a:t>
            </a:r>
            <a:r>
              <a:rPr lang="ko-KR" altLang="en-US" sz="2000" dirty="0" smtClean="0"/>
              <a:t>왕국의 분열되었지만 완전히 중단된 것은 아님</a:t>
            </a:r>
            <a:endParaRPr lang="en-US" altLang="ko-KR" sz="2000" dirty="0" smtClean="0"/>
          </a:p>
          <a:p>
            <a:r>
              <a:rPr lang="en-US" altLang="ko-KR" sz="2000" dirty="0"/>
              <a:t>	</a:t>
            </a:r>
            <a:r>
              <a:rPr lang="en-US" altLang="ko-KR" sz="2000" dirty="0" smtClean="0"/>
              <a:t>		</a:t>
            </a:r>
            <a:r>
              <a:rPr lang="ko-KR" altLang="en-US" sz="2000" dirty="0" smtClean="0"/>
              <a:t>같은 국가의 백성이라는 동질성이 살아 있었다</a:t>
            </a:r>
            <a:endParaRPr lang="en-US" altLang="ko-KR" sz="2000" dirty="0" smtClean="0"/>
          </a:p>
          <a:p>
            <a:r>
              <a:rPr lang="en-US" altLang="ko-KR" sz="2000" dirty="0"/>
              <a:t>	</a:t>
            </a:r>
            <a:r>
              <a:rPr lang="en-US" altLang="ko-KR" sz="2000" dirty="0" smtClean="0"/>
              <a:t>	- </a:t>
            </a:r>
            <a:r>
              <a:rPr lang="ko-KR" altLang="en-US" sz="2000" dirty="0" smtClean="0"/>
              <a:t>남쪽 지역에만 제한시킨 것이 아니라는 사실을 암시</a:t>
            </a:r>
            <a:endParaRPr lang="en-US" altLang="ko-KR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1520" y="188640"/>
            <a:ext cx="8388424" cy="6669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/>
              <a:t>왕의 세가지 조건</a:t>
            </a:r>
            <a:endParaRPr lang="en-US" altLang="ko-KR" sz="2800" dirty="0" smtClean="0"/>
          </a:p>
          <a:p>
            <a:endParaRPr lang="en-US" altLang="ko-KR" dirty="0" smtClean="0"/>
          </a:p>
          <a:p>
            <a:r>
              <a:rPr lang="en-US" altLang="ko-KR" sz="2000" dirty="0" smtClean="0"/>
              <a:t>	- </a:t>
            </a:r>
            <a:r>
              <a:rPr lang="ko-KR" altLang="en-US" sz="2000" dirty="0" smtClean="0">
                <a:solidFill>
                  <a:srgbClr val="FF0000"/>
                </a:solidFill>
              </a:rPr>
              <a:t>우수한 혈통</a:t>
            </a:r>
            <a:r>
              <a:rPr lang="en-US" altLang="ko-KR" sz="2000" dirty="0" smtClean="0"/>
              <a:t>(3</a:t>
            </a:r>
            <a:r>
              <a:rPr lang="ko-KR" altLang="en-US" sz="2000" dirty="0" smtClean="0"/>
              <a:t>절</a:t>
            </a:r>
            <a:r>
              <a:rPr lang="en-US" altLang="ko-KR" sz="2000" dirty="0" smtClean="0"/>
              <a:t>)</a:t>
            </a:r>
          </a:p>
          <a:p>
            <a:r>
              <a:rPr lang="en-US" altLang="ko-KR" sz="2000" dirty="0"/>
              <a:t>	</a:t>
            </a:r>
            <a:r>
              <a:rPr lang="en-US" altLang="ko-KR" sz="2000" dirty="0" smtClean="0"/>
              <a:t>	“</a:t>
            </a:r>
            <a:r>
              <a:rPr lang="ko-KR" altLang="en-US" sz="2000" dirty="0" smtClean="0"/>
              <a:t>왕족과 귀족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출신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의 몇사람</a:t>
            </a:r>
            <a:r>
              <a:rPr lang="en-US" altLang="ko-KR" sz="2000" dirty="0" smtClean="0"/>
              <a:t>”</a:t>
            </a:r>
          </a:p>
          <a:p>
            <a:endParaRPr lang="en-US" altLang="ko-KR" sz="2000" dirty="0" smtClean="0"/>
          </a:p>
          <a:p>
            <a:r>
              <a:rPr lang="en-US" altLang="ko-KR" sz="2000" dirty="0"/>
              <a:t>	</a:t>
            </a:r>
            <a:r>
              <a:rPr lang="en-US" altLang="ko-KR" sz="2000" dirty="0" smtClean="0"/>
              <a:t>- </a:t>
            </a:r>
            <a:r>
              <a:rPr lang="ko-KR" altLang="en-US" sz="2000" dirty="0" smtClean="0">
                <a:solidFill>
                  <a:srgbClr val="FF0000"/>
                </a:solidFill>
              </a:rPr>
              <a:t>우수한 신체</a:t>
            </a:r>
            <a:endParaRPr lang="en-US" altLang="ko-KR" sz="2000" dirty="0" smtClean="0">
              <a:solidFill>
                <a:srgbClr val="FF0000"/>
              </a:solidFill>
            </a:endParaRPr>
          </a:p>
          <a:p>
            <a:r>
              <a:rPr lang="en-US" altLang="ko-KR" sz="2000" dirty="0" smtClean="0"/>
              <a:t>		“</a:t>
            </a:r>
            <a:r>
              <a:rPr lang="ko-KR" altLang="en-US" sz="2000" dirty="0" smtClean="0"/>
              <a:t>흠이 없고 아름다운</a:t>
            </a:r>
            <a:r>
              <a:rPr lang="en-US" altLang="ko-KR" sz="2000" dirty="0" smtClean="0"/>
              <a:t>”</a:t>
            </a:r>
            <a:r>
              <a:rPr lang="ko-KR" altLang="en-US" sz="2000" dirty="0" smtClean="0"/>
              <a:t> 외모</a:t>
            </a:r>
            <a:endParaRPr lang="en-US" altLang="ko-KR" dirty="0" smtClean="0"/>
          </a:p>
          <a:p>
            <a:r>
              <a:rPr lang="en-US" altLang="ko-KR" sz="2000" dirty="0"/>
              <a:t>	</a:t>
            </a:r>
            <a:endParaRPr lang="en-US" altLang="ko-KR" sz="2000" dirty="0" smtClean="0"/>
          </a:p>
          <a:p>
            <a:r>
              <a:rPr lang="en-US" altLang="ko-KR" sz="2000" dirty="0" smtClean="0"/>
              <a:t>	- </a:t>
            </a:r>
            <a:r>
              <a:rPr lang="ko-KR" altLang="en-US" sz="2000" dirty="0" smtClean="0">
                <a:solidFill>
                  <a:srgbClr val="FF0000"/>
                </a:solidFill>
              </a:rPr>
              <a:t>지적 자질</a:t>
            </a:r>
            <a:endParaRPr lang="en-US" altLang="ko-KR" sz="2000" dirty="0" smtClean="0">
              <a:solidFill>
                <a:srgbClr val="FF0000"/>
              </a:solidFill>
            </a:endParaRPr>
          </a:p>
          <a:p>
            <a:r>
              <a:rPr lang="en-US" altLang="ko-KR" sz="2000" dirty="0"/>
              <a:t>	</a:t>
            </a:r>
            <a:r>
              <a:rPr lang="en-US" altLang="ko-KR" sz="2000" dirty="0" smtClean="0"/>
              <a:t>	“</a:t>
            </a:r>
            <a:r>
              <a:rPr lang="ko-KR" altLang="en-US" sz="2000" dirty="0" smtClean="0"/>
              <a:t>모든 재주를 통달하며 지식이 구비하며 학문에 </a:t>
            </a:r>
            <a:r>
              <a:rPr lang="ko-KR" altLang="en-US" sz="2000" dirty="0" err="1" smtClean="0"/>
              <a:t>익숙</a:t>
            </a:r>
            <a:r>
              <a:rPr lang="en-US" altLang="ko-KR" sz="2000" dirty="0" smtClean="0"/>
              <a:t>”</a:t>
            </a:r>
          </a:p>
          <a:p>
            <a:endParaRPr lang="en-US" altLang="ko-KR" sz="2000" dirty="0"/>
          </a:p>
          <a:p>
            <a:r>
              <a:rPr lang="ko-KR" altLang="en-US" sz="2800" dirty="0" smtClean="0"/>
              <a:t>왕궁에서의 학습</a:t>
            </a:r>
            <a:endParaRPr lang="en-US" altLang="ko-KR" sz="2800" dirty="0" smtClean="0"/>
          </a:p>
          <a:p>
            <a:endParaRPr lang="en-US" altLang="ko-KR" dirty="0"/>
          </a:p>
          <a:p>
            <a:r>
              <a:rPr lang="en-US" altLang="ko-KR" sz="2000" dirty="0" smtClean="0"/>
              <a:t>	“</a:t>
            </a:r>
            <a:r>
              <a:rPr lang="ko-KR" altLang="en-US" sz="2000" dirty="0" err="1" smtClean="0"/>
              <a:t>갈대아</a:t>
            </a:r>
            <a:r>
              <a:rPr lang="ko-KR" altLang="en-US" sz="2000" dirty="0" smtClean="0"/>
              <a:t> 사람의 학문과 방언</a:t>
            </a:r>
            <a:r>
              <a:rPr lang="en-US" altLang="ko-KR" sz="2000" dirty="0" smtClean="0"/>
              <a:t>”</a:t>
            </a:r>
          </a:p>
          <a:p>
            <a:r>
              <a:rPr lang="en-US" altLang="ko-KR" sz="2000" dirty="0"/>
              <a:t>	</a:t>
            </a:r>
            <a:r>
              <a:rPr lang="en-US" altLang="ko-KR" sz="2000" dirty="0" smtClean="0"/>
              <a:t>	- </a:t>
            </a:r>
            <a:r>
              <a:rPr lang="ko-KR" altLang="en-US" sz="2000" dirty="0" smtClean="0"/>
              <a:t>교육의 목적</a:t>
            </a:r>
            <a:endParaRPr lang="en-US" altLang="ko-KR" sz="2000" dirty="0" smtClean="0"/>
          </a:p>
          <a:p>
            <a:r>
              <a:rPr lang="en-US" altLang="ko-KR" sz="2000" dirty="0"/>
              <a:t>	</a:t>
            </a:r>
            <a:r>
              <a:rPr lang="ko-KR" altLang="en-US" sz="2000" dirty="0" err="1" smtClean="0"/>
              <a:t>갈대아</a:t>
            </a:r>
            <a:r>
              <a:rPr lang="ko-KR" altLang="en-US" sz="2000" dirty="0" smtClean="0"/>
              <a:t> 사람의 의미</a:t>
            </a:r>
            <a:endParaRPr lang="en-US" altLang="ko-KR" sz="2000" dirty="0" smtClean="0"/>
          </a:p>
          <a:p>
            <a:r>
              <a:rPr lang="en-US" altLang="ko-KR" sz="2000" dirty="0"/>
              <a:t>	</a:t>
            </a:r>
            <a:r>
              <a:rPr lang="en-US" altLang="ko-KR" sz="2000" dirty="0" smtClean="0"/>
              <a:t>	- </a:t>
            </a:r>
            <a:r>
              <a:rPr lang="ko-KR" altLang="en-US" sz="2000" dirty="0" smtClean="0"/>
              <a:t>민족적 집단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바벨론 제국의 백성</a:t>
            </a:r>
            <a:endParaRPr lang="en-US" altLang="ko-KR" sz="2000" dirty="0" smtClean="0"/>
          </a:p>
          <a:p>
            <a:r>
              <a:rPr lang="en-US" altLang="ko-KR" sz="2000" dirty="0"/>
              <a:t>	</a:t>
            </a:r>
            <a:r>
              <a:rPr lang="en-US" altLang="ko-KR" sz="2000" dirty="0" smtClean="0"/>
              <a:t>	- </a:t>
            </a:r>
            <a:r>
              <a:rPr lang="ko-KR" altLang="en-US" sz="2000" dirty="0" smtClean="0"/>
              <a:t>천문학과 점성술에 조예가 깊고 미래를 예측할 수 </a:t>
            </a:r>
            <a:endParaRPr lang="en-US" altLang="ko-KR" sz="2000" dirty="0" smtClean="0"/>
          </a:p>
          <a:p>
            <a:r>
              <a:rPr lang="en-US" altLang="ko-KR" sz="2000" dirty="0" smtClean="0"/>
              <a:t>		  </a:t>
            </a:r>
            <a:r>
              <a:rPr lang="ko-KR" altLang="en-US" sz="2000" dirty="0" smtClean="0"/>
              <a:t>있는 능력을 지닌 특수한 직업적인 전무가 계층</a:t>
            </a:r>
            <a:endParaRPr lang="en-US" altLang="ko-KR" sz="2000" dirty="0" smtClean="0"/>
          </a:p>
          <a:p>
            <a:r>
              <a:rPr lang="en-US" altLang="ko-KR" sz="2000" dirty="0"/>
              <a:t>	</a:t>
            </a:r>
            <a:r>
              <a:rPr lang="ko-KR" altLang="en-US" sz="2000" dirty="0" err="1" smtClean="0"/>
              <a:t>갈대아</a:t>
            </a:r>
            <a:r>
              <a:rPr lang="ko-KR" altLang="en-US" sz="2000" dirty="0" smtClean="0"/>
              <a:t> 사람들의 언어</a:t>
            </a:r>
            <a:endParaRPr lang="en-US" altLang="ko-KR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1520" y="764704"/>
            <a:ext cx="8388424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/>
              <a:t>5</a:t>
            </a:r>
            <a:r>
              <a:rPr lang="ko-KR" altLang="en-US" sz="2800" dirty="0" smtClean="0"/>
              <a:t>절</a:t>
            </a:r>
            <a:endParaRPr lang="en-US" altLang="ko-KR" sz="2800" dirty="0" smtClean="0"/>
          </a:p>
          <a:p>
            <a:endParaRPr lang="en-US" altLang="ko-KR" dirty="0" smtClean="0"/>
          </a:p>
          <a:p>
            <a:r>
              <a:rPr lang="en-US" altLang="ko-KR" sz="2000" dirty="0" smtClean="0"/>
              <a:t>	“</a:t>
            </a:r>
            <a:r>
              <a:rPr lang="ko-KR" altLang="en-US" sz="2000" dirty="0" smtClean="0"/>
              <a:t>자기의 진미와 자기의 마시는 포도주</a:t>
            </a:r>
            <a:r>
              <a:rPr lang="en-US" altLang="ko-KR" sz="2000" dirty="0" smtClean="0"/>
              <a:t>”</a:t>
            </a:r>
            <a:r>
              <a:rPr lang="ko-KR" altLang="en-US" sz="2000" dirty="0" smtClean="0"/>
              <a:t>를 배급</a:t>
            </a:r>
            <a:endParaRPr lang="en-US" altLang="ko-KR" sz="2000" dirty="0" smtClean="0"/>
          </a:p>
          <a:p>
            <a:r>
              <a:rPr lang="en-US" altLang="ko-KR" sz="2000" dirty="0"/>
              <a:t>	</a:t>
            </a:r>
            <a:r>
              <a:rPr lang="en-US" altLang="ko-KR" sz="2000" dirty="0" smtClean="0"/>
              <a:t>	-</a:t>
            </a:r>
            <a:r>
              <a:rPr lang="ko-KR" altLang="en-US" sz="2000" dirty="0" smtClean="0"/>
              <a:t>왕의 산해진미가 아닌</a:t>
            </a:r>
            <a:r>
              <a:rPr lang="en-US" altLang="ko-KR" sz="2000" dirty="0" smtClean="0"/>
              <a:t>, </a:t>
            </a:r>
            <a:r>
              <a:rPr lang="ko-KR" altLang="en-US" sz="2000" dirty="0" smtClean="0">
                <a:solidFill>
                  <a:srgbClr val="FF0000"/>
                </a:solidFill>
              </a:rPr>
              <a:t>왕이 보내주는 음식</a:t>
            </a:r>
            <a:endParaRPr lang="en-US" altLang="ko-KR" sz="2000" dirty="0" smtClean="0">
              <a:solidFill>
                <a:srgbClr val="FF0000"/>
              </a:solidFill>
            </a:endParaRPr>
          </a:p>
          <a:p>
            <a:endParaRPr lang="en-US" altLang="ko-KR" dirty="0" smtClean="0"/>
          </a:p>
          <a:p>
            <a:r>
              <a:rPr lang="en-US" altLang="ko-KR" sz="2000" dirty="0"/>
              <a:t>	</a:t>
            </a:r>
            <a:r>
              <a:rPr lang="en-US" altLang="ko-KR" sz="2000" dirty="0" smtClean="0"/>
              <a:t>“</a:t>
            </a:r>
            <a:r>
              <a:rPr lang="ko-KR" altLang="en-US" sz="2000" dirty="0" smtClean="0"/>
              <a:t>왕이 지정하여</a:t>
            </a:r>
            <a:r>
              <a:rPr lang="en-US" altLang="ko-KR" sz="2000" dirty="0" smtClean="0"/>
              <a:t>”, “</a:t>
            </a:r>
            <a:r>
              <a:rPr lang="ko-KR" altLang="en-US" sz="2000" dirty="0" smtClean="0"/>
              <a:t>왕이 그들에게 날마다 쓸 것을 주었다</a:t>
            </a:r>
            <a:r>
              <a:rPr lang="en-US" altLang="ko-KR" sz="2000" dirty="0" smtClean="0"/>
              <a:t>”</a:t>
            </a:r>
          </a:p>
          <a:p>
            <a:r>
              <a:rPr lang="en-US" altLang="ko-KR" sz="2000" dirty="0"/>
              <a:t>	</a:t>
            </a:r>
            <a:r>
              <a:rPr lang="en-US" altLang="ko-KR" sz="2000" dirty="0" smtClean="0"/>
              <a:t>	- </a:t>
            </a:r>
            <a:r>
              <a:rPr lang="ko-KR" altLang="en-US" sz="2000" dirty="0" smtClean="0">
                <a:solidFill>
                  <a:srgbClr val="FF0000"/>
                </a:solidFill>
              </a:rPr>
              <a:t>매일매일의 몫을 할당하여 배급</a:t>
            </a:r>
            <a:endParaRPr lang="en-US" altLang="ko-KR" sz="2000" dirty="0" smtClean="0">
              <a:solidFill>
                <a:srgbClr val="FF0000"/>
              </a:solidFill>
            </a:endParaRPr>
          </a:p>
          <a:p>
            <a:endParaRPr lang="en-US" altLang="ko-KR" sz="2000" dirty="0"/>
          </a:p>
          <a:p>
            <a:r>
              <a:rPr lang="en-US" altLang="ko-KR" sz="2000" dirty="0" smtClean="0"/>
              <a:t>	</a:t>
            </a:r>
            <a:r>
              <a:rPr lang="ko-KR" altLang="en-US" sz="2000" dirty="0" smtClean="0"/>
              <a:t>목적</a:t>
            </a:r>
            <a:endParaRPr lang="en-US" altLang="ko-KR" sz="2000" dirty="0" smtClean="0"/>
          </a:p>
          <a:p>
            <a:r>
              <a:rPr lang="en-US" altLang="ko-KR" sz="2000" dirty="0"/>
              <a:t>		</a:t>
            </a:r>
            <a:r>
              <a:rPr lang="en-US" altLang="ko-KR" sz="2000" dirty="0" smtClean="0"/>
              <a:t>- </a:t>
            </a:r>
            <a:r>
              <a:rPr lang="ko-KR" altLang="en-US" sz="2000" dirty="0" smtClean="0">
                <a:solidFill>
                  <a:srgbClr val="FF0000"/>
                </a:solidFill>
              </a:rPr>
              <a:t>깊은 정신적 유대감의 형성</a:t>
            </a:r>
            <a:endParaRPr lang="en-US" altLang="ko-KR" sz="2000" dirty="0" smtClean="0">
              <a:solidFill>
                <a:srgbClr val="FF0000"/>
              </a:solidFill>
            </a:endParaRPr>
          </a:p>
          <a:p>
            <a:r>
              <a:rPr lang="en-US" altLang="ko-KR" sz="2000" dirty="0"/>
              <a:t>	</a:t>
            </a:r>
            <a:r>
              <a:rPr lang="en-US" altLang="ko-KR" sz="2000" dirty="0" smtClean="0"/>
              <a:t>	- </a:t>
            </a:r>
            <a:r>
              <a:rPr lang="ko-KR" altLang="en-US" sz="2000" dirty="0" smtClean="0">
                <a:solidFill>
                  <a:srgbClr val="FF0000"/>
                </a:solidFill>
              </a:rPr>
              <a:t>절대적인 충성심 형성</a:t>
            </a:r>
            <a:endParaRPr lang="en-US" altLang="ko-KR" sz="2000" dirty="0" smtClean="0">
              <a:solidFill>
                <a:srgbClr val="FF0000"/>
              </a:solidFill>
            </a:endParaRPr>
          </a:p>
          <a:p>
            <a:endParaRPr lang="en-US" altLang="ko-KR" dirty="0" smtClean="0"/>
          </a:p>
          <a:p>
            <a:r>
              <a:rPr lang="en-US" altLang="ko-KR" sz="2000" dirty="0"/>
              <a:t>	</a:t>
            </a:r>
            <a:r>
              <a:rPr lang="en-US" altLang="ko-KR" sz="2000" dirty="0" smtClean="0"/>
              <a:t>“</a:t>
            </a:r>
            <a:r>
              <a:rPr lang="ko-KR" altLang="en-US" sz="2000" dirty="0" smtClean="0"/>
              <a:t>삼 년 동안</a:t>
            </a:r>
            <a:r>
              <a:rPr lang="en-US" altLang="ko-KR" sz="2000" dirty="0" smtClean="0"/>
              <a:t>”</a:t>
            </a:r>
            <a:r>
              <a:rPr lang="ko-KR" altLang="en-US" sz="2000" dirty="0" smtClean="0"/>
              <a:t>의 바벨론 교육</a:t>
            </a:r>
            <a:endParaRPr lang="en-US" altLang="ko-KR" sz="2000" dirty="0" smtClean="0"/>
          </a:p>
          <a:p>
            <a:r>
              <a:rPr lang="en-US" altLang="ko-KR" sz="2000" dirty="0"/>
              <a:t>	</a:t>
            </a:r>
            <a:r>
              <a:rPr lang="en-US" altLang="ko-KR" sz="2000" dirty="0" smtClean="0"/>
              <a:t>	- </a:t>
            </a:r>
            <a:r>
              <a:rPr lang="ko-KR" altLang="en-US" sz="2000" dirty="0" smtClean="0"/>
              <a:t>짧지만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정신적으로 숙련 교육시키는데 최소한의 시간</a:t>
            </a:r>
            <a:endParaRPr lang="en-US" altLang="ko-KR" sz="2000" dirty="0" smtClean="0"/>
          </a:p>
          <a:p>
            <a:r>
              <a:rPr lang="en-US" altLang="ko-KR" sz="2000" dirty="0"/>
              <a:t>	</a:t>
            </a:r>
            <a:r>
              <a:rPr lang="en-US" altLang="ko-KR" sz="2000" dirty="0" smtClean="0"/>
              <a:t>	- </a:t>
            </a:r>
            <a:r>
              <a:rPr lang="ko-KR" altLang="en-US" sz="2000" dirty="0" smtClean="0"/>
              <a:t>기록은 없으나 이 시대 이런 관습은 보편적이었다</a:t>
            </a:r>
            <a:endParaRPr lang="en-US" altLang="ko-KR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1520" y="764704"/>
            <a:ext cx="856895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/>
              <a:t>6-7</a:t>
            </a:r>
            <a:r>
              <a:rPr lang="ko-KR" altLang="en-US" sz="2800" dirty="0" smtClean="0"/>
              <a:t>절</a:t>
            </a:r>
            <a:endParaRPr lang="en-US" altLang="ko-KR" sz="2800" dirty="0" smtClean="0"/>
          </a:p>
          <a:p>
            <a:endParaRPr lang="en-US" altLang="ko-KR" dirty="0" smtClean="0"/>
          </a:p>
          <a:p>
            <a:r>
              <a:rPr lang="en-US" altLang="ko-KR" sz="2000" dirty="0" smtClean="0"/>
              <a:t>	</a:t>
            </a:r>
            <a:r>
              <a:rPr lang="ko-KR" altLang="en-US" sz="2000" dirty="0" smtClean="0"/>
              <a:t>첫 히브리 단어</a:t>
            </a:r>
            <a:endParaRPr lang="en-US" altLang="ko-KR" sz="2000" dirty="0" smtClean="0"/>
          </a:p>
          <a:p>
            <a:r>
              <a:rPr lang="en-US" altLang="ko-KR" sz="2000" dirty="0"/>
              <a:t>	</a:t>
            </a:r>
            <a:r>
              <a:rPr lang="en-US" altLang="ko-KR" sz="2000" dirty="0" smtClean="0"/>
              <a:t>	- </a:t>
            </a:r>
            <a:r>
              <a:rPr lang="ko-KR" altLang="en-US" sz="2000" dirty="0" smtClean="0">
                <a:solidFill>
                  <a:srgbClr val="FF0000"/>
                </a:solidFill>
              </a:rPr>
              <a:t>어느 정도 시간적 간격이 있음을 전제</a:t>
            </a:r>
            <a:endParaRPr lang="en-US" altLang="ko-KR" sz="2000" dirty="0" smtClean="0">
              <a:solidFill>
                <a:srgbClr val="FF0000"/>
              </a:solidFill>
            </a:endParaRPr>
          </a:p>
          <a:p>
            <a:endParaRPr lang="en-US" altLang="ko-KR" dirty="0" smtClean="0"/>
          </a:p>
          <a:p>
            <a:r>
              <a:rPr lang="en-US" altLang="ko-KR" sz="2000" dirty="0"/>
              <a:t>	</a:t>
            </a:r>
            <a:r>
              <a:rPr lang="en-US" altLang="ko-KR" sz="2000" dirty="0" smtClean="0"/>
              <a:t>“</a:t>
            </a:r>
            <a:r>
              <a:rPr lang="ko-KR" altLang="en-US" sz="2000" dirty="0" smtClean="0"/>
              <a:t>그들의 이름을 고쳐</a:t>
            </a:r>
            <a:r>
              <a:rPr lang="en-US" altLang="ko-KR" sz="2000" dirty="0" smtClean="0"/>
              <a:t>”</a:t>
            </a:r>
          </a:p>
          <a:p>
            <a:r>
              <a:rPr lang="en-US" altLang="ko-KR" sz="2000" dirty="0"/>
              <a:t>	</a:t>
            </a:r>
            <a:r>
              <a:rPr lang="en-US" altLang="ko-KR" sz="2000" dirty="0" smtClean="0"/>
              <a:t>	- </a:t>
            </a:r>
            <a:r>
              <a:rPr lang="ko-KR" altLang="en-US" sz="2000" dirty="0" err="1" smtClean="0"/>
              <a:t>바벨론식</a:t>
            </a:r>
            <a:r>
              <a:rPr lang="ko-KR" altLang="en-US" sz="2000" dirty="0" smtClean="0"/>
              <a:t> 이름</a:t>
            </a:r>
            <a:endParaRPr lang="en-US" altLang="ko-KR" sz="2000" dirty="0" smtClean="0"/>
          </a:p>
          <a:p>
            <a:r>
              <a:rPr lang="en-US" altLang="ko-KR" sz="2000" dirty="0"/>
              <a:t>	</a:t>
            </a:r>
            <a:r>
              <a:rPr lang="en-US" altLang="ko-KR" sz="2000" dirty="0" smtClean="0"/>
              <a:t>	- </a:t>
            </a:r>
            <a:r>
              <a:rPr lang="ko-KR" altLang="en-US" sz="2000" dirty="0" smtClean="0"/>
              <a:t>강제성</a:t>
            </a:r>
            <a:endParaRPr lang="en-US" altLang="ko-KR" sz="2000" dirty="0" smtClean="0"/>
          </a:p>
          <a:p>
            <a:endParaRPr lang="en-US" altLang="ko-KR" sz="2000" dirty="0"/>
          </a:p>
          <a:p>
            <a:r>
              <a:rPr lang="en-US" altLang="ko-KR" sz="2000" dirty="0" smtClean="0"/>
              <a:t>	</a:t>
            </a:r>
            <a:r>
              <a:rPr lang="ko-KR" altLang="en-US" sz="2000" dirty="0" smtClean="0"/>
              <a:t>사건의 발생 현장</a:t>
            </a:r>
            <a:endParaRPr lang="en-US" altLang="ko-KR" sz="2000" dirty="0" smtClean="0"/>
          </a:p>
          <a:p>
            <a:r>
              <a:rPr lang="en-US" altLang="ko-KR" sz="2000" dirty="0"/>
              <a:t>	</a:t>
            </a:r>
            <a:r>
              <a:rPr lang="ko-KR" altLang="en-US" sz="2000" dirty="0" smtClean="0"/>
              <a:t>중심 인물</a:t>
            </a:r>
            <a:endParaRPr lang="en-US" altLang="ko-KR" sz="2000" dirty="0" smtClean="0"/>
          </a:p>
          <a:p>
            <a:r>
              <a:rPr lang="en-US" altLang="ko-KR" sz="2000" dirty="0"/>
              <a:t>	</a:t>
            </a:r>
            <a:r>
              <a:rPr lang="en-US" altLang="ko-KR" sz="2000" dirty="0" smtClean="0"/>
              <a:t>	“</a:t>
            </a:r>
            <a:r>
              <a:rPr lang="ko-KR" altLang="en-US" sz="2000" dirty="0" smtClean="0"/>
              <a:t>유다 자손</a:t>
            </a:r>
            <a:r>
              <a:rPr lang="en-US" altLang="ko-KR" sz="2000" dirty="0" smtClean="0"/>
              <a:t>”</a:t>
            </a:r>
            <a:r>
              <a:rPr lang="ko-KR" altLang="en-US" sz="2000" dirty="0" smtClean="0"/>
              <a:t>출신인 </a:t>
            </a:r>
            <a:r>
              <a:rPr lang="ko-KR" altLang="en-US" sz="2000" dirty="0" err="1" smtClean="0"/>
              <a:t>네명</a:t>
            </a:r>
            <a:endParaRPr lang="en-US" altLang="ko-KR" sz="2000" dirty="0" smtClean="0"/>
          </a:p>
          <a:p>
            <a:r>
              <a:rPr lang="en-US" altLang="ko-KR" sz="2000" dirty="0"/>
              <a:t>	</a:t>
            </a:r>
            <a:r>
              <a:rPr lang="en-US" altLang="ko-KR" sz="2000" dirty="0" smtClean="0"/>
              <a:t>	- </a:t>
            </a:r>
            <a:r>
              <a:rPr lang="ko-KR" altLang="en-US" sz="2000" dirty="0" err="1" smtClean="0"/>
              <a:t>다니엘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하나냐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미사엘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아사랴</a:t>
            </a:r>
            <a:endParaRPr lang="en-US" altLang="ko-KR" dirty="0" smtClean="0"/>
          </a:p>
          <a:p>
            <a:r>
              <a:rPr lang="en-US" altLang="ko-KR" sz="2000" dirty="0"/>
              <a:t>	</a:t>
            </a:r>
            <a:r>
              <a:rPr lang="en-US" altLang="ko-KR" sz="2000" dirty="0" smtClean="0"/>
              <a:t>		- </a:t>
            </a:r>
            <a:r>
              <a:rPr lang="ko-KR" altLang="en-US" sz="2000" dirty="0" smtClean="0"/>
              <a:t>다른 구약성서의 책들과 </a:t>
            </a:r>
            <a:r>
              <a:rPr lang="ko-KR" altLang="en-US" sz="2000" dirty="0" err="1" smtClean="0"/>
              <a:t>다른점</a:t>
            </a:r>
            <a:endParaRPr lang="en-US" altLang="ko-KR" sz="2000" dirty="0" smtClean="0"/>
          </a:p>
          <a:p>
            <a:r>
              <a:rPr lang="en-US" altLang="ko-KR" sz="2000" dirty="0"/>
              <a:t>	</a:t>
            </a:r>
            <a:r>
              <a:rPr lang="en-US" altLang="ko-KR" sz="2000" dirty="0" smtClean="0"/>
              <a:t>		- </a:t>
            </a:r>
            <a:r>
              <a:rPr lang="ko-KR" altLang="en-US" sz="2000" dirty="0" err="1" smtClean="0"/>
              <a:t>에스라</a:t>
            </a:r>
            <a:r>
              <a:rPr lang="ko-KR" altLang="en-US" sz="2000" dirty="0" smtClean="0"/>
              <a:t> 율법을 지키겠다고 서명한 자들의 명단</a:t>
            </a:r>
            <a:endParaRPr lang="en-US" altLang="ko-KR" sz="2000" dirty="0" smtClean="0"/>
          </a:p>
          <a:p>
            <a:r>
              <a:rPr lang="en-US" altLang="ko-KR" sz="2000" dirty="0"/>
              <a:t>	</a:t>
            </a:r>
            <a:r>
              <a:rPr lang="en-US" altLang="ko-KR" sz="2000" dirty="0" smtClean="0"/>
              <a:t>		- </a:t>
            </a:r>
            <a:r>
              <a:rPr lang="ko-KR" altLang="en-US" sz="2000" dirty="0" smtClean="0"/>
              <a:t>이름 나열의 순서</a:t>
            </a:r>
            <a:r>
              <a:rPr lang="en-US" altLang="ko-KR" sz="2000" dirty="0" smtClean="0"/>
              <a:t>; </a:t>
            </a:r>
            <a:r>
              <a:rPr lang="ko-KR" altLang="en-US" sz="2000" dirty="0" err="1" smtClean="0"/>
              <a:t>다니엘이</a:t>
            </a:r>
            <a:r>
              <a:rPr lang="ko-KR" altLang="en-US" sz="2000" dirty="0" smtClean="0"/>
              <a:t> 인솔자임을 암시</a:t>
            </a:r>
            <a:endParaRPr lang="en-US" altLang="ko-KR" sz="2000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aul Kim\Desktop\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260648"/>
            <a:ext cx="7961206" cy="2661096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043608" y="2924944"/>
            <a:ext cx="7416824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err="1" smtClean="0"/>
              <a:t>다니엘의</a:t>
            </a:r>
            <a:r>
              <a:rPr lang="ko-KR" altLang="en-US" sz="2000" dirty="0" smtClean="0"/>
              <a:t> 세 친구들의 </a:t>
            </a:r>
            <a:r>
              <a:rPr lang="ko-KR" altLang="en-US" sz="2000" dirty="0" err="1" smtClean="0"/>
              <a:t>바벨론식</a:t>
            </a:r>
            <a:r>
              <a:rPr lang="ko-KR" altLang="en-US" sz="2000" dirty="0" smtClean="0"/>
              <a:t> 이름의 유래</a:t>
            </a:r>
            <a:endParaRPr lang="en-US" altLang="ko-KR" sz="2000" dirty="0" smtClean="0"/>
          </a:p>
          <a:p>
            <a:r>
              <a:rPr lang="en-US" altLang="ko-KR" sz="2000" dirty="0"/>
              <a:t>	</a:t>
            </a:r>
            <a:r>
              <a:rPr lang="en-US" altLang="ko-KR" sz="2000" dirty="0" smtClean="0"/>
              <a:t>- 3</a:t>
            </a:r>
            <a:r>
              <a:rPr lang="ko-KR" altLang="en-US" sz="2000" dirty="0" smtClean="0"/>
              <a:t>장은 </a:t>
            </a:r>
            <a:r>
              <a:rPr lang="ko-KR" altLang="en-US" sz="2000" dirty="0" err="1" smtClean="0"/>
              <a:t>바벨론식</a:t>
            </a:r>
            <a:r>
              <a:rPr lang="ko-KR" altLang="en-US" sz="2000" dirty="0" smtClean="0"/>
              <a:t> 이름만 언급</a:t>
            </a:r>
            <a:endParaRPr lang="en-US" altLang="ko-KR" sz="2000" dirty="0" smtClean="0"/>
          </a:p>
          <a:p>
            <a:r>
              <a:rPr lang="en-US" altLang="ko-KR" sz="2000" dirty="0"/>
              <a:t>	</a:t>
            </a:r>
            <a:r>
              <a:rPr lang="en-US" altLang="ko-KR" sz="2000" dirty="0" smtClean="0"/>
              <a:t>- 1</a:t>
            </a:r>
            <a:r>
              <a:rPr lang="ko-KR" altLang="en-US" sz="2000" dirty="0" smtClean="0"/>
              <a:t>장과 </a:t>
            </a:r>
            <a:r>
              <a:rPr lang="en-US" altLang="ko-KR" sz="2000" dirty="0" smtClean="0"/>
              <a:t>3</a:t>
            </a:r>
            <a:r>
              <a:rPr lang="ko-KR" altLang="en-US" sz="2000" dirty="0" smtClean="0"/>
              <a:t>장의 결합 편집 작업</a:t>
            </a:r>
            <a:endParaRPr lang="en-US" altLang="ko-KR" sz="2000" dirty="0" smtClean="0"/>
          </a:p>
          <a:p>
            <a:r>
              <a:rPr lang="en-US" altLang="ko-KR" sz="2000" dirty="0"/>
              <a:t>	</a:t>
            </a:r>
            <a:r>
              <a:rPr lang="en-US" altLang="ko-KR" sz="2000" dirty="0" smtClean="0"/>
              <a:t>	- 3</a:t>
            </a:r>
            <a:r>
              <a:rPr lang="ko-KR" altLang="en-US" sz="2000" dirty="0" smtClean="0"/>
              <a:t>장의 내용과 </a:t>
            </a:r>
            <a:r>
              <a:rPr lang="ko-KR" altLang="en-US" sz="2000" dirty="0" err="1" smtClean="0"/>
              <a:t>다니엘의</a:t>
            </a:r>
            <a:r>
              <a:rPr lang="ko-KR" altLang="en-US" sz="2000" dirty="0" smtClean="0"/>
              <a:t> 신앙적 활동을 결합</a:t>
            </a:r>
            <a:endParaRPr lang="en-US" altLang="ko-KR" sz="2000" dirty="0" smtClean="0"/>
          </a:p>
          <a:p>
            <a:r>
              <a:rPr lang="en-US" altLang="ko-KR" sz="2000" dirty="0"/>
              <a:t>	</a:t>
            </a:r>
            <a:r>
              <a:rPr lang="en-US" altLang="ko-KR" sz="2000" dirty="0" smtClean="0"/>
              <a:t>	- </a:t>
            </a:r>
            <a:r>
              <a:rPr lang="ko-KR" altLang="en-US" sz="2000" dirty="0" smtClean="0"/>
              <a:t>독자들에 대한 배려</a:t>
            </a:r>
            <a:endParaRPr lang="en-US" altLang="ko-KR" sz="2000" dirty="0" smtClean="0"/>
          </a:p>
          <a:p>
            <a:endParaRPr lang="en-US" altLang="ko-KR" dirty="0"/>
          </a:p>
          <a:p>
            <a:r>
              <a:rPr lang="ko-KR" altLang="en-US" sz="2000" dirty="0" err="1" smtClean="0"/>
              <a:t>다니엘</a:t>
            </a:r>
            <a:r>
              <a:rPr lang="ko-KR" altLang="en-US" sz="2000" dirty="0" smtClean="0"/>
              <a:t> 저자가 살고 있던 기원전 </a:t>
            </a:r>
            <a:r>
              <a:rPr lang="en-US" altLang="ko-KR" sz="2000" dirty="0" smtClean="0"/>
              <a:t>2</a:t>
            </a:r>
            <a:r>
              <a:rPr lang="ko-KR" altLang="en-US" sz="2000" dirty="0" smtClean="0"/>
              <a:t>세기의 시대적 상황을 반영</a:t>
            </a:r>
            <a:endParaRPr lang="en-US" altLang="ko-KR" sz="2000" dirty="0" smtClean="0"/>
          </a:p>
          <a:p>
            <a:r>
              <a:rPr lang="en-US" altLang="ko-KR" sz="2000" dirty="0"/>
              <a:t>	</a:t>
            </a:r>
            <a:r>
              <a:rPr lang="ko-KR" altLang="en-US" sz="2000" dirty="0" err="1" smtClean="0"/>
              <a:t>히브리식</a:t>
            </a:r>
            <a:r>
              <a:rPr lang="ko-KR" altLang="en-US" sz="2000" dirty="0" smtClean="0"/>
              <a:t> 이름의 변경은 전통을 포기하는 것</a:t>
            </a:r>
            <a:endParaRPr lang="en-US" altLang="ko-KR" sz="2000" dirty="0" smtClean="0"/>
          </a:p>
          <a:p>
            <a:r>
              <a:rPr lang="en-US" altLang="ko-KR" sz="2000" dirty="0"/>
              <a:t>	</a:t>
            </a:r>
            <a:r>
              <a:rPr lang="ko-KR" altLang="en-US" sz="2000" dirty="0" smtClean="0"/>
              <a:t>전통종교와 민족정신의 말살에 동조하는 것</a:t>
            </a:r>
            <a:endParaRPr lang="en-US" altLang="ko-KR" sz="2000" dirty="0" smtClean="0"/>
          </a:p>
          <a:p>
            <a:endParaRPr lang="en-US" altLang="ko-KR" dirty="0" smtClean="0"/>
          </a:p>
          <a:p>
            <a:r>
              <a:rPr lang="ko-KR" altLang="en-US" sz="2000" dirty="0" err="1" smtClean="0"/>
              <a:t>히브리식</a:t>
            </a:r>
            <a:r>
              <a:rPr lang="ko-KR" altLang="en-US" sz="2000" dirty="0" smtClean="0"/>
              <a:t> 이름을 포기하는 것에 대한 신랄한 비판 내포</a:t>
            </a:r>
            <a:endParaRPr lang="en-US" altLang="ko-KR" sz="2000" dirty="0" smtClean="0"/>
          </a:p>
          <a:p>
            <a:r>
              <a:rPr lang="en-US" altLang="ko-KR" sz="2000" dirty="0" smtClean="0"/>
              <a:t>	2</a:t>
            </a:r>
            <a:r>
              <a:rPr lang="ko-KR" altLang="en-US" sz="2000" dirty="0" smtClean="0"/>
              <a:t>세기 유대교의 </a:t>
            </a:r>
            <a:r>
              <a:rPr lang="ko-KR" altLang="en-US" sz="2000" dirty="0" err="1" smtClean="0">
                <a:solidFill>
                  <a:srgbClr val="FF0000"/>
                </a:solidFill>
              </a:rPr>
              <a:t>헬라화</a:t>
            </a:r>
            <a:r>
              <a:rPr lang="ko-KR" altLang="en-US" sz="2000" dirty="0" smtClean="0">
                <a:solidFill>
                  <a:srgbClr val="FF0000"/>
                </a:solidFill>
              </a:rPr>
              <a:t> 경향에 대한 강한 반발</a:t>
            </a:r>
            <a:endParaRPr lang="ko-KR" alt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96336" y="332656"/>
            <a:ext cx="1115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Contents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0" y="1268760"/>
            <a:ext cx="91440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dirty="0" smtClean="0"/>
              <a:t>바벨론 왕궁에서 교육받는 </a:t>
            </a:r>
            <a:r>
              <a:rPr lang="ko-KR" altLang="en-US" sz="3200" dirty="0" err="1" smtClean="0"/>
              <a:t>다니엘과</a:t>
            </a:r>
            <a:r>
              <a:rPr lang="ko-KR" altLang="en-US" sz="3200" dirty="0" smtClean="0"/>
              <a:t> 그의 친구들</a:t>
            </a:r>
            <a:endParaRPr lang="en-US" altLang="ko-KR" sz="3200" dirty="0" smtClean="0"/>
          </a:p>
          <a:p>
            <a:endParaRPr lang="en-US" altLang="ko-KR" dirty="0" smtClean="0"/>
          </a:p>
          <a:p>
            <a:r>
              <a:rPr lang="en-US" altLang="ko-KR" sz="2000" dirty="0" smtClean="0"/>
              <a:t>	</a:t>
            </a:r>
            <a:r>
              <a:rPr lang="en-US" altLang="ko-KR" sz="2800" dirty="0" smtClean="0"/>
              <a:t>1)</a:t>
            </a:r>
            <a:r>
              <a:rPr lang="ko-KR" altLang="en-US" sz="2800" dirty="0" smtClean="0"/>
              <a:t>개요</a:t>
            </a:r>
            <a:endParaRPr lang="en-US" altLang="ko-KR" sz="2800" dirty="0" smtClean="0"/>
          </a:p>
          <a:p>
            <a:r>
              <a:rPr lang="en-US" altLang="ko-KR" sz="2800" dirty="0"/>
              <a:t>	 </a:t>
            </a:r>
            <a:r>
              <a:rPr lang="en-US" altLang="ko-KR" sz="2800" dirty="0" smtClean="0"/>
              <a:t>   </a:t>
            </a:r>
            <a:r>
              <a:rPr lang="ko-KR" altLang="en-US" sz="2800" dirty="0"/>
              <a:t> </a:t>
            </a:r>
            <a:r>
              <a:rPr lang="ko-KR" altLang="en-US" sz="2800" dirty="0" smtClean="0"/>
              <a:t>  </a:t>
            </a:r>
            <a:r>
              <a:rPr lang="ko-KR" altLang="en-US" sz="2000" dirty="0" smtClean="0"/>
              <a:t>서론</a:t>
            </a:r>
            <a:endParaRPr lang="en-US" altLang="ko-KR" sz="2000" dirty="0" smtClean="0"/>
          </a:p>
          <a:p>
            <a:endParaRPr lang="en-US" altLang="ko-KR" dirty="0" smtClean="0"/>
          </a:p>
          <a:p>
            <a:r>
              <a:rPr lang="en-US" altLang="ko-KR" sz="2800" dirty="0"/>
              <a:t>	</a:t>
            </a:r>
            <a:r>
              <a:rPr lang="en-US" altLang="ko-KR" sz="2800" dirty="0" smtClean="0"/>
              <a:t>2)</a:t>
            </a:r>
            <a:r>
              <a:rPr lang="ko-KR" altLang="en-US" sz="2800" dirty="0" smtClean="0"/>
              <a:t>구조</a:t>
            </a:r>
            <a:endParaRPr lang="en-US" altLang="ko-KR" sz="2800" dirty="0" smtClean="0"/>
          </a:p>
          <a:p>
            <a:r>
              <a:rPr lang="en-US" altLang="ko-KR" sz="2000" dirty="0" smtClean="0"/>
              <a:t>                  </a:t>
            </a:r>
            <a:r>
              <a:rPr lang="ko-KR" altLang="en-US" sz="2000" dirty="0" smtClean="0"/>
              <a:t>인물</a:t>
            </a:r>
            <a:endParaRPr lang="en-US" altLang="ko-KR" sz="2000" dirty="0" smtClean="0"/>
          </a:p>
          <a:p>
            <a:r>
              <a:rPr lang="en-US" altLang="ko-KR" sz="2000" dirty="0"/>
              <a:t> </a:t>
            </a:r>
            <a:r>
              <a:rPr lang="en-US" altLang="ko-KR" sz="2000" dirty="0" smtClean="0"/>
              <a:t>                 </a:t>
            </a:r>
            <a:r>
              <a:rPr lang="ko-KR" altLang="en-US" sz="2000" dirty="0" smtClean="0"/>
              <a:t>특징</a:t>
            </a:r>
            <a:endParaRPr lang="en-US" altLang="ko-KR" sz="2000" dirty="0" smtClean="0"/>
          </a:p>
          <a:p>
            <a:r>
              <a:rPr lang="en-US" altLang="ko-KR" sz="2000" dirty="0"/>
              <a:t> </a:t>
            </a:r>
            <a:r>
              <a:rPr lang="en-US" altLang="ko-KR" sz="2000" dirty="0" smtClean="0"/>
              <a:t>                 </a:t>
            </a:r>
            <a:r>
              <a:rPr lang="ko-KR" altLang="en-US" sz="2000" dirty="0" smtClean="0"/>
              <a:t>흐름</a:t>
            </a:r>
            <a:endParaRPr lang="en-US" altLang="ko-KR" sz="2000" dirty="0" smtClean="0"/>
          </a:p>
          <a:p>
            <a:endParaRPr lang="en-US" altLang="ko-KR" dirty="0" smtClean="0"/>
          </a:p>
          <a:p>
            <a:r>
              <a:rPr lang="en-US" altLang="ko-KR" sz="2800" dirty="0"/>
              <a:t>	</a:t>
            </a:r>
            <a:r>
              <a:rPr lang="en-US" altLang="ko-KR" sz="2800" dirty="0" smtClean="0"/>
              <a:t>3)</a:t>
            </a:r>
            <a:r>
              <a:rPr lang="ko-KR" altLang="en-US" sz="2800" dirty="0" smtClean="0"/>
              <a:t>본문 주석</a:t>
            </a:r>
            <a:endParaRPr lang="en-US" altLang="ko-KR" sz="2800" dirty="0" smtClean="0"/>
          </a:p>
          <a:p>
            <a:r>
              <a:rPr lang="en-US" altLang="ko-KR" sz="2800" dirty="0" smtClean="0"/>
              <a:t>	 </a:t>
            </a:r>
            <a:r>
              <a:rPr lang="en-US" altLang="ko-KR" sz="2000" dirty="0" smtClean="0"/>
              <a:t>1 – 2 </a:t>
            </a:r>
            <a:r>
              <a:rPr lang="ko-KR" altLang="en-US" sz="2000" dirty="0" smtClean="0"/>
              <a:t>도입부분</a:t>
            </a:r>
            <a:endParaRPr lang="en-US" altLang="ko-KR" sz="2000" dirty="0"/>
          </a:p>
          <a:p>
            <a:r>
              <a:rPr lang="en-US" altLang="ko-KR" sz="2000" dirty="0" smtClean="0"/>
              <a:t>	 3 – 7 </a:t>
            </a:r>
            <a:r>
              <a:rPr lang="ko-KR" altLang="en-US" sz="2000" dirty="0" smtClean="0"/>
              <a:t>중심부분</a:t>
            </a:r>
            <a:r>
              <a:rPr lang="en-US" altLang="ko-KR" sz="2000" dirty="0" smtClean="0"/>
              <a:t> : </a:t>
            </a:r>
            <a:r>
              <a:rPr lang="ko-KR" altLang="en-US" sz="2000" dirty="0" smtClean="0"/>
              <a:t>등장인물들과 그들의 활동 무대에 대한 소개</a:t>
            </a:r>
            <a:endParaRPr lang="ko-KR" alt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1772816"/>
            <a:ext cx="676875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 smtClean="0"/>
              <a:t>1</a:t>
            </a:r>
            <a:r>
              <a:rPr lang="ko-KR" altLang="en-US" sz="3200" dirty="0" smtClean="0"/>
              <a:t>장은 </a:t>
            </a:r>
            <a:r>
              <a:rPr lang="en-US" altLang="ko-KR" sz="3200" dirty="0" smtClean="0"/>
              <a:t>2-6</a:t>
            </a:r>
            <a:r>
              <a:rPr lang="ko-KR" altLang="en-US" sz="3200" dirty="0" smtClean="0"/>
              <a:t>장의 이야기들의 </a:t>
            </a:r>
            <a:r>
              <a:rPr lang="ko-KR" altLang="en-US" sz="3200" dirty="0" smtClean="0">
                <a:solidFill>
                  <a:srgbClr val="FF0000"/>
                </a:solidFill>
              </a:rPr>
              <a:t>서론</a:t>
            </a:r>
            <a:r>
              <a:rPr lang="ko-KR" altLang="en-US" sz="3200" dirty="0" smtClean="0"/>
              <a:t>이다</a:t>
            </a:r>
            <a:endParaRPr lang="en-US" altLang="ko-KR" sz="3200" dirty="0" smtClean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sz="2800" dirty="0" smtClean="0"/>
              <a:t>목적 </a:t>
            </a:r>
            <a:r>
              <a:rPr lang="en-US" altLang="ko-KR" sz="2800" dirty="0" smtClean="0"/>
              <a:t>– </a:t>
            </a:r>
            <a:r>
              <a:rPr lang="ko-KR" altLang="en-US" sz="2800" dirty="0" smtClean="0"/>
              <a:t>고결한 믿음의 모습을 부각</a:t>
            </a:r>
            <a:endParaRPr lang="en-US" altLang="ko-KR" sz="2800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sz="2800" dirty="0" smtClean="0"/>
              <a:t>특징</a:t>
            </a:r>
            <a:r>
              <a:rPr lang="en-US" altLang="ko-KR" sz="2800" dirty="0"/>
              <a:t> </a:t>
            </a:r>
            <a:r>
              <a:rPr lang="en-US" altLang="ko-KR" sz="2800" dirty="0" smtClean="0"/>
              <a:t>– </a:t>
            </a:r>
            <a:r>
              <a:rPr lang="ko-KR" altLang="en-US" sz="2800" dirty="0" smtClean="0"/>
              <a:t>시대적 배경을 신술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하지만 역사적 사건의 진실성은 중요하지 않음</a:t>
            </a:r>
            <a:r>
              <a:rPr lang="en-US" altLang="ko-KR" sz="2800" dirty="0" smtClean="0"/>
              <a:t>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596336" y="332656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1. </a:t>
            </a:r>
            <a:r>
              <a:rPr lang="ko-KR" altLang="en-US" dirty="0" smtClean="0"/>
              <a:t>개요</a:t>
            </a:r>
            <a:endParaRPr lang="ko-KR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96336" y="404664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2. </a:t>
            </a:r>
            <a:r>
              <a:rPr lang="ko-KR" altLang="en-US" dirty="0" smtClean="0"/>
              <a:t>구조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1052736"/>
            <a:ext cx="813690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dirty="0" smtClean="0"/>
              <a:t>인물</a:t>
            </a:r>
            <a:endParaRPr lang="en-US" altLang="ko-KR" sz="3200" dirty="0" smtClean="0"/>
          </a:p>
          <a:p>
            <a:endParaRPr lang="en-US" altLang="ko-KR" b="1" dirty="0" smtClean="0"/>
          </a:p>
          <a:p>
            <a:r>
              <a:rPr lang="en-US" altLang="ko-KR" sz="2800" dirty="0"/>
              <a:t>	</a:t>
            </a:r>
            <a:r>
              <a:rPr lang="en-US" altLang="ko-KR" sz="2800" dirty="0" smtClean="0"/>
              <a:t>1) </a:t>
            </a:r>
            <a:r>
              <a:rPr lang="ko-KR" altLang="en-US" sz="2800" dirty="0" err="1" smtClean="0"/>
              <a:t>느부갓네살</a:t>
            </a:r>
            <a:r>
              <a:rPr lang="ko-KR" altLang="en-US" sz="2800" dirty="0" smtClean="0"/>
              <a:t> </a:t>
            </a:r>
            <a:r>
              <a:rPr lang="en-US" altLang="ko-KR" sz="2800" dirty="0" smtClean="0"/>
              <a:t>– 17</a:t>
            </a:r>
            <a:r>
              <a:rPr lang="ko-KR" altLang="en-US" sz="2800" dirty="0" smtClean="0"/>
              <a:t>번</a:t>
            </a:r>
            <a:endParaRPr lang="en-US" altLang="ko-KR" sz="2800" dirty="0" smtClean="0"/>
          </a:p>
          <a:p>
            <a:endParaRPr lang="en-US" altLang="ko-KR" dirty="0" smtClean="0"/>
          </a:p>
          <a:p>
            <a:r>
              <a:rPr lang="en-US" altLang="ko-KR" sz="2800" dirty="0"/>
              <a:t>	</a:t>
            </a:r>
            <a:r>
              <a:rPr lang="en-US" altLang="ko-KR" sz="2800" dirty="0" smtClean="0"/>
              <a:t>2) </a:t>
            </a:r>
            <a:r>
              <a:rPr lang="ko-KR" altLang="en-US" sz="2800" dirty="0" err="1" smtClean="0"/>
              <a:t>여호야김</a:t>
            </a:r>
            <a:r>
              <a:rPr lang="ko-KR" altLang="en-US" sz="2800" dirty="0" smtClean="0"/>
              <a:t> </a:t>
            </a:r>
            <a:r>
              <a:rPr lang="en-US" altLang="ko-KR" sz="2800" dirty="0" smtClean="0"/>
              <a:t>– 2</a:t>
            </a:r>
            <a:r>
              <a:rPr lang="ko-KR" altLang="en-US" sz="2800" dirty="0" smtClean="0"/>
              <a:t>번</a:t>
            </a:r>
            <a:endParaRPr lang="en-US" altLang="ko-KR" sz="2800" dirty="0"/>
          </a:p>
          <a:p>
            <a:endParaRPr lang="en-US" altLang="ko-KR" dirty="0" smtClean="0"/>
          </a:p>
          <a:p>
            <a:r>
              <a:rPr lang="en-US" altLang="ko-KR" sz="2800" dirty="0"/>
              <a:t>	</a:t>
            </a:r>
            <a:r>
              <a:rPr lang="en-US" altLang="ko-KR" sz="2800" dirty="0" smtClean="0"/>
              <a:t>3) </a:t>
            </a:r>
            <a:r>
              <a:rPr lang="ko-KR" altLang="en-US" sz="2800" dirty="0" smtClean="0"/>
              <a:t>바벨론 왕궁의 </a:t>
            </a:r>
            <a:r>
              <a:rPr lang="ko-KR" altLang="en-US" sz="2800" dirty="0" err="1" smtClean="0"/>
              <a:t>환관장</a:t>
            </a:r>
            <a:r>
              <a:rPr lang="ko-KR" altLang="en-US" sz="2800" dirty="0" smtClean="0"/>
              <a:t> </a:t>
            </a:r>
            <a:r>
              <a:rPr lang="ko-KR" altLang="en-US" sz="2800" dirty="0" err="1" smtClean="0"/>
              <a:t>아스부나스</a:t>
            </a:r>
            <a:r>
              <a:rPr lang="ko-KR" altLang="en-US" sz="2800" dirty="0" smtClean="0"/>
              <a:t> </a:t>
            </a:r>
            <a:r>
              <a:rPr lang="en-US" altLang="ko-KR" sz="2800" dirty="0" smtClean="0"/>
              <a:t>– 6</a:t>
            </a:r>
            <a:r>
              <a:rPr lang="ko-KR" altLang="en-US" sz="2800" dirty="0" smtClean="0"/>
              <a:t>번</a:t>
            </a:r>
            <a:endParaRPr lang="en-US" altLang="ko-KR" sz="2800" dirty="0" smtClean="0"/>
          </a:p>
          <a:p>
            <a:endParaRPr lang="en-US" altLang="ko-KR" dirty="0" smtClean="0"/>
          </a:p>
          <a:p>
            <a:r>
              <a:rPr lang="en-US" altLang="ko-KR" sz="2800" dirty="0"/>
              <a:t>	</a:t>
            </a:r>
            <a:r>
              <a:rPr lang="en-US" altLang="ko-KR" sz="2800" dirty="0" smtClean="0"/>
              <a:t>4) </a:t>
            </a:r>
            <a:r>
              <a:rPr lang="ko-KR" altLang="en-US" sz="2800" dirty="0" smtClean="0"/>
              <a:t>페르시아의 왕 </a:t>
            </a:r>
            <a:r>
              <a:rPr lang="ko-KR" altLang="en-US" sz="2800" dirty="0" err="1" smtClean="0"/>
              <a:t>고레스</a:t>
            </a:r>
            <a:r>
              <a:rPr lang="ko-KR" altLang="en-US" sz="2800" dirty="0" smtClean="0"/>
              <a:t> </a:t>
            </a:r>
            <a:r>
              <a:rPr lang="en-US" altLang="ko-KR" sz="2800" dirty="0" smtClean="0"/>
              <a:t>– 1</a:t>
            </a:r>
            <a:r>
              <a:rPr lang="ko-KR" altLang="en-US" sz="2800" dirty="0" smtClean="0"/>
              <a:t>번</a:t>
            </a:r>
            <a:endParaRPr lang="en-US" altLang="ko-KR" sz="2800" dirty="0" smtClean="0"/>
          </a:p>
          <a:p>
            <a:endParaRPr lang="en-US" altLang="ko-KR" dirty="0" smtClean="0"/>
          </a:p>
          <a:p>
            <a:r>
              <a:rPr lang="en-US" altLang="ko-KR" sz="2800" dirty="0"/>
              <a:t>	</a:t>
            </a:r>
            <a:r>
              <a:rPr lang="en-US" altLang="ko-KR" sz="2800" dirty="0" smtClean="0"/>
              <a:t>5) </a:t>
            </a:r>
            <a:r>
              <a:rPr lang="ko-KR" altLang="en-US" sz="2800" dirty="0" err="1" smtClean="0"/>
              <a:t>다니엘의</a:t>
            </a:r>
            <a:r>
              <a:rPr lang="ko-KR" altLang="en-US" sz="2800" dirty="0" smtClean="0"/>
              <a:t> 친구들 </a:t>
            </a:r>
            <a:r>
              <a:rPr lang="en-US" altLang="ko-KR" sz="2800" dirty="0" smtClean="0"/>
              <a:t>– 4</a:t>
            </a:r>
            <a:r>
              <a:rPr lang="ko-KR" altLang="en-US" sz="2800" dirty="0" smtClean="0"/>
              <a:t>번</a:t>
            </a:r>
            <a:endParaRPr lang="en-US" altLang="ko-KR" sz="2800" dirty="0" smtClean="0"/>
          </a:p>
          <a:p>
            <a:endParaRPr lang="en-US" altLang="ko-KR" dirty="0" smtClean="0"/>
          </a:p>
          <a:p>
            <a:r>
              <a:rPr lang="en-US" altLang="ko-KR" sz="2800" dirty="0"/>
              <a:t>	</a:t>
            </a:r>
            <a:r>
              <a:rPr lang="en-US" altLang="ko-KR" sz="2800" dirty="0" smtClean="0"/>
              <a:t>6)</a:t>
            </a:r>
            <a:r>
              <a:rPr lang="ko-KR" altLang="en-US" sz="2800" dirty="0" err="1" smtClean="0"/>
              <a:t>다니엘</a:t>
            </a:r>
            <a:r>
              <a:rPr lang="ko-KR" altLang="en-US" sz="2800" dirty="0" smtClean="0"/>
              <a:t> </a:t>
            </a:r>
            <a:r>
              <a:rPr lang="en-US" altLang="ko-KR" sz="2800" dirty="0" smtClean="0"/>
              <a:t>– 9</a:t>
            </a:r>
            <a:r>
              <a:rPr lang="ko-KR" altLang="en-US" sz="2800" dirty="0" smtClean="0"/>
              <a:t>번</a:t>
            </a:r>
            <a:endParaRPr lang="ko-KR" alt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15616" y="620688"/>
            <a:ext cx="648072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dirty="0" smtClean="0"/>
              <a:t>특징</a:t>
            </a:r>
            <a:endParaRPr lang="en-US" altLang="ko-KR" sz="3200" dirty="0" smtClean="0"/>
          </a:p>
          <a:p>
            <a:endParaRPr lang="en-US" altLang="ko-KR" dirty="0" smtClean="0"/>
          </a:p>
          <a:p>
            <a:r>
              <a:rPr lang="ko-KR" altLang="en-US" sz="2800" dirty="0" smtClean="0"/>
              <a:t>이야기 전개의 방법</a:t>
            </a:r>
            <a:endParaRPr lang="en-US" altLang="ko-KR" sz="3200" dirty="0" smtClean="0"/>
          </a:p>
          <a:p>
            <a:endParaRPr lang="en-US" altLang="ko-KR" dirty="0" smtClean="0"/>
          </a:p>
          <a:p>
            <a:r>
              <a:rPr lang="en-US" altLang="ko-KR" dirty="0"/>
              <a:t>	</a:t>
            </a:r>
            <a:r>
              <a:rPr lang="ko-KR" altLang="en-US" sz="2800" dirty="0"/>
              <a:t>진</a:t>
            </a:r>
            <a:r>
              <a:rPr lang="ko-KR" altLang="en-US" sz="2800" dirty="0" smtClean="0"/>
              <a:t>술이 아닌 말</a:t>
            </a:r>
            <a:r>
              <a:rPr lang="en-US" altLang="ko-KR" sz="2800" dirty="0" smtClean="0"/>
              <a:t>/</a:t>
            </a:r>
            <a:r>
              <a:rPr lang="ko-KR" altLang="en-US" sz="2800" dirty="0" smtClean="0"/>
              <a:t>대화들의 활용</a:t>
            </a:r>
            <a:endParaRPr lang="en-US" altLang="ko-KR" sz="2800" dirty="0" smtClean="0"/>
          </a:p>
          <a:p>
            <a:endParaRPr lang="en-US" altLang="ko-KR" dirty="0" smtClean="0"/>
          </a:p>
          <a:p>
            <a:r>
              <a:rPr lang="en-US" altLang="ko-KR" sz="2800" dirty="0"/>
              <a:t>	</a:t>
            </a:r>
            <a:r>
              <a:rPr lang="ko-KR" altLang="en-US" sz="2800" dirty="0" smtClean="0"/>
              <a:t>말</a:t>
            </a:r>
            <a:r>
              <a:rPr lang="en-US" altLang="ko-KR" sz="2800" dirty="0" smtClean="0"/>
              <a:t>/</a:t>
            </a:r>
            <a:r>
              <a:rPr lang="ko-KR" altLang="en-US" sz="2800" dirty="0" smtClean="0"/>
              <a:t>대화와 관련되지 않는 구절</a:t>
            </a:r>
            <a:endParaRPr lang="en-US" altLang="ko-KR" sz="2800" dirty="0" smtClean="0"/>
          </a:p>
          <a:p>
            <a:endParaRPr lang="en-US" altLang="ko-KR" dirty="0" smtClean="0"/>
          </a:p>
          <a:p>
            <a:r>
              <a:rPr lang="en-US" altLang="ko-KR" sz="2800" dirty="0"/>
              <a:t>	</a:t>
            </a:r>
            <a:r>
              <a:rPr lang="ko-KR" altLang="en-US" sz="2800" dirty="0" smtClean="0"/>
              <a:t>직접화법 구절</a:t>
            </a:r>
            <a:endParaRPr lang="en-US" altLang="ko-KR" sz="2800" dirty="0" smtClean="0"/>
          </a:p>
          <a:p>
            <a:r>
              <a:rPr lang="en-US" altLang="ko-KR" sz="2800" dirty="0"/>
              <a:t>	</a:t>
            </a:r>
            <a:r>
              <a:rPr lang="en-US" altLang="ko-KR" sz="2800" dirty="0" smtClean="0"/>
              <a:t>	</a:t>
            </a:r>
            <a:r>
              <a:rPr lang="en-US" altLang="ko-KR" sz="2000" dirty="0" smtClean="0"/>
              <a:t>10</a:t>
            </a:r>
            <a:r>
              <a:rPr lang="ko-KR" altLang="en-US" sz="2000" dirty="0" smtClean="0"/>
              <a:t>절</a:t>
            </a:r>
            <a:endParaRPr lang="en-US" altLang="ko-KR" sz="2000" dirty="0" smtClean="0"/>
          </a:p>
          <a:p>
            <a:r>
              <a:rPr lang="en-US" altLang="ko-KR" sz="2000" dirty="0"/>
              <a:t>	</a:t>
            </a:r>
            <a:r>
              <a:rPr lang="en-US" altLang="ko-KR" sz="2000" dirty="0" smtClean="0"/>
              <a:t>	12-13</a:t>
            </a:r>
            <a:r>
              <a:rPr lang="ko-KR" altLang="en-US" sz="2000" dirty="0" smtClean="0"/>
              <a:t>절</a:t>
            </a:r>
            <a:endParaRPr lang="en-US" altLang="ko-KR" sz="2000" dirty="0" smtClean="0"/>
          </a:p>
          <a:p>
            <a:endParaRPr lang="en-US" altLang="ko-KR" dirty="0"/>
          </a:p>
          <a:p>
            <a:r>
              <a:rPr lang="en-US" altLang="ko-KR" sz="2800" dirty="0" smtClean="0"/>
              <a:t>	</a:t>
            </a:r>
            <a:r>
              <a:rPr lang="ko-KR" altLang="en-US" sz="2800" dirty="0" smtClean="0"/>
              <a:t>단어의 반복</a:t>
            </a:r>
            <a:endParaRPr lang="en-US" altLang="ko-KR" sz="2800" dirty="0" smtClean="0"/>
          </a:p>
          <a:p>
            <a:r>
              <a:rPr lang="en-US" altLang="ko-KR" sz="2800" dirty="0"/>
              <a:t>	</a:t>
            </a:r>
            <a:r>
              <a:rPr lang="en-US" altLang="ko-KR" sz="2800" dirty="0" smtClean="0"/>
              <a:t>	</a:t>
            </a:r>
            <a:r>
              <a:rPr lang="ko-KR" altLang="en-US" sz="2000" dirty="0" smtClean="0">
                <a:solidFill>
                  <a:srgbClr val="FF0000"/>
                </a:solidFill>
              </a:rPr>
              <a:t>왕</a:t>
            </a:r>
            <a:endParaRPr lang="en-US" altLang="ko-KR" sz="2000" dirty="0" smtClean="0">
              <a:solidFill>
                <a:srgbClr val="FF0000"/>
              </a:solidFill>
            </a:endParaRPr>
          </a:p>
          <a:p>
            <a:r>
              <a:rPr lang="en-US" altLang="ko-KR" sz="2000" dirty="0">
                <a:solidFill>
                  <a:srgbClr val="FF0000"/>
                </a:solidFill>
              </a:rPr>
              <a:t>	</a:t>
            </a:r>
            <a:r>
              <a:rPr lang="en-US" altLang="ko-KR" sz="2000" dirty="0" smtClean="0">
                <a:solidFill>
                  <a:srgbClr val="FF0000"/>
                </a:solidFill>
              </a:rPr>
              <a:t>	</a:t>
            </a:r>
            <a:r>
              <a:rPr lang="ko-KR" altLang="en-US" sz="2000" dirty="0" smtClean="0">
                <a:solidFill>
                  <a:srgbClr val="FF0000"/>
                </a:solidFill>
              </a:rPr>
              <a:t>왕의 진미와 포도주</a:t>
            </a:r>
            <a:endParaRPr lang="en-US" altLang="ko-KR" sz="2000" dirty="0">
              <a:solidFill>
                <a:srgbClr val="FF0000"/>
              </a:solidFill>
            </a:endParaRPr>
          </a:p>
          <a:p>
            <a:r>
              <a:rPr lang="en-US" altLang="ko-KR" sz="2000" dirty="0" smtClean="0">
                <a:solidFill>
                  <a:srgbClr val="FF0000"/>
                </a:solidFill>
              </a:rPr>
              <a:t>		10</a:t>
            </a:r>
            <a:r>
              <a:rPr lang="ko-KR" altLang="en-US" sz="2000" dirty="0" smtClean="0">
                <a:solidFill>
                  <a:srgbClr val="FF0000"/>
                </a:solidFill>
              </a:rPr>
              <a:t>일 동안의 시험</a:t>
            </a:r>
            <a:endParaRPr lang="en-US" altLang="ko-KR" sz="20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aul Kim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2420888"/>
            <a:ext cx="5775731" cy="3744416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475656" y="1340768"/>
            <a:ext cx="19442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dirty="0" smtClean="0"/>
              <a:t>흐름</a:t>
            </a:r>
            <a:r>
              <a:rPr lang="en-US" altLang="ko-KR" sz="3200" dirty="0" smtClean="0"/>
              <a:t>(</a:t>
            </a:r>
            <a:r>
              <a:rPr lang="ko-KR" altLang="en-US" sz="3200" dirty="0" smtClean="0"/>
              <a:t>전개</a:t>
            </a:r>
            <a:r>
              <a:rPr lang="en-US" altLang="ko-KR" sz="3200" dirty="0" smtClean="0"/>
              <a:t>)</a:t>
            </a:r>
            <a:endParaRPr lang="ko-KR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Paul Kim\Desktop\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260647"/>
            <a:ext cx="5400600" cy="6409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96336" y="332656"/>
            <a:ext cx="1367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본문주석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27584" y="1052736"/>
            <a:ext cx="648072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 smtClean="0"/>
              <a:t>1-2</a:t>
            </a:r>
            <a:r>
              <a:rPr lang="ko-KR" altLang="en-US" sz="3200" dirty="0" smtClean="0"/>
              <a:t>절 도입부분</a:t>
            </a:r>
            <a:endParaRPr lang="en-US" altLang="ko-KR" sz="3200" dirty="0" smtClean="0"/>
          </a:p>
          <a:p>
            <a:endParaRPr lang="en-US" altLang="ko-KR" dirty="0" smtClean="0"/>
          </a:p>
          <a:p>
            <a:r>
              <a:rPr lang="en-US" altLang="ko-KR" dirty="0"/>
              <a:t>	</a:t>
            </a:r>
            <a:r>
              <a:rPr lang="ko-KR" altLang="en-US" sz="2800" dirty="0" smtClean="0"/>
              <a:t>구약성서의 </a:t>
            </a:r>
            <a:r>
              <a:rPr lang="ko-KR" altLang="en-US" sz="2800" dirty="0" err="1" smtClean="0"/>
              <a:t>설화체</a:t>
            </a:r>
            <a:r>
              <a:rPr lang="ko-KR" altLang="en-US" sz="2800" dirty="0" smtClean="0"/>
              <a:t> 작품들의 특징</a:t>
            </a:r>
            <a:endParaRPr lang="en-US" altLang="ko-KR" sz="2800" dirty="0" smtClean="0"/>
          </a:p>
          <a:p>
            <a:r>
              <a:rPr lang="en-US" altLang="ko-KR" sz="2000" dirty="0"/>
              <a:t>	</a:t>
            </a:r>
            <a:r>
              <a:rPr lang="en-US" altLang="ko-KR" sz="2000" dirty="0" smtClean="0"/>
              <a:t>	</a:t>
            </a:r>
            <a:r>
              <a:rPr lang="ko-KR" altLang="en-US" sz="2000" dirty="0" smtClean="0">
                <a:solidFill>
                  <a:srgbClr val="FF0000"/>
                </a:solidFill>
              </a:rPr>
              <a:t>주인공에 대한 직접적인 진술</a:t>
            </a:r>
            <a:endParaRPr lang="en-US" altLang="ko-KR" sz="2000" dirty="0" smtClean="0">
              <a:solidFill>
                <a:srgbClr val="FF0000"/>
              </a:solidFill>
            </a:endParaRPr>
          </a:p>
          <a:p>
            <a:endParaRPr lang="en-US" altLang="ko-KR" dirty="0" smtClean="0"/>
          </a:p>
          <a:p>
            <a:r>
              <a:rPr lang="en-US" altLang="ko-KR" sz="2800" dirty="0"/>
              <a:t>	</a:t>
            </a:r>
            <a:r>
              <a:rPr lang="ko-KR" altLang="en-US" sz="2800" dirty="0" err="1" smtClean="0"/>
              <a:t>신구약</a:t>
            </a:r>
            <a:r>
              <a:rPr lang="ko-KR" altLang="en-US" sz="2800" dirty="0" smtClean="0"/>
              <a:t> 중간 시대 </a:t>
            </a:r>
            <a:r>
              <a:rPr lang="ko-KR" altLang="en-US" sz="2800" dirty="0" err="1"/>
              <a:t>직</a:t>
            </a:r>
            <a:r>
              <a:rPr lang="ko-KR" altLang="en-US" sz="2800" dirty="0" err="1" smtClean="0"/>
              <a:t>품들의</a:t>
            </a:r>
            <a:r>
              <a:rPr lang="ko-KR" altLang="en-US" sz="2800" dirty="0" smtClean="0"/>
              <a:t> 특징</a:t>
            </a:r>
            <a:endParaRPr lang="en-US" altLang="ko-KR" sz="2800" dirty="0" smtClean="0"/>
          </a:p>
          <a:p>
            <a:r>
              <a:rPr lang="en-US" altLang="ko-KR" sz="2000" dirty="0"/>
              <a:t>	</a:t>
            </a:r>
            <a:r>
              <a:rPr lang="en-US" altLang="ko-KR" sz="2000" dirty="0" smtClean="0"/>
              <a:t>	</a:t>
            </a:r>
            <a:r>
              <a:rPr lang="ko-KR" altLang="en-US" sz="2000" dirty="0" smtClean="0"/>
              <a:t>왕국 혹은 왕궁이 처한 </a:t>
            </a:r>
            <a:r>
              <a:rPr lang="ko-KR" altLang="en-US" sz="2000" dirty="0" smtClean="0">
                <a:solidFill>
                  <a:srgbClr val="FF0000"/>
                </a:solidFill>
              </a:rPr>
              <a:t>시대적 배경</a:t>
            </a:r>
            <a:endParaRPr lang="en-US" altLang="ko-KR" sz="2000" dirty="0" smtClean="0">
              <a:solidFill>
                <a:srgbClr val="FF0000"/>
              </a:solidFill>
            </a:endParaRPr>
          </a:p>
          <a:p>
            <a:endParaRPr lang="en-US" altLang="ko-KR" dirty="0" smtClean="0"/>
          </a:p>
          <a:p>
            <a:r>
              <a:rPr lang="en-US" altLang="ko-KR" sz="2800" dirty="0"/>
              <a:t>	</a:t>
            </a:r>
            <a:r>
              <a:rPr lang="ko-KR" altLang="en-US" sz="2800" dirty="0" smtClean="0"/>
              <a:t>저자의 신학</a:t>
            </a:r>
            <a:endParaRPr lang="en-US" altLang="ko-KR" sz="2800" dirty="0" smtClean="0"/>
          </a:p>
          <a:p>
            <a:r>
              <a:rPr lang="en-US" altLang="ko-KR" sz="2800" dirty="0"/>
              <a:t>	</a:t>
            </a:r>
            <a:r>
              <a:rPr lang="en-US" altLang="ko-KR" sz="2800" dirty="0" smtClean="0"/>
              <a:t>	</a:t>
            </a:r>
            <a:r>
              <a:rPr lang="en-US" altLang="ko-KR" sz="2000" dirty="0" smtClean="0">
                <a:solidFill>
                  <a:srgbClr val="FF0000"/>
                </a:solidFill>
              </a:rPr>
              <a:t>607-538=69/70</a:t>
            </a:r>
          </a:p>
        </p:txBody>
      </p:sp>
      <p:pic>
        <p:nvPicPr>
          <p:cNvPr id="2050" name="Picture 2" descr="C:\Users\Paul Kim\Desktop\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4725144"/>
            <a:ext cx="7379027" cy="21328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59632" y="764704"/>
            <a:ext cx="648072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 smtClean="0"/>
              <a:t>1</a:t>
            </a:r>
            <a:r>
              <a:rPr lang="ko-KR" altLang="en-US" sz="3200" dirty="0" smtClean="0"/>
              <a:t>절과 </a:t>
            </a:r>
            <a:r>
              <a:rPr lang="en-US" altLang="ko-KR" sz="3200" dirty="0" smtClean="0"/>
              <a:t>2a</a:t>
            </a:r>
            <a:r>
              <a:rPr lang="ko-KR" altLang="en-US" sz="3200" dirty="0" smtClean="0"/>
              <a:t>절의 주체 변화</a:t>
            </a:r>
            <a:endParaRPr lang="en-US" altLang="ko-KR" sz="3200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	</a:t>
            </a:r>
            <a:r>
              <a:rPr lang="en-US" altLang="ko-KR" sz="2800" dirty="0" smtClean="0"/>
              <a:t>1</a:t>
            </a:r>
            <a:r>
              <a:rPr lang="ko-KR" altLang="en-US" sz="2800" dirty="0" smtClean="0"/>
              <a:t>절 </a:t>
            </a:r>
            <a:r>
              <a:rPr lang="en-US" altLang="ko-KR" sz="2800" dirty="0" smtClean="0"/>
              <a:t>- </a:t>
            </a:r>
            <a:r>
              <a:rPr lang="ko-KR" altLang="en-US" sz="2800" dirty="0" err="1" smtClean="0"/>
              <a:t>느부갓네살</a:t>
            </a:r>
            <a:endParaRPr lang="en-US" altLang="ko-KR" sz="2800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sz="2800" dirty="0" smtClean="0"/>
              <a:t>	2a</a:t>
            </a:r>
            <a:r>
              <a:rPr lang="ko-KR" altLang="en-US" sz="2800" dirty="0" smtClean="0"/>
              <a:t>절 </a:t>
            </a:r>
            <a:r>
              <a:rPr lang="en-US" altLang="ko-KR" sz="2800" dirty="0" smtClean="0"/>
              <a:t>- </a:t>
            </a:r>
            <a:r>
              <a:rPr lang="ko-KR" altLang="en-US" sz="2800" dirty="0" smtClean="0"/>
              <a:t>하나님</a:t>
            </a:r>
            <a:endParaRPr lang="en-US" altLang="ko-KR" sz="2800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sz="2000" dirty="0" smtClean="0"/>
              <a:t>	</a:t>
            </a:r>
            <a:r>
              <a:rPr lang="en-US" altLang="ko-KR" sz="2400" b="1" dirty="0" smtClean="0"/>
              <a:t>“</a:t>
            </a:r>
            <a:r>
              <a:rPr lang="ko-KR" altLang="en-US" sz="2400" b="1" dirty="0" smtClean="0"/>
              <a:t>주께서 유다 왕 </a:t>
            </a:r>
            <a:r>
              <a:rPr lang="ko-KR" altLang="en-US" sz="2400" b="1" dirty="0" err="1" smtClean="0"/>
              <a:t>여호야김과</a:t>
            </a:r>
            <a:r>
              <a:rPr lang="ko-KR" altLang="en-US" sz="2400" b="1" dirty="0" smtClean="0"/>
              <a:t> 하나님의 </a:t>
            </a:r>
            <a:r>
              <a:rPr lang="en-US" altLang="ko-KR" sz="2400" b="1" dirty="0" smtClean="0"/>
              <a:t>	</a:t>
            </a:r>
            <a:r>
              <a:rPr lang="ko-KR" altLang="en-US" sz="2400" b="1" dirty="0" smtClean="0"/>
              <a:t>전 기구 얼마를 그의 손이 붙이시기로</a:t>
            </a:r>
            <a:r>
              <a:rPr lang="en-US" altLang="ko-KR" sz="2400" dirty="0" smtClean="0"/>
              <a:t>”</a:t>
            </a:r>
          </a:p>
          <a:p>
            <a:r>
              <a:rPr lang="en-US" altLang="ko-KR" sz="2000" dirty="0" smtClean="0"/>
              <a:t>	</a:t>
            </a:r>
            <a:r>
              <a:rPr lang="en-US" altLang="ko-KR" sz="2000" dirty="0"/>
              <a:t>	</a:t>
            </a:r>
            <a:endParaRPr lang="en-US" altLang="ko-KR" sz="2000" dirty="0" smtClean="0"/>
          </a:p>
          <a:p>
            <a:r>
              <a:rPr lang="en-US" altLang="ko-KR" sz="2000" dirty="0"/>
              <a:t>	</a:t>
            </a:r>
            <a:r>
              <a:rPr lang="en-US" altLang="ko-KR" sz="2000" dirty="0" smtClean="0"/>
              <a:t>	- </a:t>
            </a:r>
            <a:r>
              <a:rPr lang="ko-KR" altLang="en-US" sz="2000" dirty="0" smtClean="0"/>
              <a:t>다니엘서 저자의 신학적 메시지</a:t>
            </a:r>
            <a:endParaRPr lang="en-US" altLang="ko-KR" sz="2000" dirty="0" smtClean="0"/>
          </a:p>
          <a:p>
            <a:r>
              <a:rPr lang="en-US" altLang="ko-KR" sz="2000" dirty="0"/>
              <a:t>	</a:t>
            </a:r>
            <a:r>
              <a:rPr lang="en-US" altLang="ko-KR" sz="2000" dirty="0" smtClean="0"/>
              <a:t>	- </a:t>
            </a:r>
            <a:r>
              <a:rPr lang="en-US" altLang="ko-KR" sz="2000" dirty="0" smtClean="0">
                <a:solidFill>
                  <a:srgbClr val="FF0000"/>
                </a:solidFill>
              </a:rPr>
              <a:t>“</a:t>
            </a:r>
            <a:r>
              <a:rPr lang="ko-KR" altLang="en-US" sz="2000" dirty="0" smtClean="0">
                <a:solidFill>
                  <a:srgbClr val="FF0000"/>
                </a:solidFill>
              </a:rPr>
              <a:t>하나님이 역사의 주인이시다</a:t>
            </a:r>
            <a:r>
              <a:rPr lang="en-US" altLang="ko-KR" sz="2000" dirty="0" smtClean="0"/>
              <a:t>”</a:t>
            </a:r>
            <a:endParaRPr lang="en-US" altLang="ko-KR" sz="2000" dirty="0"/>
          </a:p>
          <a:p>
            <a:r>
              <a:rPr lang="en-US" altLang="ko-KR" sz="2000" dirty="0" smtClean="0"/>
              <a:t>		- </a:t>
            </a:r>
            <a:r>
              <a:rPr lang="ko-KR" altLang="en-US" sz="2000" dirty="0" smtClean="0"/>
              <a:t>본문은 약간의 적의도 없다</a:t>
            </a:r>
            <a:r>
              <a:rPr lang="en-US" altLang="ko-KR" sz="2000" dirty="0" smtClean="0"/>
              <a:t>.</a:t>
            </a:r>
          </a:p>
          <a:p>
            <a:r>
              <a:rPr lang="en-US" altLang="ko-KR" sz="2000" dirty="0"/>
              <a:t>	</a:t>
            </a:r>
            <a:r>
              <a:rPr lang="en-US" altLang="ko-KR" sz="2000" dirty="0" smtClean="0"/>
              <a:t>	- </a:t>
            </a:r>
            <a:r>
              <a:rPr lang="ko-KR" altLang="en-US" sz="2000" dirty="0" err="1" smtClean="0">
                <a:solidFill>
                  <a:srgbClr val="FF0000"/>
                </a:solidFill>
              </a:rPr>
              <a:t>야웨</a:t>
            </a:r>
            <a:r>
              <a:rPr lang="ko-KR" altLang="en-US" sz="2000" dirty="0" smtClean="0">
                <a:solidFill>
                  <a:srgbClr val="FF0000"/>
                </a:solidFill>
              </a:rPr>
              <a:t> 하나님의 계획에 대한 인정</a:t>
            </a:r>
            <a:endParaRPr lang="en-US" altLang="ko-KR" sz="20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104</Words>
  <Application>Microsoft Office PowerPoint</Application>
  <PresentationFormat>화면 슬라이드 쇼(4:3)</PresentationFormat>
  <Paragraphs>203</Paragraphs>
  <Slides>17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18" baseType="lpstr">
      <vt:lpstr>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김선도</dc:creator>
  <cp:lastModifiedBy>김선도</cp:lastModifiedBy>
  <cp:revision>3</cp:revision>
  <dcterms:created xsi:type="dcterms:W3CDTF">2016-10-09T22:28:35Z</dcterms:created>
  <dcterms:modified xsi:type="dcterms:W3CDTF">2016-10-10T01:10:52Z</dcterms:modified>
</cp:coreProperties>
</file>