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9"/>
  </p:handoutMasterIdLst>
  <p:sldIdLst>
    <p:sldId id="256" r:id="rId3"/>
    <p:sldId id="274" r:id="rId4"/>
    <p:sldId id="275" r:id="rId5"/>
    <p:sldId id="269" r:id="rId6"/>
    <p:sldId id="271" r:id="rId7"/>
    <p:sldId id="257" r:id="rId8"/>
    <p:sldId id="280" r:id="rId9"/>
    <p:sldId id="259" r:id="rId10"/>
    <p:sldId id="278" r:id="rId11"/>
    <p:sldId id="276" r:id="rId12"/>
    <p:sldId id="260" r:id="rId13"/>
    <p:sldId id="261" r:id="rId14"/>
    <p:sldId id="262" r:id="rId15"/>
    <p:sldId id="263" r:id="rId16"/>
    <p:sldId id="273" r:id="rId17"/>
    <p:sldId id="277" r:id="rId18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6824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776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381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900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711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0766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467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652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4072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450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60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07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new7718@mokwon.ac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daejeon.or.kr/main/index.d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smtClean="0"/>
              <a:t>청년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양성 사업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</a:t>
            </a:r>
            <a:r>
              <a:rPr lang="ko-KR" altLang="en-US" dirty="0" smtClean="0"/>
              <a:t>소통의 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소통의 장이란 </a:t>
            </a:r>
            <a:r>
              <a:rPr lang="ko-KR" altLang="en-US" dirty="0" err="1" smtClean="0"/>
              <a:t>코업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사업 안내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소감 및 정보 교류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애로사항 및 의견 나눔의 시간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en-US" altLang="ko-KR" dirty="0" smtClean="0"/>
              <a:t>co-op </a:t>
            </a:r>
            <a:r>
              <a:rPr lang="ko-KR" altLang="en-US" dirty="0" smtClean="0"/>
              <a:t>사업 </a:t>
            </a:r>
            <a:r>
              <a:rPr lang="ko-KR" altLang="en-US" dirty="0" err="1" smtClean="0"/>
              <a:t>참여학생은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체험기간</a:t>
            </a:r>
            <a:r>
              <a:rPr lang="ko-KR" altLang="en-US" dirty="0" smtClean="0"/>
              <a:t> 동안 최소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참여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지침상 필수</a:t>
            </a:r>
            <a:r>
              <a:rPr lang="en-US" altLang="ko-KR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소통의 장 </a:t>
            </a:r>
            <a:r>
              <a:rPr lang="ko-KR" altLang="en-US" dirty="0" err="1" smtClean="0"/>
              <a:t>참여시간</a:t>
            </a: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실습시간으로 인정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소통의 장 일정은 </a:t>
            </a:r>
            <a:r>
              <a:rPr lang="ko-KR" altLang="en-US" dirty="0" err="1" smtClean="0"/>
              <a:t>참여기간</a:t>
            </a:r>
            <a:r>
              <a:rPr lang="ko-KR" altLang="en-US" dirty="0" smtClean="0"/>
              <a:t> 중 안내</a:t>
            </a:r>
            <a:endParaRPr lang="en-US" altLang="ko-KR" dirty="0"/>
          </a:p>
        </p:txBody>
      </p:sp>
      <p:sp>
        <p:nvSpPr>
          <p:cNvPr id="4" name="오른쪽 화살표 3"/>
          <p:cNvSpPr/>
          <p:nvPr/>
        </p:nvSpPr>
        <p:spPr>
          <a:xfrm>
            <a:off x="4663440" y="4763192"/>
            <a:ext cx="54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040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매 이상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지원금신청서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r>
              <a:rPr lang="en-US" altLang="ko-KR" sz="1900" dirty="0"/>
              <a:t>-</a:t>
            </a:r>
            <a:r>
              <a:rPr lang="en-US" altLang="ko-KR" sz="1900" dirty="0" smtClean="0"/>
              <a:t>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연수비</a:t>
            </a:r>
            <a:r>
              <a:rPr lang="ko-KR" altLang="en-US" sz="1900" dirty="0" smtClean="0"/>
              <a:t> 지급을 위해 매월 센터에서 기업으로 요청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센터에서 </a:t>
            </a:r>
            <a:r>
              <a:rPr lang="ko-KR" altLang="en-US" sz="1900" dirty="0" err="1" smtClean="0"/>
              <a:t>추합하여</a:t>
            </a:r>
            <a:r>
              <a:rPr lang="ko-KR" altLang="en-US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현장모니터링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현장 모니터링 출장 안내 참고하여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출장신청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    -</a:t>
            </a:r>
            <a:r>
              <a:rPr lang="ko-KR" altLang="en-US" sz="1900" dirty="0" err="1" smtClean="0"/>
              <a:t>출장신청시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결재라인에</a:t>
            </a:r>
            <a:r>
              <a:rPr lang="ko-KR" altLang="en-US" sz="1900" dirty="0" smtClean="0"/>
              <a:t> 현장실습지원센터 신지현 협조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모니터링 </a:t>
            </a:r>
            <a:r>
              <a:rPr lang="ko-KR" altLang="en-US" sz="1900" dirty="0" err="1" smtClean="0"/>
              <a:t>점검표</a:t>
            </a:r>
            <a:r>
              <a:rPr lang="ko-KR" altLang="en-US" sz="1900" dirty="0" smtClean="0"/>
              <a:t>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실습환경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출장보고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출장비 지급을 원하는 경우 관련 서류 센터로 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서면제출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또는</a:t>
            </a:r>
            <a:r>
              <a:rPr lang="en-US" altLang="ko-KR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제출 </a:t>
            </a:r>
            <a:r>
              <a:rPr lang="ko-KR" altLang="en-US" sz="1900" dirty="0" err="1" smtClean="0"/>
              <a:t>택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1)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-</a:t>
            </a:r>
            <a:r>
              <a:rPr lang="ko-KR" altLang="en-US" sz="1900" dirty="0" err="1" smtClean="0"/>
              <a:t>출장신청서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출장보고서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출장비 지출결의서 내역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모니터링 </a:t>
            </a:r>
            <a:r>
              <a:rPr lang="ko-KR" altLang="en-US" sz="1900" dirty="0" err="1" smtClean="0"/>
              <a:t>점검표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13.</a:t>
            </a: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err="1" smtClean="0"/>
              <a:t>참여확인서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일자리시스템에서 학생 신청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현장실습지원센터에서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총장님 직인을 위한 품의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관인 후 해당학생에게 발급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메일 또는 센터 방문 </a:t>
            </a:r>
            <a:r>
              <a:rPr lang="ko-KR" altLang="en-US" sz="1900" dirty="0" err="1" smtClean="0"/>
              <a:t>택</a:t>
            </a:r>
            <a:r>
              <a:rPr lang="en-US" altLang="ko-KR" sz="1900" dirty="0" smtClean="0"/>
              <a:t>1)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센터에서 </a:t>
            </a:r>
            <a:r>
              <a:rPr lang="ko-KR" altLang="en-US" sz="1900" dirty="0" err="1"/>
              <a:t>추합하여</a:t>
            </a:r>
            <a:r>
              <a:rPr lang="ko-KR" altLang="en-US" sz="1900" dirty="0"/>
              <a:t> </a:t>
            </a:r>
            <a:r>
              <a:rPr lang="en-US" altLang="ko-KR" sz="1900" dirty="0" err="1"/>
              <a:t>ezMessenger</a:t>
            </a:r>
            <a:r>
              <a:rPr lang="ko-KR" altLang="en-US" sz="1900" dirty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14.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목원대학교 현장실습지원센터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전화 </a:t>
            </a:r>
            <a:r>
              <a:rPr lang="en-US" altLang="ko-KR" dirty="0" smtClean="0"/>
              <a:t>: 042-829-7154</a:t>
            </a:r>
          </a:p>
          <a:p>
            <a:pPr marL="514350" indent="-514350">
              <a:buAutoNum type="arabicParenR"/>
            </a:pPr>
            <a:r>
              <a:rPr lang="ko-KR" altLang="en-US" dirty="0" smtClean="0"/>
              <a:t>메일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2"/>
              </a:rPr>
              <a:t>new7718@mokwon.ac.kr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550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3385" y="1690688"/>
            <a:ext cx="10515600" cy="4965904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비교과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온라인사전직무교육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일자리시스템 </a:t>
            </a:r>
            <a:r>
              <a:rPr lang="ko-KR" altLang="en-US" sz="3800" dirty="0" err="1" smtClean="0"/>
              <a:t>사용안내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소통의 장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근태상황부</a:t>
            </a:r>
            <a:r>
              <a:rPr lang="ko-KR" altLang="en-US" sz="3800" dirty="0" smtClean="0"/>
              <a:t> 및 지원금신청서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현장모니터링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참여확인서</a:t>
            </a:r>
            <a:endParaRPr lang="en-US" altLang="ko-KR" sz="3800" dirty="0"/>
          </a:p>
          <a:p>
            <a:pPr marL="0" indent="0">
              <a:buNone/>
            </a:pPr>
            <a:r>
              <a:rPr lang="en-US" altLang="ko-KR" sz="3800" dirty="0" smtClean="0"/>
              <a:t>14.  </a:t>
            </a: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/>
          </a:p>
          <a:p>
            <a:pPr marL="0" indent="0">
              <a:buNone/>
            </a:pP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비교과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비교과</a:t>
            </a:r>
            <a:r>
              <a:rPr lang="ko-KR" altLang="en-US" dirty="0" smtClean="0"/>
              <a:t> 학점 부여</a:t>
            </a:r>
            <a:r>
              <a:rPr lang="en-US" altLang="ko-KR" dirty="0" smtClean="0"/>
              <a:t>X, </a:t>
            </a:r>
            <a:r>
              <a:rPr lang="ko-KR" altLang="en-US" dirty="0" err="1" smtClean="0"/>
              <a:t>연수비</a:t>
            </a:r>
            <a:r>
              <a:rPr lang="ko-KR" altLang="en-US" dirty="0" smtClean="0"/>
              <a:t> 지급 </a:t>
            </a:r>
            <a:r>
              <a:rPr lang="en-US" altLang="ko-KR" dirty="0" smtClean="0"/>
              <a:t>O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450129"/>
              </p:ext>
            </p:extLst>
          </p:nvPr>
        </p:nvGraphicFramePr>
        <p:xfrm>
          <a:off x="943325" y="2381994"/>
          <a:ext cx="5366035" cy="237308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80711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985324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b="0" baseline="0" dirty="0" smtClean="0">
                          <a:latin typeface="+mn-ea"/>
                          <a:ea typeface="+mn-ea"/>
                        </a:rPr>
                        <a:t>졸업예정자</a:t>
                      </a:r>
                      <a:r>
                        <a:rPr lang="en-US" altLang="ko-KR" b="0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b="0" baseline="0" dirty="0" err="1" smtClean="0">
                          <a:latin typeface="+mn-ea"/>
                          <a:ea typeface="+mn-ea"/>
                        </a:rPr>
                        <a:t>졸업유예자</a:t>
                      </a:r>
                      <a:r>
                        <a:rPr lang="en-US" altLang="ko-KR" b="0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b="0" baseline="0" dirty="0" smtClean="0">
                          <a:latin typeface="+mn-ea"/>
                          <a:ea typeface="+mn-ea"/>
                        </a:rPr>
                        <a:t>휴학생</a:t>
                      </a:r>
                      <a:endParaRPr lang="en-US" altLang="ko-KR" b="0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="0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="0" baseline="0" dirty="0" smtClean="0">
                          <a:latin typeface="+mn-ea"/>
                          <a:ea typeface="+mn-ea"/>
                        </a:rPr>
                        <a:t>재학생 수업시간을 제외한 시간에 파트타임으로 </a:t>
                      </a:r>
                      <a:r>
                        <a:rPr lang="ko-KR" altLang="en-US" b="0" baseline="0" dirty="0" err="1" smtClean="0">
                          <a:latin typeface="+mn-ea"/>
                          <a:ea typeface="+mn-ea"/>
                        </a:rPr>
                        <a:t>참여가능</a:t>
                      </a:r>
                      <a:r>
                        <a:rPr lang="en-US" altLang="ko-KR" b="0" baseline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4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이상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이하</a:t>
                      </a:r>
                      <a:endParaRPr lang="en-US" altLang="ko-KR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X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 첨부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온라인사전직무교육 수료증 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1.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2.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3.</a:t>
            </a:r>
            <a:r>
              <a:rPr lang="ko-KR" altLang="en-US" sz="1900" dirty="0" err="1" smtClean="0"/>
              <a:t>근태상황부</a:t>
            </a:r>
            <a:r>
              <a:rPr lang="ko-KR" altLang="en-US" sz="1900" dirty="0" smtClean="0"/>
              <a:t> 및 지원금신청서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4.</a:t>
            </a:r>
            <a:r>
              <a:rPr lang="ko-KR" altLang="en-US" sz="1900" dirty="0" smtClean="0"/>
              <a:t>현장모니터링점검표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6</a:t>
            </a:r>
            <a:r>
              <a:rPr lang="en-US" altLang="ko-KR" sz="1900" dirty="0" smtClean="0"/>
              <a:t>.</a:t>
            </a:r>
            <a:r>
              <a:rPr lang="ko-KR" altLang="en-US" sz="1900" dirty="0" err="1" smtClean="0"/>
              <a:t>참여확인서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현장실습지원센터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    *3, 6</a:t>
            </a:r>
            <a:r>
              <a:rPr lang="ko-KR" altLang="en-US" sz="1900" dirty="0" smtClean="0"/>
              <a:t>번은 센터에서 학과로 전달</a:t>
            </a:r>
            <a:r>
              <a:rPr lang="en-US" altLang="ko-KR" sz="1900" dirty="0" smtClean="0"/>
              <a:t>. </a:t>
            </a:r>
          </a:p>
          <a:p>
            <a:pPr marL="0" indent="0">
              <a:buNone/>
            </a:pPr>
            <a:r>
              <a:rPr lang="ko-KR" altLang="en-US" sz="1900" dirty="0" smtClean="0"/>
              <a:t>     결과보고서 제출시 포함하여 제출 </a:t>
            </a:r>
            <a:endParaRPr lang="en-US" altLang="ko-KR" sz="1900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41028"/>
              </p:ext>
            </p:extLst>
          </p:nvPr>
        </p:nvGraphicFramePr>
        <p:xfrm>
          <a:off x="838200" y="1690688"/>
          <a:ext cx="10515599" cy="3703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근태상황부</a:t>
                      </a:r>
                      <a:r>
                        <a:rPr lang="ko-KR" altLang="en-US" dirty="0" smtClean="0"/>
                        <a:t> 및 지원금신청서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현장모니터링점검표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참여확인서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현장실습지원센터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smtClean="0"/>
              <a:t>재학증명서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화면 상단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11512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err="1"/>
              <a:t>대전형</a:t>
            </a:r>
            <a:r>
              <a:rPr lang="ko-KR" altLang="en-US" sz="1900" dirty="0"/>
              <a:t> </a:t>
            </a:r>
            <a:r>
              <a:rPr lang="ko-KR" altLang="en-US" sz="1900" dirty="0" err="1"/>
              <a:t>코업</a:t>
            </a:r>
            <a:r>
              <a:rPr lang="en-US" altLang="ko-KR" sz="1900" dirty="0"/>
              <a:t>(co-op) </a:t>
            </a:r>
            <a:r>
              <a:rPr lang="ko-KR" altLang="en-US" sz="1900" dirty="0"/>
              <a:t>청년 </a:t>
            </a:r>
            <a:r>
              <a:rPr lang="ko-KR" altLang="en-US" sz="1900" dirty="0" err="1"/>
              <a:t>뉴리더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양성 </a:t>
            </a:r>
            <a:r>
              <a:rPr lang="ko-KR" altLang="en-US" sz="1900" dirty="0" err="1" smtClean="0"/>
              <a:t>표준협약서</a:t>
            </a:r>
            <a:r>
              <a:rPr lang="ko-KR" altLang="en-US" sz="1900" dirty="0" smtClean="0"/>
              <a:t>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err="1" smtClean="0"/>
              <a:t>대전형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코업</a:t>
            </a:r>
            <a:r>
              <a:rPr lang="en-US" altLang="ko-KR" sz="1900" dirty="0" smtClean="0"/>
              <a:t>(co-op) </a:t>
            </a:r>
            <a:r>
              <a:rPr lang="ko-KR" altLang="en-US" sz="1900" dirty="0" smtClean="0"/>
              <a:t>청년 </a:t>
            </a:r>
            <a:r>
              <a:rPr lang="ko-KR" altLang="en-US" sz="1900" dirty="0" err="1" smtClean="0"/>
              <a:t>뉴리더</a:t>
            </a:r>
            <a:r>
              <a:rPr lang="ko-KR" altLang="en-US" sz="1900" dirty="0" smtClean="0"/>
              <a:t> 양성 지원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센터에서 기업과 협약 체결 후 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/>
              <a:t>                                      (</a:t>
            </a:r>
            <a:r>
              <a:rPr lang="ko-KR" altLang="en-US" sz="1600" dirty="0"/>
              <a:t>원본은 기업</a:t>
            </a:r>
            <a:r>
              <a:rPr lang="en-US" altLang="ko-KR" sz="1600" dirty="0"/>
              <a:t>,</a:t>
            </a:r>
            <a:r>
              <a:rPr lang="ko-KR" altLang="en-US" sz="1600" dirty="0"/>
              <a:t> 학생</a:t>
            </a:r>
            <a:r>
              <a:rPr lang="en-US" altLang="ko-KR" sz="1600" dirty="0"/>
              <a:t>,</a:t>
            </a:r>
            <a:r>
              <a:rPr lang="ko-KR" altLang="en-US" sz="1600" dirty="0"/>
              <a:t> 센터 </a:t>
            </a:r>
            <a:r>
              <a:rPr lang="en-US" altLang="ko-KR" sz="1600" dirty="0"/>
              <a:t>1</a:t>
            </a:r>
            <a:r>
              <a:rPr lang="ko-KR" altLang="en-US" sz="1600" dirty="0"/>
              <a:t>부씩 보관</a:t>
            </a:r>
            <a:r>
              <a:rPr lang="en-US" altLang="ko-KR" sz="1600" dirty="0"/>
              <a:t>)</a:t>
            </a:r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결과보고서 제출시 스캔 후 함께 제출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대전일자리시스템 </a:t>
            </a:r>
            <a:r>
              <a:rPr lang="ko-KR" altLang="en-US" dirty="0" err="1" smtClean="0"/>
              <a:t>사용안내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실습 진행이 확정된 </a:t>
            </a:r>
            <a:r>
              <a:rPr lang="ko-KR" altLang="en-US" dirty="0"/>
              <a:t>학생은 대전일자리시스템을 활용하여 </a:t>
            </a:r>
            <a:r>
              <a:rPr lang="ko-KR" altLang="en-US" dirty="0" smtClean="0"/>
              <a:t>목           </a:t>
            </a:r>
            <a:r>
              <a:rPr lang="ko-KR" altLang="en-US" dirty="0" err="1" smtClean="0"/>
              <a:t>원대학교에</a:t>
            </a:r>
            <a:r>
              <a:rPr lang="ko-KR" altLang="en-US" dirty="0" smtClean="0"/>
              <a:t> </a:t>
            </a:r>
            <a:r>
              <a:rPr lang="ko-KR" altLang="en-US" dirty="0"/>
              <a:t>참여 </a:t>
            </a:r>
            <a:r>
              <a:rPr lang="ko-KR" altLang="en-US" dirty="0" smtClean="0"/>
              <a:t>신청</a:t>
            </a:r>
            <a:endParaRPr lang="en-US" altLang="ko-KR" dirty="0" smtClean="0"/>
          </a:p>
          <a:p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일자리 시스템 홈페이지 </a:t>
            </a:r>
            <a:r>
              <a:rPr lang="en-US" altLang="ko-KR" dirty="0"/>
              <a:t>: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www.jobdaejeon.or.kr/main/index.do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</a:t>
            </a:r>
            <a:r>
              <a:rPr lang="ko-KR" altLang="en-US" dirty="0" err="1" smtClean="0"/>
              <a:t>직무체험비</a:t>
            </a:r>
            <a:r>
              <a:rPr lang="ko-KR" altLang="en-US" dirty="0" smtClean="0"/>
              <a:t> 산정을 위해 학습일지를 매일 일자리시스템에 작성 등록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75050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800</Words>
  <Application>Microsoft Office PowerPoint</Application>
  <PresentationFormat>와이드스크린</PresentationFormat>
  <Paragraphs>193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맑은 고딕</vt:lpstr>
      <vt:lpstr>Arial</vt:lpstr>
      <vt:lpstr>Office 테마</vt:lpstr>
      <vt:lpstr>1_Office 테마</vt:lpstr>
      <vt:lpstr>대전형 코업(co-op) 청년 뉴리더 양성 사업</vt:lpstr>
      <vt:lpstr>목차</vt:lpstr>
      <vt:lpstr>1.비교과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6.협약서, 약정서 </vt:lpstr>
      <vt:lpstr>7.대전일자리시스템 사용안내</vt:lpstr>
      <vt:lpstr>8.소통의 장</vt:lpstr>
      <vt:lpstr>9.주간보고서, 주간메모</vt:lpstr>
      <vt:lpstr>10.종합보고서(제출문, 요약문)</vt:lpstr>
      <vt:lpstr>11.근태상황부(출석부) 및 지원금신청서</vt:lpstr>
      <vt:lpstr>12.현장모니터링</vt:lpstr>
      <vt:lpstr>13.대전형 코업(co-op) 참여확인서</vt:lpstr>
      <vt:lpstr>14.기타사항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산학협력단</cp:lastModifiedBy>
  <cp:revision>74</cp:revision>
  <cp:lastPrinted>2020-02-06T06:28:06Z</cp:lastPrinted>
  <dcterms:created xsi:type="dcterms:W3CDTF">2019-06-27T01:48:55Z</dcterms:created>
  <dcterms:modified xsi:type="dcterms:W3CDTF">2022-04-22T05:21:15Z</dcterms:modified>
</cp:coreProperties>
</file>