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75" r:id="rId17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2022-01-19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2022-01-19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2022-01-19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2022-01-19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2022-01-19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2022-01-19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2169621" y="2177935"/>
            <a:ext cx="7730836" cy="169579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현장실습인턴십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341716"/>
            <a:ext cx="9008225" cy="1730577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제출서류 및 진행방법 안내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최소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3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~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20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내외</a:t>
            </a:r>
            <a:r>
              <a:rPr lang="ko-KR" altLang="en-US" sz="1900" u="sng" dirty="0" smtClean="0"/>
              <a:t>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smtClean="0"/>
              <a:t>평가표 및 출석부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인턴십 현장방문 </a:t>
            </a:r>
            <a:r>
              <a:rPr lang="ko-KR" altLang="en-US" dirty="0" err="1" smtClean="0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지도 보고서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 smtClean="0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인턴십 </a:t>
            </a:r>
            <a:r>
              <a:rPr lang="ko-KR" altLang="en-US" dirty="0" err="1" smtClean="0"/>
              <a:t>연수기관</a:t>
            </a:r>
            <a:r>
              <a:rPr lang="ko-KR" altLang="en-US" dirty="0" smtClean="0"/>
              <a:t> 평가서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작성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</a:t>
            </a:r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담당교수 또는 실습생 관리자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소속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학번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성명 기재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 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</p:txBody>
      </p:sp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수료 증명서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작성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연수기관명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과정별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연수기간 명확히 작성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1)</a:t>
            </a:r>
            <a:r>
              <a:rPr lang="ko-KR" altLang="en-US" sz="2000" dirty="0" smtClean="0"/>
              <a:t>문의 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목원대학교 현장실습지원센터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2)</a:t>
            </a:r>
            <a:r>
              <a:rPr lang="ko-KR" altLang="en-US" sz="2000" dirty="0" smtClean="0"/>
              <a:t>전화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☎</a:t>
            </a:r>
            <a:r>
              <a:rPr lang="en-US" altLang="ko-KR" sz="2000" dirty="0" smtClean="0"/>
              <a:t>7153 , 042)829-7153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3)</a:t>
            </a:r>
            <a:r>
              <a:rPr lang="ko-KR" altLang="en-US" sz="2000" dirty="0" smtClean="0"/>
              <a:t>메일 </a:t>
            </a:r>
            <a:r>
              <a:rPr lang="en-US" altLang="ko-KR" sz="2000" dirty="0" smtClean="0"/>
              <a:t>: </a:t>
            </a:r>
            <a:r>
              <a:rPr lang="en-US" altLang="ko-KR" sz="2000" dirty="0" smtClean="0"/>
              <a:t>new7718</a:t>
            </a:r>
            <a:r>
              <a:rPr lang="en-US" altLang="ko-KR" sz="2000" dirty="0" smtClean="0"/>
              <a:t>@mokwon.ac.kr</a:t>
            </a:r>
            <a:endParaRPr lang="en-US" altLang="ko-KR" sz="2000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19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0426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smtClean="0"/>
              <a:t>근태 </a:t>
            </a:r>
            <a:r>
              <a:rPr lang="ko-KR" altLang="en-US" sz="3800" dirty="0" err="1" smtClean="0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인턴십현장방문지도보고서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인턴십연수기관평가서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인턴십수료증명서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809576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smtClean="0"/>
              <a:t>           </a:t>
            </a: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  <a:endParaRPr lang="en-US" altLang="ko-KR" sz="19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966861"/>
              </p:ext>
            </p:extLst>
          </p:nvPr>
        </p:nvGraphicFramePr>
        <p:xfrm>
          <a:off x="608329" y="2940685"/>
          <a:ext cx="5143183" cy="309589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23369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819814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6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이상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휴학생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학사 경고 받은 학생 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184332"/>
              </p:ext>
            </p:extLst>
          </p:nvPr>
        </p:nvGraphicFramePr>
        <p:xfrm>
          <a:off x="6442364" y="2913624"/>
          <a:ext cx="5087388" cy="315307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82016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212077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684600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6099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6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이상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휴학생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학사 경고 받은 학생 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448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46918" y="6320819"/>
            <a:ext cx="860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*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학기제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계절제</a:t>
            </a:r>
            <a:r>
              <a:rPr lang="ko-KR" altLang="en-US" sz="1600" dirty="0" smtClean="0">
                <a:solidFill>
                  <a:srgbClr val="FF0000"/>
                </a:solidFill>
              </a:rPr>
              <a:t> 포함 최대 </a:t>
            </a:r>
            <a:r>
              <a:rPr lang="en-US" altLang="ko-KR" sz="1600" dirty="0" smtClean="0">
                <a:solidFill>
                  <a:srgbClr val="FF0000"/>
                </a:solidFill>
              </a:rPr>
              <a:t>24</a:t>
            </a:r>
            <a:r>
              <a:rPr lang="ko-KR" altLang="en-US" sz="1600" dirty="0" smtClean="0">
                <a:solidFill>
                  <a:srgbClr val="FF0000"/>
                </a:solidFill>
              </a:rPr>
              <a:t>학점 까지 이수 가능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991880"/>
            <a:ext cx="4831080" cy="282950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r>
              <a:rPr lang="en-US" altLang="ko-KR" sz="1900" dirty="0" smtClean="0"/>
              <a:t>) 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*</a:t>
            </a:r>
            <a:r>
              <a:rPr lang="ko-KR" altLang="en-US" sz="1800" dirty="0" smtClean="0"/>
              <a:t>협약서는 학생 사인 후 센터에 제출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ko-KR" altLang="en-US" sz="1800" dirty="0" smtClean="0"/>
              <a:t>   </a:t>
            </a:r>
            <a:r>
              <a:rPr lang="en-US" altLang="ko-KR" sz="1800" dirty="0" smtClean="0"/>
              <a:t> 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출석부 및 평가표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</a:t>
            </a:r>
            <a:r>
              <a:rPr lang="ko-KR" altLang="en-US" sz="1900" dirty="0" smtClean="0"/>
              <a:t> 현장방문지도보고서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인턴십수료증명서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endParaRPr lang="en-US" altLang="ko-KR" sz="1900" dirty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24941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650748"/>
              </p:ext>
            </p:extLst>
          </p:nvPr>
        </p:nvGraphicFramePr>
        <p:xfrm>
          <a:off x="838200" y="1690688"/>
          <a:ext cx="10515599" cy="4069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출석부 및 평가표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현장방문지도보고서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연수기관평가서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r>
                        <a:rPr lang="en-US" altLang="ko-KR" dirty="0" smtClean="0"/>
                        <a:t>or </a:t>
                      </a:r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인턴십</a:t>
                      </a:r>
                      <a:r>
                        <a:rPr lang="ko-KR" altLang="en-US" baseline="0" dirty="0" smtClean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인턴십 신청안내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온라인 사전 직무교육 수강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2000" dirty="0" smtClean="0">
                <a:ea typeface="+mj-ea"/>
              </a:rPr>
              <a:t>참여 학생 대상으로 인턴 실습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457200" indent="-457200">
              <a:buAutoNum type="arabicParenR"/>
            </a:pP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2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방법 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ko-KR" altLang="en-US" sz="2000" dirty="0" smtClean="0">
                <a:ea typeface="+mj-ea"/>
              </a:rPr>
              <a:t>  사이버캠퍼스 로그인 후 화면 상단</a:t>
            </a:r>
            <a:r>
              <a:rPr lang="ko-KR" altLang="en-US" sz="2000" dirty="0">
                <a:ea typeface="+mj-ea"/>
              </a:rPr>
              <a:t> </a:t>
            </a:r>
            <a:r>
              <a:rPr lang="ko-KR" altLang="en-US" sz="2000" dirty="0" smtClean="0">
                <a:ea typeface="+mj-ea"/>
              </a:rPr>
              <a:t>“인턴십 이해와 활용” </a:t>
            </a:r>
            <a:r>
              <a:rPr lang="en-US" altLang="ko-KR" sz="2000" dirty="0" smtClean="0">
                <a:ea typeface="+mj-ea"/>
              </a:rPr>
              <a:t>&amp; 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“</a:t>
            </a:r>
            <a:r>
              <a:rPr lang="ko-KR" altLang="en-US" sz="2000" dirty="0" smtClean="0">
                <a:ea typeface="+mj-ea"/>
              </a:rPr>
              <a:t> 직장예비학교</a:t>
            </a:r>
            <a:r>
              <a:rPr lang="en-US" altLang="ko-KR" sz="2000" dirty="0" smtClean="0">
                <a:ea typeface="+mj-ea"/>
              </a:rPr>
              <a:t>” (</a:t>
            </a:r>
            <a:r>
              <a:rPr lang="ko-KR" altLang="en-US" sz="2000" dirty="0" smtClean="0">
                <a:ea typeface="+mj-ea"/>
              </a:rPr>
              <a:t>누구나 알면 좋은 노동법 상식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→ 강의 이수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3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강의 수료 후 현장실습지원센터에서 수료증 발급</a:t>
            </a:r>
            <a:endParaRPr lang="en-US" altLang="ko-KR" sz="1700" kern="0" dirty="0" smtClean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협약서 </a:t>
            </a:r>
            <a:r>
              <a:rPr lang="en-US" altLang="ko-KR" sz="1600" dirty="0" smtClean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</a:t>
            </a:r>
            <a:r>
              <a:rPr lang="ko-KR" altLang="en-US" sz="1600" dirty="0" smtClean="0">
                <a:solidFill>
                  <a:srgbClr val="FF0000"/>
                </a:solidFill>
              </a:rPr>
              <a:t>진행</a:t>
            </a:r>
            <a:endParaRPr lang="ko-KR" altLang="en-US" sz="1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smtClean="0"/>
              <a:t>인턴십 협력 협약서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en-US" altLang="ko-KR" sz="1900" dirty="0" smtClean="0"/>
              <a:t> </a:t>
            </a:r>
            <a:r>
              <a:rPr lang="ko-KR" altLang="en-US" sz="1900" dirty="0"/>
              <a:t>학과에서 협약서 약정서 작성 후 </a:t>
            </a:r>
            <a:r>
              <a:rPr lang="ko-KR" altLang="en-US" sz="1900" dirty="0">
                <a:solidFill>
                  <a:srgbClr val="FF0000"/>
                </a:solidFill>
              </a:rPr>
              <a:t>센터로 </a:t>
            </a:r>
            <a:r>
              <a:rPr lang="ko-KR" altLang="en-US" sz="1900" dirty="0" smtClean="0">
                <a:solidFill>
                  <a:srgbClr val="FF0000"/>
                </a:solidFill>
              </a:rPr>
              <a:t>제출 </a:t>
            </a:r>
            <a:r>
              <a:rPr lang="en-US" altLang="ko-KR" sz="1600" dirty="0" smtClean="0">
                <a:solidFill>
                  <a:srgbClr val="0070C0"/>
                </a:solidFill>
              </a:rPr>
              <a:t>*</a:t>
            </a:r>
            <a:r>
              <a:rPr lang="ko-KR" altLang="en-US" sz="1600" dirty="0" smtClean="0">
                <a:solidFill>
                  <a:srgbClr val="0070C0"/>
                </a:solidFill>
              </a:rPr>
              <a:t>서명란 확인</a:t>
            </a:r>
            <a:endParaRPr lang="en-US" altLang="ko-KR" sz="1600" dirty="0" smtClean="0">
              <a:solidFill>
                <a:srgbClr val="0070C0"/>
              </a:solidFill>
            </a:endParaRPr>
          </a:p>
          <a:p>
            <a:pPr marL="514350" indent="-51435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    </a:t>
            </a:r>
            <a:r>
              <a:rPr lang="ko-KR" altLang="en-US" sz="1900" dirty="0" smtClean="0"/>
              <a:t>센터 내 협약 </a:t>
            </a:r>
            <a:r>
              <a:rPr lang="ko-KR" altLang="en-US" sz="1900" dirty="0"/>
              <a:t>체결 후 </a:t>
            </a:r>
            <a:r>
              <a:rPr lang="ko-KR" altLang="en-US" sz="1900" dirty="0" smtClean="0"/>
              <a:t>학과 및 기업에 발송</a:t>
            </a:r>
            <a:r>
              <a:rPr lang="en-US" altLang="ko-KR" sz="1900" dirty="0"/>
              <a:t> </a:t>
            </a:r>
            <a:r>
              <a:rPr lang="en-US" altLang="ko-KR" sz="1400" b="1" dirty="0" smtClean="0"/>
              <a:t>(</a:t>
            </a:r>
            <a:r>
              <a:rPr lang="ko-KR" altLang="en-US" sz="1600" dirty="0" smtClean="0"/>
              <a:t>기업과 </a:t>
            </a:r>
            <a:r>
              <a:rPr lang="ko-KR" altLang="en-US" sz="1600" dirty="0"/>
              <a:t>학과에서 </a:t>
            </a:r>
            <a:r>
              <a:rPr lang="en-US" altLang="ko-KR" sz="1600" dirty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457200" indent="-457200">
              <a:buAutoNum type="arabicParenR" startAt="4"/>
            </a:pP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900" dirty="0" smtClean="0"/>
              <a:t>4)     </a:t>
            </a:r>
            <a:r>
              <a:rPr lang="ko-KR" altLang="en-US" sz="1900" dirty="0" smtClean="0"/>
              <a:t>결과보고서 </a:t>
            </a:r>
            <a:r>
              <a:rPr lang="ko-KR" altLang="en-US" sz="1900" dirty="0"/>
              <a:t>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      *</a:t>
            </a:r>
            <a:r>
              <a:rPr lang="ko-KR" altLang="en-US" sz="1600" dirty="0" smtClean="0">
                <a:solidFill>
                  <a:srgbClr val="FF0000"/>
                </a:solidFill>
              </a:rPr>
              <a:t>협약서 내용 기업과 학생 모두 숙지 바람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748</Words>
  <Application>Microsoft Office PowerPoint</Application>
  <PresentationFormat>와이드스크린</PresentationFormat>
  <Paragraphs>208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9" baseType="lpstr">
      <vt:lpstr>맑은 고딕</vt:lpstr>
      <vt:lpstr>Arial</vt:lpstr>
      <vt:lpstr>Office 테마</vt:lpstr>
      <vt:lpstr>현장실습인턴십 </vt:lpstr>
      <vt:lpstr>목차</vt:lpstr>
      <vt:lpstr>1.계절제/학기제</vt:lpstr>
      <vt:lpstr>2.제출서류(학과제출)</vt:lpstr>
      <vt:lpstr>3.제출서류확인표(제출 전 확인) </vt:lpstr>
      <vt:lpstr>4.신청서, 개인정보동의서</vt:lpstr>
      <vt:lpstr>5. 온라인 사전 직무교육 수강</vt:lpstr>
      <vt:lpstr>6. 협약서 ※ 인턴십 시작 전 협약, 약정 진행</vt:lpstr>
      <vt:lpstr>7.주간보고서, 주간메모</vt:lpstr>
      <vt:lpstr>8.종합보고서(제출문, 요약문)</vt:lpstr>
      <vt:lpstr>9.평가표 및 출석부</vt:lpstr>
      <vt:lpstr>10.인턴십 현장방문 지도보고서</vt:lpstr>
      <vt:lpstr>11.인턴십 연수기관 평가서</vt:lpstr>
      <vt:lpstr>12.인턴십 성적평가조서</vt:lpstr>
      <vt:lpstr>13.인턴십 수료 증명서</vt:lpstr>
      <vt:lpstr>13.기타사항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74</cp:revision>
  <cp:lastPrinted>2019-07-19T04:51:13Z</cp:lastPrinted>
  <dcterms:created xsi:type="dcterms:W3CDTF">2019-06-27T01:48:55Z</dcterms:created>
  <dcterms:modified xsi:type="dcterms:W3CDTF">2022-01-19T02:06:51Z</dcterms:modified>
</cp:coreProperties>
</file>